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2"/>
  </p:notesMasterIdLst>
  <p:sldIdLst>
    <p:sldId id="256" r:id="rId3"/>
    <p:sldId id="257" r:id="rId4"/>
    <p:sldId id="258" r:id="rId5"/>
    <p:sldId id="259" r:id="rId6"/>
    <p:sldId id="270" r:id="rId7"/>
    <p:sldId id="271" r:id="rId8"/>
    <p:sldId id="272" r:id="rId9"/>
    <p:sldId id="265" r:id="rId10"/>
    <p:sldId id="267" r:id="rId11"/>
  </p:sldIdLst>
  <p:sldSz cx="9144000" cy="5143500" type="screen16x9"/>
  <p:notesSz cx="6858000" cy="9144000"/>
  <p:embeddedFontLst>
    <p:embeddedFont>
      <p:font typeface="Proxima Nova Extrabold" panose="020B0604020202020204" charset="0"/>
      <p:bold r:id="rId13"/>
    </p:embeddedFont>
    <p:embeddedFont>
      <p:font typeface="Calibri" panose="020F0502020204030204" pitchFamily="34" charset="0"/>
      <p:regular r:id="rId14"/>
      <p:bold r:id="rId15"/>
      <p:italic r:id="rId16"/>
      <p:boldItalic r:id="rId17"/>
    </p:embeddedFont>
    <p:embeddedFont>
      <p:font typeface="Proxima Nova" panose="020B0604020202020204" charset="0"/>
      <p:regular r:id="rId18"/>
      <p:bold r:id="rId19"/>
      <p:italic r:id="rId20"/>
      <p:boldItalic r:id="rId21"/>
    </p:embeddedFont>
    <p:embeddedFont>
      <p:font typeface="Anonymous Pr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3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81477adad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Google Shape;88;g381477ad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9" name="Google Shape;89;g381477ada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8141124a5_0_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Google Shape;100;g38141124a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Google Shape;101;g38141124a5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8141124a5_0_7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8141124a5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Google Shape;112;g38141124a5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8141124a5_0_37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Google Shape;135;g38141124a5_0_37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Google Shape;136;g38141124a5_0_3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8141124a5_0_37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Google Shape;135;g38141124a5_0_37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Google Shape;136;g38141124a5_0_3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GB"/>
              <a:t>5</a:t>
            </a:fld>
            <a:endParaRPr/>
          </a:p>
        </p:txBody>
      </p:sp>
    </p:spTree>
    <p:extLst>
      <p:ext uri="{BB962C8B-B14F-4D97-AF65-F5344CB8AC3E}">
        <p14:creationId xmlns:p14="http://schemas.microsoft.com/office/powerpoint/2010/main" val="157601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8141124a5_0_37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Google Shape;135;g38141124a5_0_37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Google Shape;136;g38141124a5_0_3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GB"/>
              <a:t>6</a:t>
            </a:fld>
            <a:endParaRPr/>
          </a:p>
        </p:txBody>
      </p:sp>
    </p:spTree>
    <p:extLst>
      <p:ext uri="{BB962C8B-B14F-4D97-AF65-F5344CB8AC3E}">
        <p14:creationId xmlns:p14="http://schemas.microsoft.com/office/powerpoint/2010/main" val="78898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8141124a5_0_37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Google Shape;135;g38141124a5_0_37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Google Shape;136;g38141124a5_0_3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GB"/>
              <a:t>7</a:t>
            </a:fld>
            <a:endParaRPr/>
          </a:p>
        </p:txBody>
      </p:sp>
    </p:spTree>
    <p:extLst>
      <p:ext uri="{BB962C8B-B14F-4D97-AF65-F5344CB8AC3E}">
        <p14:creationId xmlns:p14="http://schemas.microsoft.com/office/powerpoint/2010/main" val="24113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8141124a5_0_27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Google Shape;268;g38141124a5_0_27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9" name="Google Shape;269;g38141124a5_0_2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8141124a5_0_64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Google Shape;298;g38141124a5_0_6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99" name="Google Shape;299;g38141124a5_0_6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eleks.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200151"/>
            <a:ext cx="8229600" cy="3394500"/>
          </a:xfrm>
          <a:prstGeom prst="rect">
            <a:avLst/>
          </a:prstGeom>
          <a:noFill/>
          <a:ln>
            <a:noFill/>
          </a:ln>
        </p:spPr>
        <p:txBody>
          <a:bodyPr spcFirstLastPara="1" wrap="square" lIns="91425" tIns="91425" rIns="91425" bIns="91425" anchor="t" anchorCtr="0"/>
          <a:lstStyle>
            <a:lvl1pPr marL="457200" lvl="0" indent="-342900" algn="l" rtl="0">
              <a:spcBef>
                <a:spcPts val="600"/>
              </a:spcBef>
              <a:spcAft>
                <a:spcPts val="0"/>
              </a:spcAft>
              <a:buClr>
                <a:schemeClr val="dk1"/>
              </a:buClr>
              <a:buSzPts val="1800"/>
              <a:buFont typeface="Arial"/>
              <a:buChar char="•"/>
              <a:defRPr/>
            </a:lvl1pPr>
            <a:lvl2pPr marL="914400" lvl="1" indent="-317500" algn="l" rtl="0">
              <a:spcBef>
                <a:spcPts val="1600"/>
              </a:spcBef>
              <a:spcAft>
                <a:spcPts val="0"/>
              </a:spcAft>
              <a:buClr>
                <a:schemeClr val="dk1"/>
              </a:buClr>
              <a:buSzPts val="1400"/>
              <a:buFont typeface="Arial"/>
              <a:buChar char="–"/>
              <a:defRPr/>
            </a:lvl2pPr>
            <a:lvl3pPr marL="1371600" lvl="2" indent="-317500" algn="l" rtl="0">
              <a:spcBef>
                <a:spcPts val="1600"/>
              </a:spcBef>
              <a:spcAft>
                <a:spcPts val="0"/>
              </a:spcAft>
              <a:buClr>
                <a:schemeClr val="dk1"/>
              </a:buClr>
              <a:buSzPts val="1400"/>
              <a:buFont typeface="Arial"/>
              <a:buChar char="•"/>
              <a:defRPr/>
            </a:lvl3pPr>
            <a:lvl4pPr marL="1828800" lvl="3" indent="-317500" algn="l" rtl="0">
              <a:spcBef>
                <a:spcPts val="1600"/>
              </a:spcBef>
              <a:spcAft>
                <a:spcPts val="0"/>
              </a:spcAft>
              <a:buClr>
                <a:schemeClr val="dk1"/>
              </a:buClr>
              <a:buSzPts val="1400"/>
              <a:buFont typeface="Arial"/>
              <a:buChar char="–"/>
              <a:defRPr/>
            </a:lvl4pPr>
            <a:lvl5pPr marL="2286000" lvl="4" indent="-317500" algn="l" rtl="0">
              <a:spcBef>
                <a:spcPts val="1600"/>
              </a:spcBef>
              <a:spcAft>
                <a:spcPts val="0"/>
              </a:spcAft>
              <a:buClr>
                <a:schemeClr val="dk1"/>
              </a:buClr>
              <a:buSzPts val="1400"/>
              <a:buFont typeface="Arial"/>
              <a:buChar char="»"/>
              <a:defRPr/>
            </a:lvl5pPr>
            <a:lvl6pPr marL="2743200" lvl="5" indent="-317500" algn="l" rtl="0">
              <a:spcBef>
                <a:spcPts val="1600"/>
              </a:spcBef>
              <a:spcAft>
                <a:spcPts val="0"/>
              </a:spcAft>
              <a:buClr>
                <a:schemeClr val="dk1"/>
              </a:buClr>
              <a:buSzPts val="1400"/>
              <a:buFont typeface="Arial"/>
              <a:buChar char="•"/>
              <a:defRPr/>
            </a:lvl6pPr>
            <a:lvl7pPr marL="3200400" lvl="6" indent="-317500" algn="l" rtl="0">
              <a:spcBef>
                <a:spcPts val="1600"/>
              </a:spcBef>
              <a:spcAft>
                <a:spcPts val="0"/>
              </a:spcAft>
              <a:buClr>
                <a:schemeClr val="dk1"/>
              </a:buClr>
              <a:buSzPts val="1400"/>
              <a:buFont typeface="Arial"/>
              <a:buChar char="•"/>
              <a:defRPr/>
            </a:lvl7pPr>
            <a:lvl8pPr marL="3657600" lvl="7" indent="-317500" algn="l" rtl="0">
              <a:spcBef>
                <a:spcPts val="1600"/>
              </a:spcBef>
              <a:spcAft>
                <a:spcPts val="0"/>
              </a:spcAft>
              <a:buClr>
                <a:schemeClr val="dk1"/>
              </a:buClr>
              <a:buSzPts val="1400"/>
              <a:buFont typeface="Arial"/>
              <a:buChar char="•"/>
              <a:defRPr/>
            </a:lvl8pPr>
            <a:lvl9pPr marL="4114800" lvl="8" indent="-317500" algn="l" rtl="0">
              <a:spcBef>
                <a:spcPts val="1600"/>
              </a:spcBef>
              <a:spcAft>
                <a:spcPts val="1600"/>
              </a:spcAft>
              <a:buClr>
                <a:schemeClr val="dk1"/>
              </a:buClr>
              <a:buSzPts val="1400"/>
              <a:buFont typeface="Arial"/>
              <a:buChar char="•"/>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393700" marR="0" lvl="1" indent="-88900" algn="l" rtl="0">
              <a:spcBef>
                <a:spcPts val="0"/>
              </a:spcBef>
              <a:spcAft>
                <a:spcPts val="0"/>
              </a:spcAft>
              <a:buSzPts val="1400"/>
              <a:buChar char="○"/>
              <a:defRPr/>
            </a:lvl2pPr>
            <a:lvl3pPr marL="787400" marR="0" lvl="2" indent="-88900" algn="l" rtl="0">
              <a:spcBef>
                <a:spcPts val="0"/>
              </a:spcBef>
              <a:spcAft>
                <a:spcPts val="0"/>
              </a:spcAft>
              <a:buSzPts val="1400"/>
              <a:buChar char="■"/>
              <a:defRPr/>
            </a:lvl3pPr>
            <a:lvl4pPr marL="1181100" marR="0" lvl="3" indent="-88900" algn="l" rtl="0">
              <a:spcBef>
                <a:spcPts val="0"/>
              </a:spcBef>
              <a:spcAft>
                <a:spcPts val="0"/>
              </a:spcAft>
              <a:buSzPts val="1400"/>
              <a:buChar char="●"/>
              <a:defRPr/>
            </a:lvl4pPr>
            <a:lvl5pPr marL="1587500" marR="0" lvl="4" indent="-88900" algn="l" rtl="0">
              <a:spcBef>
                <a:spcPts val="0"/>
              </a:spcBef>
              <a:spcAft>
                <a:spcPts val="0"/>
              </a:spcAft>
              <a:buSzPts val="1400"/>
              <a:buChar char="○"/>
              <a:defRPr/>
            </a:lvl5pPr>
            <a:lvl6pPr marL="1981200" marR="0" lvl="5" indent="-88900" algn="l" rtl="0">
              <a:spcBef>
                <a:spcPts val="0"/>
              </a:spcBef>
              <a:spcAft>
                <a:spcPts val="0"/>
              </a:spcAft>
              <a:buSzPts val="1400"/>
              <a:buChar char="■"/>
              <a:defRPr/>
            </a:lvl6pPr>
            <a:lvl7pPr marL="2374900" marR="0" lvl="6" indent="-88900" algn="l" rtl="0">
              <a:spcBef>
                <a:spcPts val="0"/>
              </a:spcBef>
              <a:spcAft>
                <a:spcPts val="0"/>
              </a:spcAft>
              <a:buSzPts val="1400"/>
              <a:buChar char="●"/>
              <a:defRPr/>
            </a:lvl7pPr>
            <a:lvl8pPr marL="2768600" marR="0" lvl="7" indent="-88900" algn="l" rtl="0">
              <a:spcBef>
                <a:spcPts val="0"/>
              </a:spcBef>
              <a:spcAft>
                <a:spcPts val="0"/>
              </a:spcAft>
              <a:buSzPts val="1400"/>
              <a:buChar char="○"/>
              <a:defRPr/>
            </a:lvl8pPr>
            <a:lvl9pPr marL="3162300" marR="0" lvl="8" indent="-88900" algn="l" rtl="0">
              <a:spcBef>
                <a:spcPts val="0"/>
              </a:spcBef>
              <a:spcAft>
                <a:spcPts val="0"/>
              </a:spcAft>
              <a:buSzPts val="1400"/>
              <a:buChar char="■"/>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393700" marR="0" lvl="1" indent="-88900" algn="l" rtl="0">
              <a:spcBef>
                <a:spcPts val="0"/>
              </a:spcBef>
              <a:spcAft>
                <a:spcPts val="0"/>
              </a:spcAft>
              <a:buSzPts val="1400"/>
              <a:buChar char="○"/>
              <a:defRPr/>
            </a:lvl2pPr>
            <a:lvl3pPr marL="787400" marR="0" lvl="2" indent="-88900" algn="l" rtl="0">
              <a:spcBef>
                <a:spcPts val="0"/>
              </a:spcBef>
              <a:spcAft>
                <a:spcPts val="0"/>
              </a:spcAft>
              <a:buSzPts val="1400"/>
              <a:buChar char="■"/>
              <a:defRPr/>
            </a:lvl3pPr>
            <a:lvl4pPr marL="1181100" marR="0" lvl="3" indent="-88900" algn="l" rtl="0">
              <a:spcBef>
                <a:spcPts val="0"/>
              </a:spcBef>
              <a:spcAft>
                <a:spcPts val="0"/>
              </a:spcAft>
              <a:buSzPts val="1400"/>
              <a:buChar char="●"/>
              <a:defRPr/>
            </a:lvl4pPr>
            <a:lvl5pPr marL="1587500" marR="0" lvl="4" indent="-88900" algn="l" rtl="0">
              <a:spcBef>
                <a:spcPts val="0"/>
              </a:spcBef>
              <a:spcAft>
                <a:spcPts val="0"/>
              </a:spcAft>
              <a:buSzPts val="1400"/>
              <a:buChar char="○"/>
              <a:defRPr/>
            </a:lvl5pPr>
            <a:lvl6pPr marL="1981200" marR="0" lvl="5" indent="-88900" algn="l" rtl="0">
              <a:spcBef>
                <a:spcPts val="0"/>
              </a:spcBef>
              <a:spcAft>
                <a:spcPts val="0"/>
              </a:spcAft>
              <a:buSzPts val="1400"/>
              <a:buChar char="■"/>
              <a:defRPr/>
            </a:lvl6pPr>
            <a:lvl7pPr marL="2374900" marR="0" lvl="6" indent="-88900" algn="l" rtl="0">
              <a:spcBef>
                <a:spcPts val="0"/>
              </a:spcBef>
              <a:spcAft>
                <a:spcPts val="0"/>
              </a:spcAft>
              <a:buSzPts val="1400"/>
              <a:buChar char="●"/>
              <a:defRPr/>
            </a:lvl7pPr>
            <a:lvl8pPr marL="2768600" marR="0" lvl="7" indent="-88900" algn="l" rtl="0">
              <a:spcBef>
                <a:spcPts val="0"/>
              </a:spcBef>
              <a:spcAft>
                <a:spcPts val="0"/>
              </a:spcAft>
              <a:buSzPts val="1400"/>
              <a:buChar char="○"/>
              <a:defRPr/>
            </a:lvl8pPr>
            <a:lvl9pPr marL="3162300" marR="0" lvl="8" indent="-88900" algn="l" rtl="0">
              <a:spcBef>
                <a:spcPts val="0"/>
              </a:spcBef>
              <a:spcAft>
                <a:spcPts val="0"/>
              </a:spcAft>
              <a:buSzPts val="1400"/>
              <a:buChar char="■"/>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on Dark">
  <p:cSld name="Title Slide on Dark">
    <p:bg>
      <p:bgPr>
        <a:solidFill>
          <a:srgbClr val="003DC7"/>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583350"/>
            <a:ext cx="7772400" cy="1094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2800"/>
              <a:buFont typeface="Proxima Nova"/>
              <a:buNone/>
              <a:defRPr sz="3600" b="1" i="0" u="none" strike="noStrike" cap="none">
                <a:solidFill>
                  <a:srgbClr val="FFFFFF"/>
                </a:solidFill>
                <a:latin typeface="Proxima Nova"/>
                <a:ea typeface="Proxima Nova"/>
                <a:cs typeface="Proxima Nova"/>
                <a:sym typeface="Proxima Nova"/>
              </a:defRPr>
            </a:lvl1pPr>
            <a:lvl2pPr lvl="1" indent="0" algn="ctr" rtl="0">
              <a:spcBef>
                <a:spcPts val="0"/>
              </a:spcBef>
              <a:spcAft>
                <a:spcPts val="0"/>
              </a:spcAft>
              <a:buClr>
                <a:srgbClr val="FFFFFF"/>
              </a:buClr>
              <a:buSzPts val="2800"/>
              <a:buFont typeface="Arial"/>
              <a:buNone/>
              <a:defRPr sz="4800" b="1">
                <a:solidFill>
                  <a:srgbClr val="FFFFFF"/>
                </a:solidFill>
              </a:defRPr>
            </a:lvl2pPr>
            <a:lvl3pPr lvl="2" indent="0" algn="ctr" rtl="0">
              <a:spcBef>
                <a:spcPts val="0"/>
              </a:spcBef>
              <a:spcAft>
                <a:spcPts val="0"/>
              </a:spcAft>
              <a:buClr>
                <a:srgbClr val="FFFFFF"/>
              </a:buClr>
              <a:buSzPts val="2800"/>
              <a:buFont typeface="Arial"/>
              <a:buNone/>
              <a:defRPr sz="4800" b="1">
                <a:solidFill>
                  <a:srgbClr val="FFFFFF"/>
                </a:solidFill>
              </a:defRPr>
            </a:lvl3pPr>
            <a:lvl4pPr lvl="3" indent="0" algn="ctr" rtl="0">
              <a:spcBef>
                <a:spcPts val="0"/>
              </a:spcBef>
              <a:spcAft>
                <a:spcPts val="0"/>
              </a:spcAft>
              <a:buClr>
                <a:srgbClr val="FFFFFF"/>
              </a:buClr>
              <a:buSzPts val="2800"/>
              <a:buFont typeface="Arial"/>
              <a:buNone/>
              <a:defRPr sz="4800" b="1">
                <a:solidFill>
                  <a:srgbClr val="FFFFFF"/>
                </a:solidFill>
              </a:defRPr>
            </a:lvl4pPr>
            <a:lvl5pPr lvl="4" indent="0" algn="ctr" rtl="0">
              <a:spcBef>
                <a:spcPts val="0"/>
              </a:spcBef>
              <a:spcAft>
                <a:spcPts val="0"/>
              </a:spcAft>
              <a:buClr>
                <a:srgbClr val="FFFFFF"/>
              </a:buClr>
              <a:buSzPts val="2800"/>
              <a:buFont typeface="Arial"/>
              <a:buNone/>
              <a:defRPr sz="4800" b="1">
                <a:solidFill>
                  <a:srgbClr val="FFFFFF"/>
                </a:solidFill>
              </a:defRPr>
            </a:lvl5pPr>
            <a:lvl6pPr lvl="5" indent="0" algn="ctr" rtl="0">
              <a:spcBef>
                <a:spcPts val="0"/>
              </a:spcBef>
              <a:spcAft>
                <a:spcPts val="0"/>
              </a:spcAft>
              <a:buClr>
                <a:srgbClr val="FFFFFF"/>
              </a:buClr>
              <a:buSzPts val="2800"/>
              <a:buFont typeface="Arial"/>
              <a:buNone/>
              <a:defRPr sz="4800" b="1">
                <a:solidFill>
                  <a:srgbClr val="FFFFFF"/>
                </a:solidFill>
              </a:defRPr>
            </a:lvl6pPr>
            <a:lvl7pPr lvl="6" indent="0" algn="ctr" rtl="0">
              <a:spcBef>
                <a:spcPts val="0"/>
              </a:spcBef>
              <a:spcAft>
                <a:spcPts val="0"/>
              </a:spcAft>
              <a:buClr>
                <a:srgbClr val="FFFFFF"/>
              </a:buClr>
              <a:buSzPts val="2800"/>
              <a:buFont typeface="Arial"/>
              <a:buNone/>
              <a:defRPr sz="4800" b="1">
                <a:solidFill>
                  <a:srgbClr val="FFFFFF"/>
                </a:solidFill>
              </a:defRPr>
            </a:lvl7pPr>
            <a:lvl8pPr lvl="7" indent="0" algn="ctr" rtl="0">
              <a:spcBef>
                <a:spcPts val="0"/>
              </a:spcBef>
              <a:spcAft>
                <a:spcPts val="0"/>
              </a:spcAft>
              <a:buClr>
                <a:srgbClr val="FFFFFF"/>
              </a:buClr>
              <a:buSzPts val="2800"/>
              <a:buFont typeface="Arial"/>
              <a:buNone/>
              <a:defRPr sz="4800" b="1">
                <a:solidFill>
                  <a:srgbClr val="FFFFFF"/>
                </a:solidFill>
              </a:defRPr>
            </a:lvl8pPr>
            <a:lvl9pPr lvl="8" indent="0" algn="ctr" rtl="0">
              <a:spcBef>
                <a:spcPts val="0"/>
              </a:spcBef>
              <a:spcAft>
                <a:spcPts val="0"/>
              </a:spcAft>
              <a:buClr>
                <a:srgbClr val="FFFFFF"/>
              </a:buClr>
              <a:buSzPts val="2800"/>
              <a:buFont typeface="Arial"/>
              <a:buNone/>
              <a:defRPr sz="4800" b="1">
                <a:solidFill>
                  <a:srgbClr val="FFFFFF"/>
                </a:solidFill>
              </a:defRPr>
            </a:lvl9pPr>
          </a:lstStyle>
          <a:p>
            <a:endParaRPr/>
          </a:p>
        </p:txBody>
      </p:sp>
      <p:sp>
        <p:nvSpPr>
          <p:cNvPr id="58" name="Google Shape;58;p14"/>
          <p:cNvSpPr txBox="1">
            <a:spLocks noGrp="1"/>
          </p:cNvSpPr>
          <p:nvPr>
            <p:ph type="subTitle" idx="1"/>
          </p:nvPr>
        </p:nvSpPr>
        <p:spPr>
          <a:xfrm>
            <a:off x="685800" y="2352078"/>
            <a:ext cx="7772400" cy="78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800"/>
              <a:buFont typeface="Proxima Nova"/>
              <a:buNone/>
              <a:defRPr sz="2400" b="1" i="0" u="none" strike="noStrike" cap="none">
                <a:solidFill>
                  <a:srgbClr val="FFFFFF"/>
                </a:solidFill>
                <a:latin typeface="Proxima Nova"/>
                <a:ea typeface="Proxima Nova"/>
                <a:cs typeface="Proxima Nova"/>
                <a:sym typeface="Proxima Nova"/>
              </a:defRPr>
            </a:lvl1pPr>
            <a:lvl2pPr marL="457200" marR="0" lvl="1" indent="0" algn="ctr" rtl="0">
              <a:lnSpc>
                <a:spcPct val="100000"/>
              </a:lnSpc>
              <a:spcBef>
                <a:spcPts val="0"/>
              </a:spcBef>
              <a:spcAft>
                <a:spcPts val="0"/>
              </a:spcAft>
              <a:buClr>
                <a:srgbClr val="FFFFFF"/>
              </a:buClr>
              <a:buSzPts val="1400"/>
              <a:buFont typeface="Proxima Nova"/>
              <a:buNone/>
              <a:defRPr sz="3000" b="0" i="0" u="none" strike="noStrike" cap="none">
                <a:solidFill>
                  <a:srgbClr val="FFFFFF"/>
                </a:solidFill>
                <a:latin typeface="Proxima Nova"/>
                <a:ea typeface="Proxima Nova"/>
                <a:cs typeface="Proxima Nova"/>
                <a:sym typeface="Proxima Nova"/>
              </a:defRPr>
            </a:lvl2pPr>
            <a:lvl3pPr marL="914400" marR="0" lvl="2" indent="0" algn="ctr" rtl="0">
              <a:lnSpc>
                <a:spcPct val="100000"/>
              </a:lnSpc>
              <a:spcBef>
                <a:spcPts val="0"/>
              </a:spcBef>
              <a:spcAft>
                <a:spcPts val="0"/>
              </a:spcAft>
              <a:buClr>
                <a:srgbClr val="FFFFFF"/>
              </a:buClr>
              <a:buSzPts val="1400"/>
              <a:buFont typeface="Proxima Nova"/>
              <a:buNone/>
              <a:defRPr sz="3000" b="0" i="0" u="none" strike="noStrike" cap="none">
                <a:solidFill>
                  <a:srgbClr val="FFFFFF"/>
                </a:solidFill>
                <a:latin typeface="Proxima Nova"/>
                <a:ea typeface="Proxima Nova"/>
                <a:cs typeface="Proxima Nova"/>
                <a:sym typeface="Proxima Nova"/>
              </a:defRPr>
            </a:lvl3pPr>
            <a:lvl4pPr marL="1371600" marR="0" lvl="3" indent="0" algn="ctr" rtl="0">
              <a:lnSpc>
                <a:spcPct val="100000"/>
              </a:lnSpc>
              <a:spcBef>
                <a:spcPts val="0"/>
              </a:spcBef>
              <a:spcAft>
                <a:spcPts val="0"/>
              </a:spcAft>
              <a:buClr>
                <a:srgbClr val="FFFFFF"/>
              </a:buClr>
              <a:buSzPts val="1400"/>
              <a:buFont typeface="Proxima Nova"/>
              <a:buNone/>
              <a:defRPr sz="3000" b="0" i="0" u="none" strike="noStrike" cap="none">
                <a:solidFill>
                  <a:srgbClr val="FFFFFF"/>
                </a:solidFill>
                <a:latin typeface="Proxima Nova"/>
                <a:ea typeface="Proxima Nova"/>
                <a:cs typeface="Proxima Nova"/>
                <a:sym typeface="Proxima Nova"/>
              </a:defRPr>
            </a:lvl4pPr>
            <a:lvl5pPr marL="1828800" marR="0" lvl="4" indent="0" algn="ctr" rtl="0">
              <a:lnSpc>
                <a:spcPct val="100000"/>
              </a:lnSpc>
              <a:spcBef>
                <a:spcPts val="0"/>
              </a:spcBef>
              <a:spcAft>
                <a:spcPts val="0"/>
              </a:spcAft>
              <a:buClr>
                <a:srgbClr val="FFFFFF"/>
              </a:buClr>
              <a:buSzPts val="1400"/>
              <a:buFont typeface="Proxima Nova"/>
              <a:buNone/>
              <a:defRPr sz="3000" b="0" i="0" u="none" strike="noStrike" cap="none">
                <a:solidFill>
                  <a:srgbClr val="FFFFFF"/>
                </a:solidFill>
                <a:latin typeface="Proxima Nova"/>
                <a:ea typeface="Proxima Nova"/>
                <a:cs typeface="Proxima Nova"/>
                <a:sym typeface="Proxima Nova"/>
              </a:defRPr>
            </a:lvl5pPr>
            <a:lvl6pPr marL="2286000" marR="0" lvl="5" indent="0" algn="ctr" rtl="0">
              <a:lnSpc>
                <a:spcPct val="100000"/>
              </a:lnSpc>
              <a:spcBef>
                <a:spcPts val="0"/>
              </a:spcBef>
              <a:spcAft>
                <a:spcPts val="0"/>
              </a:spcAft>
              <a:buClr>
                <a:srgbClr val="FFFFFF"/>
              </a:buClr>
              <a:buSzPts val="1400"/>
              <a:buFont typeface="Proxima Nova"/>
              <a:buNone/>
              <a:defRPr sz="3000" b="0" i="0" u="none" strike="noStrike" cap="none">
                <a:solidFill>
                  <a:srgbClr val="FFFFFF"/>
                </a:solidFill>
                <a:latin typeface="Proxima Nova"/>
                <a:ea typeface="Proxima Nova"/>
                <a:cs typeface="Proxima Nova"/>
                <a:sym typeface="Proxima Nova"/>
              </a:defRPr>
            </a:lvl6pPr>
            <a:lvl7pPr marL="2743200" marR="0" lvl="6" indent="0" algn="ctr" rtl="0">
              <a:lnSpc>
                <a:spcPct val="100000"/>
              </a:lnSpc>
              <a:spcBef>
                <a:spcPts val="0"/>
              </a:spcBef>
              <a:spcAft>
                <a:spcPts val="0"/>
              </a:spcAft>
              <a:buClr>
                <a:srgbClr val="FFFFFF"/>
              </a:buClr>
              <a:buSzPts val="1400"/>
              <a:buFont typeface="Proxima Nova"/>
              <a:buNone/>
              <a:defRPr sz="3000" b="0" i="0" u="none" strike="noStrike" cap="none">
                <a:solidFill>
                  <a:srgbClr val="FFFFFF"/>
                </a:solidFill>
                <a:latin typeface="Proxima Nova"/>
                <a:ea typeface="Proxima Nova"/>
                <a:cs typeface="Proxima Nova"/>
                <a:sym typeface="Proxima Nova"/>
              </a:defRPr>
            </a:lvl7pPr>
            <a:lvl8pPr marL="3200400" marR="0" lvl="7" indent="0" algn="ctr" rtl="0">
              <a:lnSpc>
                <a:spcPct val="100000"/>
              </a:lnSpc>
              <a:spcBef>
                <a:spcPts val="0"/>
              </a:spcBef>
              <a:spcAft>
                <a:spcPts val="0"/>
              </a:spcAft>
              <a:buClr>
                <a:srgbClr val="FFFFFF"/>
              </a:buClr>
              <a:buSzPts val="1400"/>
              <a:buFont typeface="Proxima Nova"/>
              <a:buNone/>
              <a:defRPr sz="3000" b="0" i="0" u="none" strike="noStrike" cap="none">
                <a:solidFill>
                  <a:srgbClr val="FFFFFF"/>
                </a:solidFill>
                <a:latin typeface="Proxima Nova"/>
                <a:ea typeface="Proxima Nova"/>
                <a:cs typeface="Proxima Nova"/>
                <a:sym typeface="Proxima Nova"/>
              </a:defRPr>
            </a:lvl8pPr>
            <a:lvl9pPr marL="3657600" marR="0" lvl="8" indent="0" algn="ctr" rtl="0">
              <a:lnSpc>
                <a:spcPct val="100000"/>
              </a:lnSpc>
              <a:spcBef>
                <a:spcPts val="0"/>
              </a:spcBef>
              <a:spcAft>
                <a:spcPts val="0"/>
              </a:spcAft>
              <a:buClr>
                <a:srgbClr val="FFFFFF"/>
              </a:buClr>
              <a:buSzPts val="1400"/>
              <a:buFont typeface="Proxima Nova"/>
              <a:buNone/>
              <a:defRPr sz="3000" b="0" i="0" u="none" strike="noStrike" cap="none">
                <a:solidFill>
                  <a:srgbClr val="FFFFFF"/>
                </a:solidFill>
                <a:latin typeface="Proxima Nova"/>
                <a:ea typeface="Proxima Nova"/>
                <a:cs typeface="Proxima Nova"/>
                <a:sym typeface="Proxima Nova"/>
              </a:defRPr>
            </a:lvl9pPr>
          </a:lstStyle>
          <a:p>
            <a:endParaRPr/>
          </a:p>
        </p:txBody>
      </p:sp>
      <p:sp>
        <p:nvSpPr>
          <p:cNvPr id="59" name="Google Shape;59;p14"/>
          <p:cNvSpPr txBox="1">
            <a:spLocks noGrp="1"/>
          </p:cNvSpPr>
          <p:nvPr>
            <p:ph type="sldNum" idx="12"/>
          </p:nvPr>
        </p:nvSpPr>
        <p:spPr>
          <a:xfrm>
            <a:off x="8556783" y="474985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on Dark 2">
  <p:cSld name="Title Slide on Dark_2">
    <p:bg>
      <p:bgPr>
        <a:solidFill>
          <a:srgbClr val="0045CF"/>
        </a:solidFill>
        <a:effectLst/>
      </p:bgPr>
    </p:bg>
    <p:spTree>
      <p:nvGrpSpPr>
        <p:cNvPr id="1" name="Shape 60"/>
        <p:cNvGrpSpPr/>
        <p:nvPr/>
      </p:nvGrpSpPr>
      <p:grpSpPr>
        <a:xfrm>
          <a:off x="0" y="0"/>
          <a:ext cx="0" cy="0"/>
          <a:chOff x="0" y="0"/>
          <a:chExt cx="0" cy="0"/>
        </a:xfrm>
      </p:grpSpPr>
      <p:sp>
        <p:nvSpPr>
          <p:cNvPr id="61" name="Google Shape;61;p15"/>
          <p:cNvSpPr/>
          <p:nvPr/>
        </p:nvSpPr>
        <p:spPr>
          <a:xfrm>
            <a:off x="533391" y="533400"/>
            <a:ext cx="722100" cy="199200"/>
          </a:xfrm>
          <a:custGeom>
            <a:avLst/>
            <a:gdLst/>
            <a:ahLst/>
            <a:cxnLst/>
            <a:rect l="0" t="0" r="0" b="0"/>
            <a:pathLst>
              <a:path w="120000" h="120000" extrusionOk="0">
                <a:moveTo>
                  <a:pt x="11367" y="44222"/>
                </a:moveTo>
                <a:lnTo>
                  <a:pt x="10994" y="44272"/>
                </a:lnTo>
                <a:lnTo>
                  <a:pt x="10635" y="44297"/>
                </a:lnTo>
                <a:lnTo>
                  <a:pt x="10296" y="44372"/>
                </a:lnTo>
                <a:lnTo>
                  <a:pt x="9971" y="44498"/>
                </a:lnTo>
                <a:lnTo>
                  <a:pt x="9653" y="44648"/>
                </a:lnTo>
                <a:lnTo>
                  <a:pt x="9362" y="44824"/>
                </a:lnTo>
                <a:lnTo>
                  <a:pt x="9079" y="45050"/>
                </a:lnTo>
                <a:lnTo>
                  <a:pt x="8816" y="45301"/>
                </a:lnTo>
                <a:lnTo>
                  <a:pt x="8553" y="45576"/>
                </a:lnTo>
                <a:lnTo>
                  <a:pt x="8318" y="45928"/>
                </a:lnTo>
                <a:lnTo>
                  <a:pt x="8090" y="46329"/>
                </a:lnTo>
                <a:lnTo>
                  <a:pt x="7875" y="46730"/>
                </a:lnTo>
                <a:lnTo>
                  <a:pt x="7682" y="47157"/>
                </a:lnTo>
                <a:lnTo>
                  <a:pt x="7495" y="47658"/>
                </a:lnTo>
                <a:lnTo>
                  <a:pt x="7315" y="48235"/>
                </a:lnTo>
                <a:lnTo>
                  <a:pt x="7156" y="48812"/>
                </a:lnTo>
                <a:lnTo>
                  <a:pt x="6997" y="49464"/>
                </a:lnTo>
                <a:lnTo>
                  <a:pt x="6866" y="50142"/>
                </a:lnTo>
                <a:lnTo>
                  <a:pt x="6735" y="50869"/>
                </a:lnTo>
                <a:lnTo>
                  <a:pt x="6617" y="51622"/>
                </a:lnTo>
                <a:lnTo>
                  <a:pt x="6513" y="52449"/>
                </a:lnTo>
                <a:lnTo>
                  <a:pt x="6416" y="53327"/>
                </a:lnTo>
                <a:lnTo>
                  <a:pt x="6327" y="54255"/>
                </a:lnTo>
                <a:lnTo>
                  <a:pt x="6257" y="55259"/>
                </a:lnTo>
                <a:lnTo>
                  <a:pt x="6188" y="56287"/>
                </a:lnTo>
                <a:lnTo>
                  <a:pt x="6133" y="57366"/>
                </a:lnTo>
                <a:lnTo>
                  <a:pt x="6091" y="58520"/>
                </a:lnTo>
                <a:lnTo>
                  <a:pt x="6057" y="59724"/>
                </a:lnTo>
                <a:lnTo>
                  <a:pt x="6029" y="60978"/>
                </a:lnTo>
                <a:lnTo>
                  <a:pt x="6008" y="62307"/>
                </a:lnTo>
                <a:lnTo>
                  <a:pt x="5995" y="63687"/>
                </a:lnTo>
                <a:lnTo>
                  <a:pt x="5988" y="65117"/>
                </a:lnTo>
                <a:lnTo>
                  <a:pt x="16886" y="65117"/>
                </a:lnTo>
                <a:lnTo>
                  <a:pt x="16879" y="63687"/>
                </a:lnTo>
                <a:lnTo>
                  <a:pt x="16872" y="62307"/>
                </a:lnTo>
                <a:lnTo>
                  <a:pt x="16844" y="60978"/>
                </a:lnTo>
                <a:lnTo>
                  <a:pt x="16816" y="59724"/>
                </a:lnTo>
                <a:lnTo>
                  <a:pt x="16775" y="58520"/>
                </a:lnTo>
                <a:lnTo>
                  <a:pt x="16726" y="57366"/>
                </a:lnTo>
                <a:lnTo>
                  <a:pt x="16671" y="56287"/>
                </a:lnTo>
                <a:lnTo>
                  <a:pt x="16602" y="55259"/>
                </a:lnTo>
                <a:lnTo>
                  <a:pt x="16526" y="54255"/>
                </a:lnTo>
                <a:lnTo>
                  <a:pt x="16436" y="53327"/>
                </a:lnTo>
                <a:lnTo>
                  <a:pt x="16339" y="52449"/>
                </a:lnTo>
                <a:lnTo>
                  <a:pt x="16222" y="51622"/>
                </a:lnTo>
                <a:lnTo>
                  <a:pt x="16104" y="50869"/>
                </a:lnTo>
                <a:lnTo>
                  <a:pt x="15973" y="50142"/>
                </a:lnTo>
                <a:lnTo>
                  <a:pt x="15828" y="49464"/>
                </a:lnTo>
                <a:lnTo>
                  <a:pt x="15669" y="48812"/>
                </a:lnTo>
                <a:lnTo>
                  <a:pt x="15503" y="48235"/>
                </a:lnTo>
                <a:lnTo>
                  <a:pt x="15316" y="47658"/>
                </a:lnTo>
                <a:lnTo>
                  <a:pt x="15122" y="47157"/>
                </a:lnTo>
                <a:lnTo>
                  <a:pt x="14922" y="46730"/>
                </a:lnTo>
                <a:lnTo>
                  <a:pt x="14700" y="46329"/>
                </a:lnTo>
                <a:lnTo>
                  <a:pt x="14465" y="45928"/>
                </a:lnTo>
                <a:lnTo>
                  <a:pt x="14223" y="45576"/>
                </a:lnTo>
                <a:lnTo>
                  <a:pt x="13967" y="45301"/>
                </a:lnTo>
                <a:lnTo>
                  <a:pt x="13691" y="45050"/>
                </a:lnTo>
                <a:lnTo>
                  <a:pt x="13400" y="44824"/>
                </a:lnTo>
                <a:lnTo>
                  <a:pt x="13103" y="44648"/>
                </a:lnTo>
                <a:lnTo>
                  <a:pt x="12785" y="44498"/>
                </a:lnTo>
                <a:lnTo>
                  <a:pt x="12453" y="44372"/>
                </a:lnTo>
                <a:lnTo>
                  <a:pt x="12107" y="44297"/>
                </a:lnTo>
                <a:lnTo>
                  <a:pt x="11741" y="44272"/>
                </a:lnTo>
                <a:lnTo>
                  <a:pt x="11367" y="44222"/>
                </a:lnTo>
                <a:close/>
                <a:moveTo>
                  <a:pt x="116044" y="15827"/>
                </a:moveTo>
                <a:lnTo>
                  <a:pt x="116998" y="22198"/>
                </a:lnTo>
                <a:lnTo>
                  <a:pt x="118015" y="22198"/>
                </a:lnTo>
                <a:lnTo>
                  <a:pt x="116978" y="15627"/>
                </a:lnTo>
                <a:lnTo>
                  <a:pt x="117116" y="15602"/>
                </a:lnTo>
                <a:lnTo>
                  <a:pt x="117247" y="15501"/>
                </a:lnTo>
                <a:lnTo>
                  <a:pt x="117372" y="15426"/>
                </a:lnTo>
                <a:lnTo>
                  <a:pt x="117476" y="15301"/>
                </a:lnTo>
                <a:lnTo>
                  <a:pt x="117579" y="15150"/>
                </a:lnTo>
                <a:lnTo>
                  <a:pt x="117676" y="14974"/>
                </a:lnTo>
                <a:lnTo>
                  <a:pt x="117766" y="14774"/>
                </a:lnTo>
                <a:lnTo>
                  <a:pt x="117835" y="14548"/>
                </a:lnTo>
                <a:lnTo>
                  <a:pt x="117911" y="14247"/>
                </a:lnTo>
                <a:lnTo>
                  <a:pt x="117967" y="13971"/>
                </a:lnTo>
                <a:lnTo>
                  <a:pt x="118022" y="13645"/>
                </a:lnTo>
                <a:lnTo>
                  <a:pt x="118063" y="13244"/>
                </a:lnTo>
                <a:lnTo>
                  <a:pt x="118098" y="12842"/>
                </a:lnTo>
                <a:lnTo>
                  <a:pt x="118119" y="12416"/>
                </a:lnTo>
                <a:lnTo>
                  <a:pt x="118139" y="11939"/>
                </a:lnTo>
                <a:lnTo>
                  <a:pt x="118139" y="11438"/>
                </a:lnTo>
                <a:lnTo>
                  <a:pt x="118139" y="11061"/>
                </a:lnTo>
                <a:lnTo>
                  <a:pt x="118132" y="10710"/>
                </a:lnTo>
                <a:lnTo>
                  <a:pt x="118119" y="10359"/>
                </a:lnTo>
                <a:lnTo>
                  <a:pt x="118105" y="10033"/>
                </a:lnTo>
                <a:lnTo>
                  <a:pt x="118091" y="9732"/>
                </a:lnTo>
                <a:lnTo>
                  <a:pt x="118070" y="9481"/>
                </a:lnTo>
                <a:lnTo>
                  <a:pt x="118050" y="9205"/>
                </a:lnTo>
                <a:lnTo>
                  <a:pt x="118015" y="8954"/>
                </a:lnTo>
                <a:lnTo>
                  <a:pt x="117987" y="8704"/>
                </a:lnTo>
                <a:lnTo>
                  <a:pt x="117953" y="8503"/>
                </a:lnTo>
                <a:lnTo>
                  <a:pt x="117911" y="8302"/>
                </a:lnTo>
                <a:lnTo>
                  <a:pt x="117870" y="8127"/>
                </a:lnTo>
                <a:lnTo>
                  <a:pt x="117828" y="7951"/>
                </a:lnTo>
                <a:lnTo>
                  <a:pt x="117780" y="7801"/>
                </a:lnTo>
                <a:lnTo>
                  <a:pt x="117731" y="7650"/>
                </a:lnTo>
                <a:lnTo>
                  <a:pt x="117676" y="7500"/>
                </a:lnTo>
                <a:lnTo>
                  <a:pt x="117565" y="7274"/>
                </a:lnTo>
                <a:lnTo>
                  <a:pt x="117434" y="7098"/>
                </a:lnTo>
                <a:lnTo>
                  <a:pt x="117303" y="6948"/>
                </a:lnTo>
                <a:lnTo>
                  <a:pt x="117151" y="6822"/>
                </a:lnTo>
                <a:lnTo>
                  <a:pt x="116998" y="6772"/>
                </a:lnTo>
                <a:lnTo>
                  <a:pt x="116833" y="6722"/>
                </a:lnTo>
                <a:lnTo>
                  <a:pt x="116660" y="6672"/>
                </a:lnTo>
                <a:lnTo>
                  <a:pt x="116480" y="6672"/>
                </a:lnTo>
                <a:lnTo>
                  <a:pt x="114343" y="6672"/>
                </a:lnTo>
                <a:lnTo>
                  <a:pt x="114343" y="22198"/>
                </a:lnTo>
                <a:lnTo>
                  <a:pt x="115235" y="22198"/>
                </a:lnTo>
                <a:lnTo>
                  <a:pt x="115235" y="15827"/>
                </a:lnTo>
                <a:lnTo>
                  <a:pt x="116044" y="15827"/>
                </a:lnTo>
                <a:close/>
                <a:moveTo>
                  <a:pt x="116494" y="13344"/>
                </a:moveTo>
                <a:lnTo>
                  <a:pt x="115235" y="13344"/>
                </a:lnTo>
                <a:lnTo>
                  <a:pt x="115235" y="9180"/>
                </a:lnTo>
                <a:lnTo>
                  <a:pt x="116307" y="9180"/>
                </a:lnTo>
                <a:lnTo>
                  <a:pt x="116514" y="9180"/>
                </a:lnTo>
                <a:lnTo>
                  <a:pt x="116687" y="9230"/>
                </a:lnTo>
                <a:lnTo>
                  <a:pt x="116770" y="9306"/>
                </a:lnTo>
                <a:lnTo>
                  <a:pt x="116846" y="9356"/>
                </a:lnTo>
                <a:lnTo>
                  <a:pt x="116915" y="9406"/>
                </a:lnTo>
                <a:lnTo>
                  <a:pt x="116978" y="9506"/>
                </a:lnTo>
                <a:lnTo>
                  <a:pt x="117040" y="9607"/>
                </a:lnTo>
                <a:lnTo>
                  <a:pt x="117095" y="9732"/>
                </a:lnTo>
                <a:lnTo>
                  <a:pt x="117137" y="9908"/>
                </a:lnTo>
                <a:lnTo>
                  <a:pt x="117178" y="10058"/>
                </a:lnTo>
                <a:lnTo>
                  <a:pt x="117206" y="10259"/>
                </a:lnTo>
                <a:lnTo>
                  <a:pt x="117234" y="10484"/>
                </a:lnTo>
                <a:lnTo>
                  <a:pt x="117240" y="10735"/>
                </a:lnTo>
                <a:lnTo>
                  <a:pt x="117247" y="10986"/>
                </a:lnTo>
                <a:lnTo>
                  <a:pt x="117240" y="11337"/>
                </a:lnTo>
                <a:lnTo>
                  <a:pt x="117234" y="11663"/>
                </a:lnTo>
                <a:lnTo>
                  <a:pt x="117213" y="11964"/>
                </a:lnTo>
                <a:lnTo>
                  <a:pt x="117199" y="12190"/>
                </a:lnTo>
                <a:lnTo>
                  <a:pt x="117178" y="12416"/>
                </a:lnTo>
                <a:lnTo>
                  <a:pt x="117137" y="12617"/>
                </a:lnTo>
                <a:lnTo>
                  <a:pt x="117102" y="12767"/>
                </a:lnTo>
                <a:lnTo>
                  <a:pt x="117054" y="12892"/>
                </a:lnTo>
                <a:lnTo>
                  <a:pt x="117005" y="13018"/>
                </a:lnTo>
                <a:lnTo>
                  <a:pt x="116950" y="13118"/>
                </a:lnTo>
                <a:lnTo>
                  <a:pt x="116895" y="13193"/>
                </a:lnTo>
                <a:lnTo>
                  <a:pt x="116819" y="13244"/>
                </a:lnTo>
                <a:lnTo>
                  <a:pt x="116673" y="13319"/>
                </a:lnTo>
                <a:lnTo>
                  <a:pt x="116494" y="13344"/>
                </a:lnTo>
                <a:close/>
                <a:moveTo>
                  <a:pt x="116044" y="25409"/>
                </a:moveTo>
                <a:lnTo>
                  <a:pt x="115878" y="25359"/>
                </a:lnTo>
                <a:lnTo>
                  <a:pt x="115726" y="25334"/>
                </a:lnTo>
                <a:lnTo>
                  <a:pt x="115574" y="25259"/>
                </a:lnTo>
                <a:lnTo>
                  <a:pt x="115422" y="25158"/>
                </a:lnTo>
                <a:lnTo>
                  <a:pt x="115277" y="25058"/>
                </a:lnTo>
                <a:lnTo>
                  <a:pt x="115125" y="24908"/>
                </a:lnTo>
                <a:lnTo>
                  <a:pt x="114979" y="24732"/>
                </a:lnTo>
                <a:lnTo>
                  <a:pt x="114848" y="24531"/>
                </a:lnTo>
                <a:lnTo>
                  <a:pt x="114710" y="24280"/>
                </a:lnTo>
                <a:lnTo>
                  <a:pt x="114578" y="24055"/>
                </a:lnTo>
                <a:lnTo>
                  <a:pt x="114447" y="23779"/>
                </a:lnTo>
                <a:lnTo>
                  <a:pt x="114329" y="23503"/>
                </a:lnTo>
                <a:lnTo>
                  <a:pt x="114205" y="23177"/>
                </a:lnTo>
                <a:lnTo>
                  <a:pt x="114094" y="22851"/>
                </a:lnTo>
                <a:lnTo>
                  <a:pt x="113977" y="22500"/>
                </a:lnTo>
                <a:lnTo>
                  <a:pt x="113873" y="22148"/>
                </a:lnTo>
                <a:lnTo>
                  <a:pt x="113769" y="21772"/>
                </a:lnTo>
                <a:lnTo>
                  <a:pt x="113679" y="21346"/>
                </a:lnTo>
                <a:lnTo>
                  <a:pt x="113583" y="20944"/>
                </a:lnTo>
                <a:lnTo>
                  <a:pt x="113500" y="20493"/>
                </a:lnTo>
                <a:lnTo>
                  <a:pt x="113423" y="20041"/>
                </a:lnTo>
                <a:lnTo>
                  <a:pt x="113347" y="19590"/>
                </a:lnTo>
                <a:lnTo>
                  <a:pt x="113285" y="19088"/>
                </a:lnTo>
                <a:lnTo>
                  <a:pt x="113216" y="18586"/>
                </a:lnTo>
                <a:lnTo>
                  <a:pt x="113161" y="18085"/>
                </a:lnTo>
                <a:lnTo>
                  <a:pt x="113112" y="17608"/>
                </a:lnTo>
                <a:lnTo>
                  <a:pt x="113071" y="17056"/>
                </a:lnTo>
                <a:lnTo>
                  <a:pt x="113043" y="16505"/>
                </a:lnTo>
                <a:lnTo>
                  <a:pt x="113016" y="15978"/>
                </a:lnTo>
                <a:lnTo>
                  <a:pt x="113002" y="15426"/>
                </a:lnTo>
                <a:lnTo>
                  <a:pt x="112981" y="14874"/>
                </a:lnTo>
                <a:lnTo>
                  <a:pt x="112981" y="14272"/>
                </a:lnTo>
                <a:lnTo>
                  <a:pt x="112981" y="13720"/>
                </a:lnTo>
                <a:lnTo>
                  <a:pt x="113002" y="13143"/>
                </a:lnTo>
                <a:lnTo>
                  <a:pt x="113016" y="12591"/>
                </a:lnTo>
                <a:lnTo>
                  <a:pt x="113043" y="12040"/>
                </a:lnTo>
                <a:lnTo>
                  <a:pt x="113071" y="11513"/>
                </a:lnTo>
                <a:lnTo>
                  <a:pt x="113112" y="10986"/>
                </a:lnTo>
                <a:lnTo>
                  <a:pt x="113161" y="10459"/>
                </a:lnTo>
                <a:lnTo>
                  <a:pt x="113216" y="9958"/>
                </a:lnTo>
                <a:lnTo>
                  <a:pt x="113285" y="9481"/>
                </a:lnTo>
                <a:lnTo>
                  <a:pt x="113347" y="9005"/>
                </a:lnTo>
                <a:lnTo>
                  <a:pt x="113423" y="8528"/>
                </a:lnTo>
                <a:lnTo>
                  <a:pt x="113500" y="8102"/>
                </a:lnTo>
                <a:lnTo>
                  <a:pt x="113583" y="7650"/>
                </a:lnTo>
                <a:lnTo>
                  <a:pt x="113679" y="7249"/>
                </a:lnTo>
                <a:lnTo>
                  <a:pt x="113769" y="6847"/>
                </a:lnTo>
                <a:lnTo>
                  <a:pt x="113873" y="6471"/>
                </a:lnTo>
                <a:lnTo>
                  <a:pt x="113977" y="6095"/>
                </a:lnTo>
                <a:lnTo>
                  <a:pt x="114094" y="5744"/>
                </a:lnTo>
                <a:lnTo>
                  <a:pt x="114205" y="5418"/>
                </a:lnTo>
                <a:lnTo>
                  <a:pt x="114329" y="5117"/>
                </a:lnTo>
                <a:lnTo>
                  <a:pt x="114447" y="4841"/>
                </a:lnTo>
                <a:lnTo>
                  <a:pt x="114578" y="4565"/>
                </a:lnTo>
                <a:lnTo>
                  <a:pt x="114710" y="4339"/>
                </a:lnTo>
                <a:lnTo>
                  <a:pt x="114848" y="4113"/>
                </a:lnTo>
                <a:lnTo>
                  <a:pt x="114979" y="3938"/>
                </a:lnTo>
                <a:lnTo>
                  <a:pt x="115125" y="3737"/>
                </a:lnTo>
                <a:lnTo>
                  <a:pt x="115277" y="3612"/>
                </a:lnTo>
                <a:lnTo>
                  <a:pt x="115422" y="3486"/>
                </a:lnTo>
                <a:lnTo>
                  <a:pt x="115574" y="3361"/>
                </a:lnTo>
                <a:lnTo>
                  <a:pt x="115726" y="3311"/>
                </a:lnTo>
                <a:lnTo>
                  <a:pt x="115878" y="3285"/>
                </a:lnTo>
                <a:lnTo>
                  <a:pt x="116044" y="3260"/>
                </a:lnTo>
                <a:lnTo>
                  <a:pt x="116196" y="3285"/>
                </a:lnTo>
                <a:lnTo>
                  <a:pt x="116348" y="3311"/>
                </a:lnTo>
                <a:lnTo>
                  <a:pt x="116501" y="3386"/>
                </a:lnTo>
                <a:lnTo>
                  <a:pt x="116660" y="3486"/>
                </a:lnTo>
                <a:lnTo>
                  <a:pt x="116805" y="3612"/>
                </a:lnTo>
                <a:lnTo>
                  <a:pt x="116950" y="3737"/>
                </a:lnTo>
                <a:lnTo>
                  <a:pt x="117088" y="3938"/>
                </a:lnTo>
                <a:lnTo>
                  <a:pt x="117227" y="4138"/>
                </a:lnTo>
                <a:lnTo>
                  <a:pt x="117358" y="4339"/>
                </a:lnTo>
                <a:lnTo>
                  <a:pt x="117489" y="4590"/>
                </a:lnTo>
                <a:lnTo>
                  <a:pt x="117621" y="4866"/>
                </a:lnTo>
                <a:lnTo>
                  <a:pt x="117752" y="5167"/>
                </a:lnTo>
                <a:lnTo>
                  <a:pt x="117863" y="5443"/>
                </a:lnTo>
                <a:lnTo>
                  <a:pt x="117987" y="5794"/>
                </a:lnTo>
                <a:lnTo>
                  <a:pt x="118098" y="6120"/>
                </a:lnTo>
                <a:lnTo>
                  <a:pt x="118202" y="6496"/>
                </a:lnTo>
                <a:lnTo>
                  <a:pt x="118298" y="6897"/>
                </a:lnTo>
                <a:lnTo>
                  <a:pt x="118395" y="7299"/>
                </a:lnTo>
                <a:lnTo>
                  <a:pt x="118492" y="7700"/>
                </a:lnTo>
                <a:lnTo>
                  <a:pt x="118575" y="8152"/>
                </a:lnTo>
                <a:lnTo>
                  <a:pt x="118658" y="8578"/>
                </a:lnTo>
                <a:lnTo>
                  <a:pt x="118727" y="9055"/>
                </a:lnTo>
                <a:lnTo>
                  <a:pt x="118803" y="9531"/>
                </a:lnTo>
                <a:lnTo>
                  <a:pt x="118859" y="10033"/>
                </a:lnTo>
                <a:lnTo>
                  <a:pt x="118914" y="10535"/>
                </a:lnTo>
                <a:lnTo>
                  <a:pt x="118962" y="11061"/>
                </a:lnTo>
                <a:lnTo>
                  <a:pt x="119004" y="11588"/>
                </a:lnTo>
                <a:lnTo>
                  <a:pt x="119045" y="12115"/>
                </a:lnTo>
                <a:lnTo>
                  <a:pt x="119066" y="12667"/>
                </a:lnTo>
                <a:lnTo>
                  <a:pt x="119087" y="13219"/>
                </a:lnTo>
                <a:lnTo>
                  <a:pt x="119101" y="13770"/>
                </a:lnTo>
                <a:lnTo>
                  <a:pt x="119101" y="14372"/>
                </a:lnTo>
                <a:lnTo>
                  <a:pt x="119101" y="14924"/>
                </a:lnTo>
                <a:lnTo>
                  <a:pt x="119087" y="15476"/>
                </a:lnTo>
                <a:lnTo>
                  <a:pt x="119066" y="16053"/>
                </a:lnTo>
                <a:lnTo>
                  <a:pt x="119045" y="16605"/>
                </a:lnTo>
                <a:lnTo>
                  <a:pt x="119004" y="17132"/>
                </a:lnTo>
                <a:lnTo>
                  <a:pt x="118962" y="17658"/>
                </a:lnTo>
                <a:lnTo>
                  <a:pt x="118914" y="18185"/>
                </a:lnTo>
                <a:lnTo>
                  <a:pt x="118859" y="18687"/>
                </a:lnTo>
                <a:lnTo>
                  <a:pt x="118803" y="19163"/>
                </a:lnTo>
                <a:lnTo>
                  <a:pt x="118727" y="19640"/>
                </a:lnTo>
                <a:lnTo>
                  <a:pt x="118658" y="20091"/>
                </a:lnTo>
                <a:lnTo>
                  <a:pt x="118575" y="20568"/>
                </a:lnTo>
                <a:lnTo>
                  <a:pt x="118492" y="20969"/>
                </a:lnTo>
                <a:lnTo>
                  <a:pt x="118395" y="21371"/>
                </a:lnTo>
                <a:lnTo>
                  <a:pt x="118298" y="21797"/>
                </a:lnTo>
                <a:lnTo>
                  <a:pt x="118202" y="22173"/>
                </a:lnTo>
                <a:lnTo>
                  <a:pt x="118098" y="22525"/>
                </a:lnTo>
                <a:lnTo>
                  <a:pt x="117987" y="22876"/>
                </a:lnTo>
                <a:lnTo>
                  <a:pt x="117863" y="23202"/>
                </a:lnTo>
                <a:lnTo>
                  <a:pt x="117752" y="23528"/>
                </a:lnTo>
                <a:lnTo>
                  <a:pt x="117621" y="23804"/>
                </a:lnTo>
                <a:lnTo>
                  <a:pt x="117489" y="24080"/>
                </a:lnTo>
                <a:lnTo>
                  <a:pt x="117358" y="24306"/>
                </a:lnTo>
                <a:lnTo>
                  <a:pt x="117227" y="24531"/>
                </a:lnTo>
                <a:lnTo>
                  <a:pt x="117088" y="24732"/>
                </a:lnTo>
                <a:lnTo>
                  <a:pt x="116950" y="24908"/>
                </a:lnTo>
                <a:lnTo>
                  <a:pt x="116805" y="25058"/>
                </a:lnTo>
                <a:lnTo>
                  <a:pt x="116660" y="25158"/>
                </a:lnTo>
                <a:lnTo>
                  <a:pt x="116501" y="25259"/>
                </a:lnTo>
                <a:lnTo>
                  <a:pt x="116348" y="25334"/>
                </a:lnTo>
                <a:lnTo>
                  <a:pt x="116196" y="25359"/>
                </a:lnTo>
                <a:lnTo>
                  <a:pt x="116044" y="25409"/>
                </a:lnTo>
                <a:close/>
                <a:moveTo>
                  <a:pt x="120000" y="14573"/>
                </a:moveTo>
                <a:lnTo>
                  <a:pt x="120000" y="14046"/>
                </a:lnTo>
                <a:lnTo>
                  <a:pt x="119993" y="13319"/>
                </a:lnTo>
                <a:lnTo>
                  <a:pt x="119965" y="12617"/>
                </a:lnTo>
                <a:lnTo>
                  <a:pt x="119944" y="11914"/>
                </a:lnTo>
                <a:lnTo>
                  <a:pt x="119903" y="11212"/>
                </a:lnTo>
                <a:lnTo>
                  <a:pt x="119861" y="10535"/>
                </a:lnTo>
                <a:lnTo>
                  <a:pt x="119806" y="9857"/>
                </a:lnTo>
                <a:lnTo>
                  <a:pt x="119737" y="9205"/>
                </a:lnTo>
                <a:lnTo>
                  <a:pt x="119668" y="8553"/>
                </a:lnTo>
                <a:lnTo>
                  <a:pt x="119585" y="7951"/>
                </a:lnTo>
                <a:lnTo>
                  <a:pt x="119495" y="7324"/>
                </a:lnTo>
                <a:lnTo>
                  <a:pt x="119398" y="6747"/>
                </a:lnTo>
                <a:lnTo>
                  <a:pt x="119294" y="6145"/>
                </a:lnTo>
                <a:lnTo>
                  <a:pt x="119190" y="5618"/>
                </a:lnTo>
                <a:lnTo>
                  <a:pt x="119066" y="5066"/>
                </a:lnTo>
                <a:lnTo>
                  <a:pt x="118948" y="4565"/>
                </a:lnTo>
                <a:lnTo>
                  <a:pt x="118817" y="4063"/>
                </a:lnTo>
                <a:lnTo>
                  <a:pt x="118679" y="3637"/>
                </a:lnTo>
                <a:lnTo>
                  <a:pt x="118534" y="3185"/>
                </a:lnTo>
                <a:lnTo>
                  <a:pt x="118388" y="2759"/>
                </a:lnTo>
                <a:lnTo>
                  <a:pt x="118236" y="2382"/>
                </a:lnTo>
                <a:lnTo>
                  <a:pt x="118070" y="2006"/>
                </a:lnTo>
                <a:lnTo>
                  <a:pt x="117911" y="1655"/>
                </a:lnTo>
                <a:lnTo>
                  <a:pt x="117738" y="1379"/>
                </a:lnTo>
                <a:lnTo>
                  <a:pt x="117565" y="1078"/>
                </a:lnTo>
                <a:lnTo>
                  <a:pt x="117386" y="827"/>
                </a:lnTo>
                <a:lnTo>
                  <a:pt x="117206" y="602"/>
                </a:lnTo>
                <a:lnTo>
                  <a:pt x="117019" y="426"/>
                </a:lnTo>
                <a:lnTo>
                  <a:pt x="116826" y="250"/>
                </a:lnTo>
                <a:lnTo>
                  <a:pt x="116639" y="150"/>
                </a:lnTo>
                <a:lnTo>
                  <a:pt x="116438" y="50"/>
                </a:lnTo>
                <a:lnTo>
                  <a:pt x="116245" y="0"/>
                </a:lnTo>
                <a:lnTo>
                  <a:pt x="116044" y="0"/>
                </a:lnTo>
                <a:lnTo>
                  <a:pt x="115837" y="0"/>
                </a:lnTo>
                <a:lnTo>
                  <a:pt x="115636" y="50"/>
                </a:lnTo>
                <a:lnTo>
                  <a:pt x="115436" y="150"/>
                </a:lnTo>
                <a:lnTo>
                  <a:pt x="115242" y="250"/>
                </a:lnTo>
                <a:lnTo>
                  <a:pt x="115055" y="426"/>
                </a:lnTo>
                <a:lnTo>
                  <a:pt x="114862" y="602"/>
                </a:lnTo>
                <a:lnTo>
                  <a:pt x="114682" y="852"/>
                </a:lnTo>
                <a:lnTo>
                  <a:pt x="114495" y="1103"/>
                </a:lnTo>
                <a:lnTo>
                  <a:pt x="114329" y="1404"/>
                </a:lnTo>
                <a:lnTo>
                  <a:pt x="114156" y="1705"/>
                </a:lnTo>
                <a:lnTo>
                  <a:pt x="113991" y="2056"/>
                </a:lnTo>
                <a:lnTo>
                  <a:pt x="113825" y="2433"/>
                </a:lnTo>
                <a:lnTo>
                  <a:pt x="113672" y="2809"/>
                </a:lnTo>
                <a:lnTo>
                  <a:pt x="113527" y="3260"/>
                </a:lnTo>
                <a:lnTo>
                  <a:pt x="113382" y="3687"/>
                </a:lnTo>
                <a:lnTo>
                  <a:pt x="113244" y="4163"/>
                </a:lnTo>
                <a:lnTo>
                  <a:pt x="113112" y="4665"/>
                </a:lnTo>
                <a:lnTo>
                  <a:pt x="112995" y="5192"/>
                </a:lnTo>
                <a:lnTo>
                  <a:pt x="112870" y="5744"/>
                </a:lnTo>
                <a:lnTo>
                  <a:pt x="112760" y="6295"/>
                </a:lnTo>
                <a:lnTo>
                  <a:pt x="112663" y="6897"/>
                </a:lnTo>
                <a:lnTo>
                  <a:pt x="112566" y="7474"/>
                </a:lnTo>
                <a:lnTo>
                  <a:pt x="112476" y="8102"/>
                </a:lnTo>
                <a:lnTo>
                  <a:pt x="112393" y="8729"/>
                </a:lnTo>
                <a:lnTo>
                  <a:pt x="112331" y="9381"/>
                </a:lnTo>
                <a:lnTo>
                  <a:pt x="112262" y="10058"/>
                </a:lnTo>
                <a:lnTo>
                  <a:pt x="112213" y="10735"/>
                </a:lnTo>
                <a:lnTo>
                  <a:pt x="112165" y="11438"/>
                </a:lnTo>
                <a:lnTo>
                  <a:pt x="112137" y="12140"/>
                </a:lnTo>
                <a:lnTo>
                  <a:pt x="112110" y="12842"/>
                </a:lnTo>
                <a:lnTo>
                  <a:pt x="112096" y="13570"/>
                </a:lnTo>
                <a:lnTo>
                  <a:pt x="112089" y="14322"/>
                </a:lnTo>
                <a:lnTo>
                  <a:pt x="112096" y="15075"/>
                </a:lnTo>
                <a:lnTo>
                  <a:pt x="112110" y="15777"/>
                </a:lnTo>
                <a:lnTo>
                  <a:pt x="112137" y="16505"/>
                </a:lnTo>
                <a:lnTo>
                  <a:pt x="112165" y="17207"/>
                </a:lnTo>
                <a:lnTo>
                  <a:pt x="112213" y="17909"/>
                </a:lnTo>
                <a:lnTo>
                  <a:pt x="112262" y="18586"/>
                </a:lnTo>
                <a:lnTo>
                  <a:pt x="112331" y="19264"/>
                </a:lnTo>
                <a:lnTo>
                  <a:pt x="112393" y="19916"/>
                </a:lnTo>
                <a:lnTo>
                  <a:pt x="112476" y="20568"/>
                </a:lnTo>
                <a:lnTo>
                  <a:pt x="112566" y="21170"/>
                </a:lnTo>
                <a:lnTo>
                  <a:pt x="112663" y="21772"/>
                </a:lnTo>
                <a:lnTo>
                  <a:pt x="112760" y="22349"/>
                </a:lnTo>
                <a:lnTo>
                  <a:pt x="112870" y="22901"/>
                </a:lnTo>
                <a:lnTo>
                  <a:pt x="112995" y="23453"/>
                </a:lnTo>
                <a:lnTo>
                  <a:pt x="113112" y="23954"/>
                </a:lnTo>
                <a:lnTo>
                  <a:pt x="113244" y="24456"/>
                </a:lnTo>
                <a:lnTo>
                  <a:pt x="113382" y="24933"/>
                </a:lnTo>
                <a:lnTo>
                  <a:pt x="113527" y="25409"/>
                </a:lnTo>
                <a:lnTo>
                  <a:pt x="113672" y="25811"/>
                </a:lnTo>
                <a:lnTo>
                  <a:pt x="113825" y="26212"/>
                </a:lnTo>
                <a:lnTo>
                  <a:pt x="113991" y="26613"/>
                </a:lnTo>
                <a:lnTo>
                  <a:pt x="114156" y="26914"/>
                </a:lnTo>
                <a:lnTo>
                  <a:pt x="114329" y="27240"/>
                </a:lnTo>
                <a:lnTo>
                  <a:pt x="114495" y="27541"/>
                </a:lnTo>
                <a:lnTo>
                  <a:pt x="114682" y="27817"/>
                </a:lnTo>
                <a:lnTo>
                  <a:pt x="114862" y="28018"/>
                </a:lnTo>
                <a:lnTo>
                  <a:pt x="115055" y="28219"/>
                </a:lnTo>
                <a:lnTo>
                  <a:pt x="115242" y="28369"/>
                </a:lnTo>
                <a:lnTo>
                  <a:pt x="115436" y="28520"/>
                </a:lnTo>
                <a:lnTo>
                  <a:pt x="115636" y="28595"/>
                </a:lnTo>
                <a:lnTo>
                  <a:pt x="115837" y="28645"/>
                </a:lnTo>
                <a:lnTo>
                  <a:pt x="116044" y="28645"/>
                </a:lnTo>
                <a:lnTo>
                  <a:pt x="116245" y="28645"/>
                </a:lnTo>
                <a:lnTo>
                  <a:pt x="116438" y="28595"/>
                </a:lnTo>
                <a:lnTo>
                  <a:pt x="116639" y="28520"/>
                </a:lnTo>
                <a:lnTo>
                  <a:pt x="116826" y="28394"/>
                </a:lnTo>
                <a:lnTo>
                  <a:pt x="117019" y="28219"/>
                </a:lnTo>
                <a:lnTo>
                  <a:pt x="117206" y="28043"/>
                </a:lnTo>
                <a:lnTo>
                  <a:pt x="117386" y="27817"/>
                </a:lnTo>
                <a:lnTo>
                  <a:pt x="117565" y="27566"/>
                </a:lnTo>
                <a:lnTo>
                  <a:pt x="117738" y="27265"/>
                </a:lnTo>
                <a:lnTo>
                  <a:pt x="117911" y="26989"/>
                </a:lnTo>
                <a:lnTo>
                  <a:pt x="118070" y="26638"/>
                </a:lnTo>
                <a:lnTo>
                  <a:pt x="118236" y="26287"/>
                </a:lnTo>
                <a:lnTo>
                  <a:pt x="118388" y="25861"/>
                </a:lnTo>
                <a:lnTo>
                  <a:pt x="118534" y="25459"/>
                </a:lnTo>
                <a:lnTo>
                  <a:pt x="118679" y="25008"/>
                </a:lnTo>
                <a:lnTo>
                  <a:pt x="118817" y="24556"/>
                </a:lnTo>
                <a:lnTo>
                  <a:pt x="118948" y="24080"/>
                </a:lnTo>
                <a:lnTo>
                  <a:pt x="119066" y="23553"/>
                </a:lnTo>
                <a:lnTo>
                  <a:pt x="119190" y="23026"/>
                </a:lnTo>
                <a:lnTo>
                  <a:pt x="119294" y="22474"/>
                </a:lnTo>
                <a:lnTo>
                  <a:pt x="119398" y="21897"/>
                </a:lnTo>
                <a:lnTo>
                  <a:pt x="119495" y="21321"/>
                </a:lnTo>
                <a:lnTo>
                  <a:pt x="119585" y="20693"/>
                </a:lnTo>
                <a:lnTo>
                  <a:pt x="119668" y="20091"/>
                </a:lnTo>
                <a:lnTo>
                  <a:pt x="119737" y="19439"/>
                </a:lnTo>
                <a:lnTo>
                  <a:pt x="119806" y="18787"/>
                </a:lnTo>
                <a:lnTo>
                  <a:pt x="119861" y="18135"/>
                </a:lnTo>
                <a:lnTo>
                  <a:pt x="119903" y="17458"/>
                </a:lnTo>
                <a:lnTo>
                  <a:pt x="119944" y="16755"/>
                </a:lnTo>
                <a:lnTo>
                  <a:pt x="119965" y="16053"/>
                </a:lnTo>
                <a:lnTo>
                  <a:pt x="119993" y="15301"/>
                </a:lnTo>
                <a:lnTo>
                  <a:pt x="120000" y="14573"/>
                </a:lnTo>
                <a:close/>
                <a:moveTo>
                  <a:pt x="104407" y="54682"/>
                </a:moveTo>
                <a:lnTo>
                  <a:pt x="104407" y="53904"/>
                </a:lnTo>
                <a:lnTo>
                  <a:pt x="104393" y="53177"/>
                </a:lnTo>
                <a:lnTo>
                  <a:pt x="104379" y="52500"/>
                </a:lnTo>
                <a:lnTo>
                  <a:pt x="104358" y="51822"/>
                </a:lnTo>
                <a:lnTo>
                  <a:pt x="104330" y="51195"/>
                </a:lnTo>
                <a:lnTo>
                  <a:pt x="104289" y="50593"/>
                </a:lnTo>
                <a:lnTo>
                  <a:pt x="104248" y="50016"/>
                </a:lnTo>
                <a:lnTo>
                  <a:pt x="104192" y="49464"/>
                </a:lnTo>
                <a:lnTo>
                  <a:pt x="104123" y="48938"/>
                </a:lnTo>
                <a:lnTo>
                  <a:pt x="104054" y="48461"/>
                </a:lnTo>
                <a:lnTo>
                  <a:pt x="103971" y="47984"/>
                </a:lnTo>
                <a:lnTo>
                  <a:pt x="103874" y="47558"/>
                </a:lnTo>
                <a:lnTo>
                  <a:pt x="103777" y="47132"/>
                </a:lnTo>
                <a:lnTo>
                  <a:pt x="103653" y="46730"/>
                </a:lnTo>
                <a:lnTo>
                  <a:pt x="103535" y="46379"/>
                </a:lnTo>
                <a:lnTo>
                  <a:pt x="103397" y="46028"/>
                </a:lnTo>
                <a:lnTo>
                  <a:pt x="103245" y="45727"/>
                </a:lnTo>
                <a:lnTo>
                  <a:pt x="103079" y="45426"/>
                </a:lnTo>
                <a:lnTo>
                  <a:pt x="102913" y="45150"/>
                </a:lnTo>
                <a:lnTo>
                  <a:pt x="102719" y="44899"/>
                </a:lnTo>
                <a:lnTo>
                  <a:pt x="102512" y="44673"/>
                </a:lnTo>
                <a:lnTo>
                  <a:pt x="102298" y="44498"/>
                </a:lnTo>
                <a:lnTo>
                  <a:pt x="102069" y="44297"/>
                </a:lnTo>
                <a:lnTo>
                  <a:pt x="101820" y="44147"/>
                </a:lnTo>
                <a:lnTo>
                  <a:pt x="101558" y="43996"/>
                </a:lnTo>
                <a:lnTo>
                  <a:pt x="101288" y="43871"/>
                </a:lnTo>
                <a:lnTo>
                  <a:pt x="100984" y="43795"/>
                </a:lnTo>
                <a:lnTo>
                  <a:pt x="100679" y="43695"/>
                </a:lnTo>
                <a:lnTo>
                  <a:pt x="100354" y="43645"/>
                </a:lnTo>
                <a:lnTo>
                  <a:pt x="100009" y="43595"/>
                </a:lnTo>
                <a:lnTo>
                  <a:pt x="99642" y="43595"/>
                </a:lnTo>
                <a:lnTo>
                  <a:pt x="99262" y="43570"/>
                </a:lnTo>
                <a:lnTo>
                  <a:pt x="98882" y="43595"/>
                </a:lnTo>
                <a:lnTo>
                  <a:pt x="98515" y="43595"/>
                </a:lnTo>
                <a:lnTo>
                  <a:pt x="98169" y="43645"/>
                </a:lnTo>
                <a:lnTo>
                  <a:pt x="97844" y="43695"/>
                </a:lnTo>
                <a:lnTo>
                  <a:pt x="97547" y="43770"/>
                </a:lnTo>
                <a:lnTo>
                  <a:pt x="97264" y="43846"/>
                </a:lnTo>
                <a:lnTo>
                  <a:pt x="97001" y="43971"/>
                </a:lnTo>
                <a:lnTo>
                  <a:pt x="96745" y="44122"/>
                </a:lnTo>
                <a:lnTo>
                  <a:pt x="96510" y="44272"/>
                </a:lnTo>
                <a:lnTo>
                  <a:pt x="96295" y="44448"/>
                </a:lnTo>
                <a:lnTo>
                  <a:pt x="96088" y="44648"/>
                </a:lnTo>
                <a:lnTo>
                  <a:pt x="95908" y="44849"/>
                </a:lnTo>
                <a:lnTo>
                  <a:pt x="95735" y="45125"/>
                </a:lnTo>
                <a:lnTo>
                  <a:pt x="95576" y="45376"/>
                </a:lnTo>
                <a:lnTo>
                  <a:pt x="95438" y="45677"/>
                </a:lnTo>
                <a:lnTo>
                  <a:pt x="95300" y="46003"/>
                </a:lnTo>
                <a:lnTo>
                  <a:pt x="95182" y="46354"/>
                </a:lnTo>
                <a:lnTo>
                  <a:pt x="95072" y="46730"/>
                </a:lnTo>
                <a:lnTo>
                  <a:pt x="94982" y="47107"/>
                </a:lnTo>
                <a:lnTo>
                  <a:pt x="94892" y="47558"/>
                </a:lnTo>
                <a:lnTo>
                  <a:pt x="94823" y="48010"/>
                </a:lnTo>
                <a:lnTo>
                  <a:pt x="94753" y="48511"/>
                </a:lnTo>
                <a:lnTo>
                  <a:pt x="94698" y="49038"/>
                </a:lnTo>
                <a:lnTo>
                  <a:pt x="94650" y="49615"/>
                </a:lnTo>
                <a:lnTo>
                  <a:pt x="94608" y="50192"/>
                </a:lnTo>
                <a:lnTo>
                  <a:pt x="94581" y="50844"/>
                </a:lnTo>
                <a:lnTo>
                  <a:pt x="94546" y="51471"/>
                </a:lnTo>
                <a:lnTo>
                  <a:pt x="94532" y="52173"/>
                </a:lnTo>
                <a:lnTo>
                  <a:pt x="94511" y="52926"/>
                </a:lnTo>
                <a:lnTo>
                  <a:pt x="94505" y="53678"/>
                </a:lnTo>
                <a:lnTo>
                  <a:pt x="94498" y="54506"/>
                </a:lnTo>
                <a:lnTo>
                  <a:pt x="94498" y="55359"/>
                </a:lnTo>
                <a:lnTo>
                  <a:pt x="94498" y="56036"/>
                </a:lnTo>
                <a:lnTo>
                  <a:pt x="94505" y="56638"/>
                </a:lnTo>
                <a:lnTo>
                  <a:pt x="94525" y="57265"/>
                </a:lnTo>
                <a:lnTo>
                  <a:pt x="94539" y="57817"/>
                </a:lnTo>
                <a:lnTo>
                  <a:pt x="94560" y="58369"/>
                </a:lnTo>
                <a:lnTo>
                  <a:pt x="94601" y="58871"/>
                </a:lnTo>
                <a:lnTo>
                  <a:pt x="94643" y="59372"/>
                </a:lnTo>
                <a:lnTo>
                  <a:pt x="94698" y="59824"/>
                </a:lnTo>
                <a:lnTo>
                  <a:pt x="94767" y="60250"/>
                </a:lnTo>
                <a:lnTo>
                  <a:pt x="94836" y="60652"/>
                </a:lnTo>
                <a:lnTo>
                  <a:pt x="94926" y="61078"/>
                </a:lnTo>
                <a:lnTo>
                  <a:pt x="95030" y="61429"/>
                </a:lnTo>
                <a:lnTo>
                  <a:pt x="95148" y="61780"/>
                </a:lnTo>
                <a:lnTo>
                  <a:pt x="95272" y="62132"/>
                </a:lnTo>
                <a:lnTo>
                  <a:pt x="95417" y="62433"/>
                </a:lnTo>
                <a:lnTo>
                  <a:pt x="95583" y="62709"/>
                </a:lnTo>
                <a:lnTo>
                  <a:pt x="95763" y="62984"/>
                </a:lnTo>
                <a:lnTo>
                  <a:pt x="95964" y="63235"/>
                </a:lnTo>
                <a:lnTo>
                  <a:pt x="96178" y="63511"/>
                </a:lnTo>
                <a:lnTo>
                  <a:pt x="96413" y="63737"/>
                </a:lnTo>
                <a:lnTo>
                  <a:pt x="96676" y="63938"/>
                </a:lnTo>
                <a:lnTo>
                  <a:pt x="96952" y="64163"/>
                </a:lnTo>
                <a:lnTo>
                  <a:pt x="97250" y="64364"/>
                </a:lnTo>
                <a:lnTo>
                  <a:pt x="97575" y="64540"/>
                </a:lnTo>
                <a:lnTo>
                  <a:pt x="97920" y="64715"/>
                </a:lnTo>
                <a:lnTo>
                  <a:pt x="98294" y="64891"/>
                </a:lnTo>
                <a:lnTo>
                  <a:pt x="98688" y="65041"/>
                </a:lnTo>
                <a:lnTo>
                  <a:pt x="99110" y="65217"/>
                </a:lnTo>
                <a:lnTo>
                  <a:pt x="100036" y="65493"/>
                </a:lnTo>
                <a:lnTo>
                  <a:pt x="101094" y="65794"/>
                </a:lnTo>
                <a:lnTo>
                  <a:pt x="101599" y="65919"/>
                </a:lnTo>
                <a:lnTo>
                  <a:pt x="102104" y="66095"/>
                </a:lnTo>
                <a:lnTo>
                  <a:pt x="102595" y="66270"/>
                </a:lnTo>
                <a:lnTo>
                  <a:pt x="103079" y="66496"/>
                </a:lnTo>
                <a:lnTo>
                  <a:pt x="103556" y="66747"/>
                </a:lnTo>
                <a:lnTo>
                  <a:pt x="104026" y="66998"/>
                </a:lnTo>
                <a:lnTo>
                  <a:pt x="104483" y="67324"/>
                </a:lnTo>
                <a:lnTo>
                  <a:pt x="104925" y="67650"/>
                </a:lnTo>
                <a:lnTo>
                  <a:pt x="105361" y="68026"/>
                </a:lnTo>
                <a:lnTo>
                  <a:pt x="105790" y="68428"/>
                </a:lnTo>
                <a:lnTo>
                  <a:pt x="106197" y="68904"/>
                </a:lnTo>
                <a:lnTo>
                  <a:pt x="106599" y="69381"/>
                </a:lnTo>
                <a:lnTo>
                  <a:pt x="106979" y="69933"/>
                </a:lnTo>
                <a:lnTo>
                  <a:pt x="107352" y="70510"/>
                </a:lnTo>
                <a:lnTo>
                  <a:pt x="107712" y="71137"/>
                </a:lnTo>
                <a:lnTo>
                  <a:pt x="108051" y="71839"/>
                </a:lnTo>
                <a:lnTo>
                  <a:pt x="108376" y="72566"/>
                </a:lnTo>
                <a:lnTo>
                  <a:pt x="108680" y="73344"/>
                </a:lnTo>
                <a:lnTo>
                  <a:pt x="108970" y="74197"/>
                </a:lnTo>
                <a:lnTo>
                  <a:pt x="109240" y="75075"/>
                </a:lnTo>
                <a:lnTo>
                  <a:pt x="109496" y="76028"/>
                </a:lnTo>
                <a:lnTo>
                  <a:pt x="109731" y="77031"/>
                </a:lnTo>
                <a:lnTo>
                  <a:pt x="109945" y="78110"/>
                </a:lnTo>
                <a:lnTo>
                  <a:pt x="110146" y="79264"/>
                </a:lnTo>
                <a:lnTo>
                  <a:pt x="110312" y="80468"/>
                </a:lnTo>
                <a:lnTo>
                  <a:pt x="110471" y="81722"/>
                </a:lnTo>
                <a:lnTo>
                  <a:pt x="110595" y="83076"/>
                </a:lnTo>
                <a:lnTo>
                  <a:pt x="110713" y="84481"/>
                </a:lnTo>
                <a:lnTo>
                  <a:pt x="110789" y="85986"/>
                </a:lnTo>
                <a:lnTo>
                  <a:pt x="110858" y="87541"/>
                </a:lnTo>
                <a:lnTo>
                  <a:pt x="110900" y="89147"/>
                </a:lnTo>
                <a:lnTo>
                  <a:pt x="110906" y="90877"/>
                </a:lnTo>
                <a:lnTo>
                  <a:pt x="110900" y="93160"/>
                </a:lnTo>
                <a:lnTo>
                  <a:pt x="110858" y="95342"/>
                </a:lnTo>
                <a:lnTo>
                  <a:pt x="110789" y="97399"/>
                </a:lnTo>
                <a:lnTo>
                  <a:pt x="110692" y="99331"/>
                </a:lnTo>
                <a:lnTo>
                  <a:pt x="110581" y="101137"/>
                </a:lnTo>
                <a:lnTo>
                  <a:pt x="110443" y="102867"/>
                </a:lnTo>
                <a:lnTo>
                  <a:pt x="110284" y="104498"/>
                </a:lnTo>
                <a:lnTo>
                  <a:pt x="110091" y="106028"/>
                </a:lnTo>
                <a:lnTo>
                  <a:pt x="109883" y="107433"/>
                </a:lnTo>
                <a:lnTo>
                  <a:pt x="109648" y="108737"/>
                </a:lnTo>
                <a:lnTo>
                  <a:pt x="109399" y="109966"/>
                </a:lnTo>
                <a:lnTo>
                  <a:pt x="109122" y="111120"/>
                </a:lnTo>
                <a:lnTo>
                  <a:pt x="108825" y="112173"/>
                </a:lnTo>
                <a:lnTo>
                  <a:pt x="108507" y="113152"/>
                </a:lnTo>
                <a:lnTo>
                  <a:pt x="108175" y="114030"/>
                </a:lnTo>
                <a:lnTo>
                  <a:pt x="107822" y="114857"/>
                </a:lnTo>
                <a:lnTo>
                  <a:pt x="107449" y="115585"/>
                </a:lnTo>
                <a:lnTo>
                  <a:pt x="107062" y="116262"/>
                </a:lnTo>
                <a:lnTo>
                  <a:pt x="106661" y="116864"/>
                </a:lnTo>
                <a:lnTo>
                  <a:pt x="106239" y="117391"/>
                </a:lnTo>
                <a:lnTo>
                  <a:pt x="105790" y="117867"/>
                </a:lnTo>
                <a:lnTo>
                  <a:pt x="105340" y="118319"/>
                </a:lnTo>
                <a:lnTo>
                  <a:pt x="104863" y="118670"/>
                </a:lnTo>
                <a:lnTo>
                  <a:pt x="104379" y="118996"/>
                </a:lnTo>
                <a:lnTo>
                  <a:pt x="103874" y="119247"/>
                </a:lnTo>
                <a:lnTo>
                  <a:pt x="103362" y="119448"/>
                </a:lnTo>
                <a:lnTo>
                  <a:pt x="102830" y="119623"/>
                </a:lnTo>
                <a:lnTo>
                  <a:pt x="102291" y="119774"/>
                </a:lnTo>
                <a:lnTo>
                  <a:pt x="101737" y="119874"/>
                </a:lnTo>
                <a:lnTo>
                  <a:pt x="101170" y="119949"/>
                </a:lnTo>
                <a:lnTo>
                  <a:pt x="100596" y="119974"/>
                </a:lnTo>
                <a:lnTo>
                  <a:pt x="100016" y="120000"/>
                </a:lnTo>
                <a:lnTo>
                  <a:pt x="99048" y="119974"/>
                </a:lnTo>
                <a:lnTo>
                  <a:pt x="98059" y="119924"/>
                </a:lnTo>
                <a:lnTo>
                  <a:pt x="97554" y="119899"/>
                </a:lnTo>
                <a:lnTo>
                  <a:pt x="97063" y="119799"/>
                </a:lnTo>
                <a:lnTo>
                  <a:pt x="96558" y="119724"/>
                </a:lnTo>
                <a:lnTo>
                  <a:pt x="96067" y="119573"/>
                </a:lnTo>
                <a:lnTo>
                  <a:pt x="95576" y="119397"/>
                </a:lnTo>
                <a:lnTo>
                  <a:pt x="95085" y="119197"/>
                </a:lnTo>
                <a:lnTo>
                  <a:pt x="94601" y="118921"/>
                </a:lnTo>
                <a:lnTo>
                  <a:pt x="94131" y="118620"/>
                </a:lnTo>
                <a:lnTo>
                  <a:pt x="93675" y="118244"/>
                </a:lnTo>
                <a:lnTo>
                  <a:pt x="93218" y="117842"/>
                </a:lnTo>
                <a:lnTo>
                  <a:pt x="92776" y="117366"/>
                </a:lnTo>
                <a:lnTo>
                  <a:pt x="92354" y="116814"/>
                </a:lnTo>
                <a:lnTo>
                  <a:pt x="91939" y="116187"/>
                </a:lnTo>
                <a:lnTo>
                  <a:pt x="91545" y="115535"/>
                </a:lnTo>
                <a:lnTo>
                  <a:pt x="91165" y="114732"/>
                </a:lnTo>
                <a:lnTo>
                  <a:pt x="90805" y="113879"/>
                </a:lnTo>
                <a:lnTo>
                  <a:pt x="90466" y="112951"/>
                </a:lnTo>
                <a:lnTo>
                  <a:pt x="90155" y="111923"/>
                </a:lnTo>
                <a:lnTo>
                  <a:pt x="89865" y="110794"/>
                </a:lnTo>
                <a:lnTo>
                  <a:pt x="89595" y="109565"/>
                </a:lnTo>
                <a:lnTo>
                  <a:pt x="89353" y="108210"/>
                </a:lnTo>
                <a:lnTo>
                  <a:pt x="89132" y="106780"/>
                </a:lnTo>
                <a:lnTo>
                  <a:pt x="88945" y="105225"/>
                </a:lnTo>
                <a:lnTo>
                  <a:pt x="88793" y="103545"/>
                </a:lnTo>
                <a:lnTo>
                  <a:pt x="88675" y="101764"/>
                </a:lnTo>
                <a:lnTo>
                  <a:pt x="88585" y="99832"/>
                </a:lnTo>
                <a:lnTo>
                  <a:pt x="88530" y="97775"/>
                </a:lnTo>
                <a:lnTo>
                  <a:pt x="88509" y="95593"/>
                </a:lnTo>
                <a:lnTo>
                  <a:pt x="88509" y="90877"/>
                </a:lnTo>
                <a:lnTo>
                  <a:pt x="94498" y="90877"/>
                </a:lnTo>
                <a:lnTo>
                  <a:pt x="94498" y="91931"/>
                </a:lnTo>
                <a:lnTo>
                  <a:pt x="94505" y="92959"/>
                </a:lnTo>
                <a:lnTo>
                  <a:pt x="94532" y="93913"/>
                </a:lnTo>
                <a:lnTo>
                  <a:pt x="94546" y="94841"/>
                </a:lnTo>
                <a:lnTo>
                  <a:pt x="94581" y="95693"/>
                </a:lnTo>
                <a:lnTo>
                  <a:pt x="94622" y="96521"/>
                </a:lnTo>
                <a:lnTo>
                  <a:pt x="94670" y="97299"/>
                </a:lnTo>
                <a:lnTo>
                  <a:pt x="94719" y="98026"/>
                </a:lnTo>
                <a:lnTo>
                  <a:pt x="94781" y="98754"/>
                </a:lnTo>
                <a:lnTo>
                  <a:pt x="94850" y="99381"/>
                </a:lnTo>
                <a:lnTo>
                  <a:pt x="94926" y="99983"/>
                </a:lnTo>
                <a:lnTo>
                  <a:pt x="95016" y="100560"/>
                </a:lnTo>
                <a:lnTo>
                  <a:pt x="95106" y="101086"/>
                </a:lnTo>
                <a:lnTo>
                  <a:pt x="95210" y="101588"/>
                </a:lnTo>
                <a:lnTo>
                  <a:pt x="95320" y="102065"/>
                </a:lnTo>
                <a:lnTo>
                  <a:pt x="95445" y="102466"/>
                </a:lnTo>
                <a:lnTo>
                  <a:pt x="95576" y="102842"/>
                </a:lnTo>
                <a:lnTo>
                  <a:pt x="95708" y="103193"/>
                </a:lnTo>
                <a:lnTo>
                  <a:pt x="95860" y="103545"/>
                </a:lnTo>
                <a:lnTo>
                  <a:pt x="96019" y="103846"/>
                </a:lnTo>
                <a:lnTo>
                  <a:pt x="96178" y="104122"/>
                </a:lnTo>
                <a:lnTo>
                  <a:pt x="96358" y="104347"/>
                </a:lnTo>
                <a:lnTo>
                  <a:pt x="96544" y="104548"/>
                </a:lnTo>
                <a:lnTo>
                  <a:pt x="96745" y="104724"/>
                </a:lnTo>
                <a:lnTo>
                  <a:pt x="96952" y="104874"/>
                </a:lnTo>
                <a:lnTo>
                  <a:pt x="97167" y="105025"/>
                </a:lnTo>
                <a:lnTo>
                  <a:pt x="97395" y="105100"/>
                </a:lnTo>
                <a:lnTo>
                  <a:pt x="97637" y="105200"/>
                </a:lnTo>
                <a:lnTo>
                  <a:pt x="97886" y="105275"/>
                </a:lnTo>
                <a:lnTo>
                  <a:pt x="98149" y="105326"/>
                </a:lnTo>
                <a:lnTo>
                  <a:pt x="98418" y="105351"/>
                </a:lnTo>
                <a:lnTo>
                  <a:pt x="98702" y="105351"/>
                </a:lnTo>
                <a:lnTo>
                  <a:pt x="100479" y="105351"/>
                </a:lnTo>
                <a:lnTo>
                  <a:pt x="100790" y="105351"/>
                </a:lnTo>
                <a:lnTo>
                  <a:pt x="101094" y="105326"/>
                </a:lnTo>
                <a:lnTo>
                  <a:pt x="101371" y="105250"/>
                </a:lnTo>
                <a:lnTo>
                  <a:pt x="101648" y="105200"/>
                </a:lnTo>
                <a:lnTo>
                  <a:pt x="101917" y="105075"/>
                </a:lnTo>
                <a:lnTo>
                  <a:pt x="102166" y="104949"/>
                </a:lnTo>
                <a:lnTo>
                  <a:pt x="102408" y="104824"/>
                </a:lnTo>
                <a:lnTo>
                  <a:pt x="102636" y="104673"/>
                </a:lnTo>
                <a:lnTo>
                  <a:pt x="102858" y="104473"/>
                </a:lnTo>
                <a:lnTo>
                  <a:pt x="103065" y="104247"/>
                </a:lnTo>
                <a:lnTo>
                  <a:pt x="103266" y="104021"/>
                </a:lnTo>
                <a:lnTo>
                  <a:pt x="103452" y="103770"/>
                </a:lnTo>
                <a:lnTo>
                  <a:pt x="103632" y="103494"/>
                </a:lnTo>
                <a:lnTo>
                  <a:pt x="103798" y="103168"/>
                </a:lnTo>
                <a:lnTo>
                  <a:pt x="103957" y="102842"/>
                </a:lnTo>
                <a:lnTo>
                  <a:pt x="104102" y="102491"/>
                </a:lnTo>
                <a:lnTo>
                  <a:pt x="104241" y="102115"/>
                </a:lnTo>
                <a:lnTo>
                  <a:pt x="104365" y="101714"/>
                </a:lnTo>
                <a:lnTo>
                  <a:pt x="104490" y="101262"/>
                </a:lnTo>
                <a:lnTo>
                  <a:pt x="104593" y="100785"/>
                </a:lnTo>
                <a:lnTo>
                  <a:pt x="104690" y="100309"/>
                </a:lnTo>
                <a:lnTo>
                  <a:pt x="104780" y="99807"/>
                </a:lnTo>
                <a:lnTo>
                  <a:pt x="104863" y="99230"/>
                </a:lnTo>
                <a:lnTo>
                  <a:pt x="104932" y="98678"/>
                </a:lnTo>
                <a:lnTo>
                  <a:pt x="105001" y="98076"/>
                </a:lnTo>
                <a:lnTo>
                  <a:pt x="105057" y="97449"/>
                </a:lnTo>
                <a:lnTo>
                  <a:pt x="105098" y="96772"/>
                </a:lnTo>
                <a:lnTo>
                  <a:pt x="105140" y="96095"/>
                </a:lnTo>
                <a:lnTo>
                  <a:pt x="105160" y="95392"/>
                </a:lnTo>
                <a:lnTo>
                  <a:pt x="105188" y="94640"/>
                </a:lnTo>
                <a:lnTo>
                  <a:pt x="105195" y="93862"/>
                </a:lnTo>
                <a:lnTo>
                  <a:pt x="105202" y="93060"/>
                </a:lnTo>
                <a:lnTo>
                  <a:pt x="105195" y="92357"/>
                </a:lnTo>
                <a:lnTo>
                  <a:pt x="105188" y="91680"/>
                </a:lnTo>
                <a:lnTo>
                  <a:pt x="105160" y="91028"/>
                </a:lnTo>
                <a:lnTo>
                  <a:pt x="105140" y="90376"/>
                </a:lnTo>
                <a:lnTo>
                  <a:pt x="105098" y="89799"/>
                </a:lnTo>
                <a:lnTo>
                  <a:pt x="105043" y="89197"/>
                </a:lnTo>
                <a:lnTo>
                  <a:pt x="104980" y="88670"/>
                </a:lnTo>
                <a:lnTo>
                  <a:pt x="104911" y="88143"/>
                </a:lnTo>
                <a:lnTo>
                  <a:pt x="104828" y="87642"/>
                </a:lnTo>
                <a:lnTo>
                  <a:pt x="104732" y="87190"/>
                </a:lnTo>
                <a:lnTo>
                  <a:pt x="104628" y="86739"/>
                </a:lnTo>
                <a:lnTo>
                  <a:pt x="104503" y="86312"/>
                </a:lnTo>
                <a:lnTo>
                  <a:pt x="104379" y="85886"/>
                </a:lnTo>
                <a:lnTo>
                  <a:pt x="104234" y="85510"/>
                </a:lnTo>
                <a:lnTo>
                  <a:pt x="104068" y="85158"/>
                </a:lnTo>
                <a:lnTo>
                  <a:pt x="103902" y="84807"/>
                </a:lnTo>
                <a:lnTo>
                  <a:pt x="103715" y="84481"/>
                </a:lnTo>
                <a:lnTo>
                  <a:pt x="103508" y="84180"/>
                </a:lnTo>
                <a:lnTo>
                  <a:pt x="103293" y="83904"/>
                </a:lnTo>
                <a:lnTo>
                  <a:pt x="103058" y="83628"/>
                </a:lnTo>
                <a:lnTo>
                  <a:pt x="102795" y="83403"/>
                </a:lnTo>
                <a:lnTo>
                  <a:pt x="102533" y="83152"/>
                </a:lnTo>
                <a:lnTo>
                  <a:pt x="102249" y="82926"/>
                </a:lnTo>
                <a:lnTo>
                  <a:pt x="101952" y="82750"/>
                </a:lnTo>
                <a:lnTo>
                  <a:pt x="101627" y="82550"/>
                </a:lnTo>
                <a:lnTo>
                  <a:pt x="101288" y="82374"/>
                </a:lnTo>
                <a:lnTo>
                  <a:pt x="100928" y="82224"/>
                </a:lnTo>
                <a:lnTo>
                  <a:pt x="100548" y="82073"/>
                </a:lnTo>
                <a:lnTo>
                  <a:pt x="100154" y="81923"/>
                </a:lnTo>
                <a:lnTo>
                  <a:pt x="99739" y="81822"/>
                </a:lnTo>
                <a:lnTo>
                  <a:pt x="99303" y="81722"/>
                </a:lnTo>
                <a:lnTo>
                  <a:pt x="98840" y="81622"/>
                </a:lnTo>
                <a:lnTo>
                  <a:pt x="98225" y="81471"/>
                </a:lnTo>
                <a:lnTo>
                  <a:pt x="97637" y="81295"/>
                </a:lnTo>
                <a:lnTo>
                  <a:pt x="97056" y="81070"/>
                </a:lnTo>
                <a:lnTo>
                  <a:pt x="96496" y="80869"/>
                </a:lnTo>
                <a:lnTo>
                  <a:pt x="95943" y="80618"/>
                </a:lnTo>
                <a:lnTo>
                  <a:pt x="95431" y="80317"/>
                </a:lnTo>
                <a:lnTo>
                  <a:pt x="94919" y="80016"/>
                </a:lnTo>
                <a:lnTo>
                  <a:pt x="94422" y="79665"/>
                </a:lnTo>
                <a:lnTo>
                  <a:pt x="93958" y="79264"/>
                </a:lnTo>
                <a:lnTo>
                  <a:pt x="93502" y="78862"/>
                </a:lnTo>
                <a:lnTo>
                  <a:pt x="93073" y="78386"/>
                </a:lnTo>
                <a:lnTo>
                  <a:pt x="92651" y="77859"/>
                </a:lnTo>
                <a:lnTo>
                  <a:pt x="92257" y="77307"/>
                </a:lnTo>
                <a:lnTo>
                  <a:pt x="91884" y="76680"/>
                </a:lnTo>
                <a:lnTo>
                  <a:pt x="91531" y="76028"/>
                </a:lnTo>
                <a:lnTo>
                  <a:pt x="91185" y="75326"/>
                </a:lnTo>
                <a:lnTo>
                  <a:pt x="90867" y="74573"/>
                </a:lnTo>
                <a:lnTo>
                  <a:pt x="90563" y="73745"/>
                </a:lnTo>
                <a:lnTo>
                  <a:pt x="90293" y="72867"/>
                </a:lnTo>
                <a:lnTo>
                  <a:pt x="90031" y="71889"/>
                </a:lnTo>
                <a:lnTo>
                  <a:pt x="89789" y="70911"/>
                </a:lnTo>
                <a:lnTo>
                  <a:pt x="89567" y="69857"/>
                </a:lnTo>
                <a:lnTo>
                  <a:pt x="89367" y="68704"/>
                </a:lnTo>
                <a:lnTo>
                  <a:pt x="89187" y="67500"/>
                </a:lnTo>
                <a:lnTo>
                  <a:pt x="89035" y="66195"/>
                </a:lnTo>
                <a:lnTo>
                  <a:pt x="88897" y="64866"/>
                </a:lnTo>
                <a:lnTo>
                  <a:pt x="88779" y="63411"/>
                </a:lnTo>
                <a:lnTo>
                  <a:pt x="88682" y="61906"/>
                </a:lnTo>
                <a:lnTo>
                  <a:pt x="88606" y="60301"/>
                </a:lnTo>
                <a:lnTo>
                  <a:pt x="88551" y="58645"/>
                </a:lnTo>
                <a:lnTo>
                  <a:pt x="88516" y="56889"/>
                </a:lnTo>
                <a:lnTo>
                  <a:pt x="88509" y="55033"/>
                </a:lnTo>
                <a:lnTo>
                  <a:pt x="88530" y="52976"/>
                </a:lnTo>
                <a:lnTo>
                  <a:pt x="88558" y="51070"/>
                </a:lnTo>
                <a:lnTo>
                  <a:pt x="88627" y="49239"/>
                </a:lnTo>
                <a:lnTo>
                  <a:pt x="88703" y="47508"/>
                </a:lnTo>
                <a:lnTo>
                  <a:pt x="88807" y="45877"/>
                </a:lnTo>
                <a:lnTo>
                  <a:pt x="88938" y="44347"/>
                </a:lnTo>
                <a:lnTo>
                  <a:pt x="89090" y="42918"/>
                </a:lnTo>
                <a:lnTo>
                  <a:pt x="89270" y="41563"/>
                </a:lnTo>
                <a:lnTo>
                  <a:pt x="89464" y="40309"/>
                </a:lnTo>
                <a:lnTo>
                  <a:pt x="89685" y="39130"/>
                </a:lnTo>
                <a:lnTo>
                  <a:pt x="89927" y="38026"/>
                </a:lnTo>
                <a:lnTo>
                  <a:pt x="90183" y="36998"/>
                </a:lnTo>
                <a:lnTo>
                  <a:pt x="90466" y="36045"/>
                </a:lnTo>
                <a:lnTo>
                  <a:pt x="90771" y="35167"/>
                </a:lnTo>
                <a:lnTo>
                  <a:pt x="91082" y="34389"/>
                </a:lnTo>
                <a:lnTo>
                  <a:pt x="91420" y="33637"/>
                </a:lnTo>
                <a:lnTo>
                  <a:pt x="91787" y="32959"/>
                </a:lnTo>
                <a:lnTo>
                  <a:pt x="92167" y="32357"/>
                </a:lnTo>
                <a:lnTo>
                  <a:pt x="92555" y="31831"/>
                </a:lnTo>
                <a:lnTo>
                  <a:pt x="92976" y="31329"/>
                </a:lnTo>
                <a:lnTo>
                  <a:pt x="93405" y="30877"/>
                </a:lnTo>
                <a:lnTo>
                  <a:pt x="93848" y="30501"/>
                </a:lnTo>
                <a:lnTo>
                  <a:pt x="94318" y="30150"/>
                </a:lnTo>
                <a:lnTo>
                  <a:pt x="94802" y="29899"/>
                </a:lnTo>
                <a:lnTo>
                  <a:pt x="95300" y="29623"/>
                </a:lnTo>
                <a:lnTo>
                  <a:pt x="95818" y="29423"/>
                </a:lnTo>
                <a:lnTo>
                  <a:pt x="96344" y="29272"/>
                </a:lnTo>
                <a:lnTo>
                  <a:pt x="96890" y="29122"/>
                </a:lnTo>
                <a:lnTo>
                  <a:pt x="97450" y="29046"/>
                </a:lnTo>
                <a:lnTo>
                  <a:pt x="98024" y="28971"/>
                </a:lnTo>
                <a:lnTo>
                  <a:pt x="98619" y="28921"/>
                </a:lnTo>
                <a:lnTo>
                  <a:pt x="99214" y="28921"/>
                </a:lnTo>
                <a:lnTo>
                  <a:pt x="100071" y="28946"/>
                </a:lnTo>
                <a:lnTo>
                  <a:pt x="100963" y="28971"/>
                </a:lnTo>
                <a:lnTo>
                  <a:pt x="101412" y="29046"/>
                </a:lnTo>
                <a:lnTo>
                  <a:pt x="101869" y="29122"/>
                </a:lnTo>
                <a:lnTo>
                  <a:pt x="102332" y="29222"/>
                </a:lnTo>
                <a:lnTo>
                  <a:pt x="102788" y="29372"/>
                </a:lnTo>
                <a:lnTo>
                  <a:pt x="103252" y="29548"/>
                </a:lnTo>
                <a:lnTo>
                  <a:pt x="103715" y="29724"/>
                </a:lnTo>
                <a:lnTo>
                  <a:pt x="104165" y="29974"/>
                </a:lnTo>
                <a:lnTo>
                  <a:pt x="104621" y="30250"/>
                </a:lnTo>
                <a:lnTo>
                  <a:pt x="105057" y="30602"/>
                </a:lnTo>
                <a:lnTo>
                  <a:pt x="105492" y="30978"/>
                </a:lnTo>
                <a:lnTo>
                  <a:pt x="105914" y="31404"/>
                </a:lnTo>
                <a:lnTo>
                  <a:pt x="106329" y="31906"/>
                </a:lnTo>
                <a:lnTo>
                  <a:pt x="106730" y="32458"/>
                </a:lnTo>
                <a:lnTo>
                  <a:pt x="107110" y="33085"/>
                </a:lnTo>
                <a:lnTo>
                  <a:pt x="107484" y="33787"/>
                </a:lnTo>
                <a:lnTo>
                  <a:pt x="107836" y="34565"/>
                </a:lnTo>
                <a:lnTo>
                  <a:pt x="108168" y="35392"/>
                </a:lnTo>
                <a:lnTo>
                  <a:pt x="108479" y="36346"/>
                </a:lnTo>
                <a:lnTo>
                  <a:pt x="108770" y="37349"/>
                </a:lnTo>
                <a:lnTo>
                  <a:pt x="109033" y="38428"/>
                </a:lnTo>
                <a:lnTo>
                  <a:pt x="109268" y="39632"/>
                </a:lnTo>
                <a:lnTo>
                  <a:pt x="109489" y="40911"/>
                </a:lnTo>
                <a:lnTo>
                  <a:pt x="109669" y="42290"/>
                </a:lnTo>
                <a:lnTo>
                  <a:pt x="109821" y="43770"/>
                </a:lnTo>
                <a:lnTo>
                  <a:pt x="109952" y="45376"/>
                </a:lnTo>
                <a:lnTo>
                  <a:pt x="110042" y="47081"/>
                </a:lnTo>
                <a:lnTo>
                  <a:pt x="110097" y="48862"/>
                </a:lnTo>
                <a:lnTo>
                  <a:pt x="110111" y="50794"/>
                </a:lnTo>
                <a:lnTo>
                  <a:pt x="110104" y="51596"/>
                </a:lnTo>
                <a:lnTo>
                  <a:pt x="110077" y="52625"/>
                </a:lnTo>
                <a:lnTo>
                  <a:pt x="110056" y="53704"/>
                </a:lnTo>
                <a:lnTo>
                  <a:pt x="110014" y="54682"/>
                </a:lnTo>
                <a:lnTo>
                  <a:pt x="104407" y="54682"/>
                </a:lnTo>
                <a:close/>
                <a:moveTo>
                  <a:pt x="70572" y="61956"/>
                </a:moveTo>
                <a:lnTo>
                  <a:pt x="72246" y="61956"/>
                </a:lnTo>
                <a:lnTo>
                  <a:pt x="79361" y="28921"/>
                </a:lnTo>
                <a:lnTo>
                  <a:pt x="86041" y="28921"/>
                </a:lnTo>
                <a:lnTo>
                  <a:pt x="76955" y="72742"/>
                </a:lnTo>
                <a:lnTo>
                  <a:pt x="87389" y="119724"/>
                </a:lnTo>
                <a:lnTo>
                  <a:pt x="80322" y="119724"/>
                </a:lnTo>
                <a:lnTo>
                  <a:pt x="72847" y="82575"/>
                </a:lnTo>
                <a:lnTo>
                  <a:pt x="70572" y="82575"/>
                </a:lnTo>
                <a:lnTo>
                  <a:pt x="70572" y="119724"/>
                </a:lnTo>
                <a:lnTo>
                  <a:pt x="64895" y="119724"/>
                </a:lnTo>
                <a:lnTo>
                  <a:pt x="64895" y="25"/>
                </a:lnTo>
                <a:lnTo>
                  <a:pt x="70572" y="25"/>
                </a:lnTo>
                <a:lnTo>
                  <a:pt x="70572" y="61956"/>
                </a:lnTo>
                <a:close/>
                <a:moveTo>
                  <a:pt x="49116" y="44222"/>
                </a:moveTo>
                <a:lnTo>
                  <a:pt x="48749" y="44272"/>
                </a:lnTo>
                <a:lnTo>
                  <a:pt x="48389" y="44297"/>
                </a:lnTo>
                <a:lnTo>
                  <a:pt x="48044" y="44372"/>
                </a:lnTo>
                <a:lnTo>
                  <a:pt x="47719" y="44498"/>
                </a:lnTo>
                <a:lnTo>
                  <a:pt x="47401" y="44648"/>
                </a:lnTo>
                <a:lnTo>
                  <a:pt x="47110" y="44824"/>
                </a:lnTo>
                <a:lnTo>
                  <a:pt x="46827" y="45050"/>
                </a:lnTo>
                <a:lnTo>
                  <a:pt x="46564" y="45301"/>
                </a:lnTo>
                <a:lnTo>
                  <a:pt x="46308" y="45576"/>
                </a:lnTo>
                <a:lnTo>
                  <a:pt x="46066" y="45928"/>
                </a:lnTo>
                <a:lnTo>
                  <a:pt x="45845" y="46329"/>
                </a:lnTo>
                <a:lnTo>
                  <a:pt x="45630" y="46730"/>
                </a:lnTo>
                <a:lnTo>
                  <a:pt x="45430" y="47157"/>
                </a:lnTo>
                <a:lnTo>
                  <a:pt x="45243" y="47658"/>
                </a:lnTo>
                <a:lnTo>
                  <a:pt x="45063" y="48235"/>
                </a:lnTo>
                <a:lnTo>
                  <a:pt x="44904" y="48812"/>
                </a:lnTo>
                <a:lnTo>
                  <a:pt x="44752" y="49464"/>
                </a:lnTo>
                <a:lnTo>
                  <a:pt x="44614" y="50142"/>
                </a:lnTo>
                <a:lnTo>
                  <a:pt x="44483" y="50869"/>
                </a:lnTo>
                <a:lnTo>
                  <a:pt x="44372" y="51622"/>
                </a:lnTo>
                <a:lnTo>
                  <a:pt x="44261" y="52449"/>
                </a:lnTo>
                <a:lnTo>
                  <a:pt x="44165" y="53327"/>
                </a:lnTo>
                <a:lnTo>
                  <a:pt x="44088" y="54255"/>
                </a:lnTo>
                <a:lnTo>
                  <a:pt x="44005" y="55259"/>
                </a:lnTo>
                <a:lnTo>
                  <a:pt x="43943" y="56287"/>
                </a:lnTo>
                <a:lnTo>
                  <a:pt x="43895" y="57366"/>
                </a:lnTo>
                <a:lnTo>
                  <a:pt x="43846" y="58520"/>
                </a:lnTo>
                <a:lnTo>
                  <a:pt x="43805" y="59724"/>
                </a:lnTo>
                <a:lnTo>
                  <a:pt x="43777" y="60978"/>
                </a:lnTo>
                <a:lnTo>
                  <a:pt x="43757" y="62307"/>
                </a:lnTo>
                <a:lnTo>
                  <a:pt x="43750" y="63687"/>
                </a:lnTo>
                <a:lnTo>
                  <a:pt x="43736" y="65117"/>
                </a:lnTo>
                <a:lnTo>
                  <a:pt x="54634" y="65117"/>
                </a:lnTo>
                <a:lnTo>
                  <a:pt x="54627" y="63687"/>
                </a:lnTo>
                <a:lnTo>
                  <a:pt x="54620" y="62307"/>
                </a:lnTo>
                <a:lnTo>
                  <a:pt x="54599" y="60978"/>
                </a:lnTo>
                <a:lnTo>
                  <a:pt x="54564" y="59724"/>
                </a:lnTo>
                <a:lnTo>
                  <a:pt x="54523" y="58520"/>
                </a:lnTo>
                <a:lnTo>
                  <a:pt x="54475" y="57366"/>
                </a:lnTo>
                <a:lnTo>
                  <a:pt x="54419" y="56287"/>
                </a:lnTo>
                <a:lnTo>
                  <a:pt x="54350" y="55259"/>
                </a:lnTo>
                <a:lnTo>
                  <a:pt x="54274" y="54255"/>
                </a:lnTo>
                <a:lnTo>
                  <a:pt x="54184" y="53327"/>
                </a:lnTo>
                <a:lnTo>
                  <a:pt x="54087" y="52449"/>
                </a:lnTo>
                <a:lnTo>
                  <a:pt x="53970" y="51622"/>
                </a:lnTo>
                <a:lnTo>
                  <a:pt x="53852" y="50869"/>
                </a:lnTo>
                <a:lnTo>
                  <a:pt x="53721" y="50142"/>
                </a:lnTo>
                <a:lnTo>
                  <a:pt x="53576" y="49464"/>
                </a:lnTo>
                <a:lnTo>
                  <a:pt x="53423" y="48812"/>
                </a:lnTo>
                <a:lnTo>
                  <a:pt x="53251" y="48235"/>
                </a:lnTo>
                <a:lnTo>
                  <a:pt x="53064" y="47658"/>
                </a:lnTo>
                <a:lnTo>
                  <a:pt x="52884" y="47157"/>
                </a:lnTo>
                <a:lnTo>
                  <a:pt x="52670" y="46730"/>
                </a:lnTo>
                <a:lnTo>
                  <a:pt x="52455" y="46329"/>
                </a:lnTo>
                <a:lnTo>
                  <a:pt x="52220" y="45928"/>
                </a:lnTo>
                <a:lnTo>
                  <a:pt x="51971" y="45576"/>
                </a:lnTo>
                <a:lnTo>
                  <a:pt x="51716" y="45301"/>
                </a:lnTo>
                <a:lnTo>
                  <a:pt x="51439" y="45050"/>
                </a:lnTo>
                <a:lnTo>
                  <a:pt x="51155" y="44824"/>
                </a:lnTo>
                <a:lnTo>
                  <a:pt x="50851" y="44648"/>
                </a:lnTo>
                <a:lnTo>
                  <a:pt x="50533" y="44498"/>
                </a:lnTo>
                <a:lnTo>
                  <a:pt x="50201" y="44372"/>
                </a:lnTo>
                <a:lnTo>
                  <a:pt x="49855" y="44297"/>
                </a:lnTo>
                <a:lnTo>
                  <a:pt x="49496" y="44272"/>
                </a:lnTo>
                <a:lnTo>
                  <a:pt x="49116" y="44222"/>
                </a:lnTo>
                <a:close/>
                <a:moveTo>
                  <a:pt x="60477" y="90526"/>
                </a:moveTo>
                <a:lnTo>
                  <a:pt x="60477" y="93737"/>
                </a:lnTo>
                <a:lnTo>
                  <a:pt x="60470" y="95769"/>
                </a:lnTo>
                <a:lnTo>
                  <a:pt x="60428" y="97725"/>
                </a:lnTo>
                <a:lnTo>
                  <a:pt x="60359" y="99556"/>
                </a:lnTo>
                <a:lnTo>
                  <a:pt x="60269" y="101287"/>
                </a:lnTo>
                <a:lnTo>
                  <a:pt x="60145" y="102943"/>
                </a:lnTo>
                <a:lnTo>
                  <a:pt x="60000" y="104473"/>
                </a:lnTo>
                <a:lnTo>
                  <a:pt x="59840" y="105928"/>
                </a:lnTo>
                <a:lnTo>
                  <a:pt x="59647" y="107282"/>
                </a:lnTo>
                <a:lnTo>
                  <a:pt x="59426" y="108561"/>
                </a:lnTo>
                <a:lnTo>
                  <a:pt x="59190" y="109740"/>
                </a:lnTo>
                <a:lnTo>
                  <a:pt x="58928" y="110869"/>
                </a:lnTo>
                <a:lnTo>
                  <a:pt x="58644" y="111872"/>
                </a:lnTo>
                <a:lnTo>
                  <a:pt x="58333" y="112826"/>
                </a:lnTo>
                <a:lnTo>
                  <a:pt x="58008" y="113704"/>
                </a:lnTo>
                <a:lnTo>
                  <a:pt x="57662" y="114531"/>
                </a:lnTo>
                <a:lnTo>
                  <a:pt x="57296" y="115259"/>
                </a:lnTo>
                <a:lnTo>
                  <a:pt x="56909" y="115936"/>
                </a:lnTo>
                <a:lnTo>
                  <a:pt x="56501" y="116538"/>
                </a:lnTo>
                <a:lnTo>
                  <a:pt x="56079" y="117115"/>
                </a:lnTo>
                <a:lnTo>
                  <a:pt x="55629" y="117617"/>
                </a:lnTo>
                <a:lnTo>
                  <a:pt x="55159" y="118043"/>
                </a:lnTo>
                <a:lnTo>
                  <a:pt x="54682" y="118419"/>
                </a:lnTo>
                <a:lnTo>
                  <a:pt x="54191" y="118745"/>
                </a:lnTo>
                <a:lnTo>
                  <a:pt x="53672" y="119046"/>
                </a:lnTo>
                <a:lnTo>
                  <a:pt x="53147" y="119272"/>
                </a:lnTo>
                <a:lnTo>
                  <a:pt x="52601" y="119473"/>
                </a:lnTo>
                <a:lnTo>
                  <a:pt x="52041" y="119648"/>
                </a:lnTo>
                <a:lnTo>
                  <a:pt x="51467" y="119774"/>
                </a:lnTo>
                <a:lnTo>
                  <a:pt x="50872" y="119899"/>
                </a:lnTo>
                <a:lnTo>
                  <a:pt x="50270" y="119949"/>
                </a:lnTo>
                <a:lnTo>
                  <a:pt x="49655" y="119974"/>
                </a:lnTo>
                <a:lnTo>
                  <a:pt x="49019" y="120000"/>
                </a:lnTo>
                <a:lnTo>
                  <a:pt x="48251" y="119949"/>
                </a:lnTo>
                <a:lnTo>
                  <a:pt x="47511" y="119874"/>
                </a:lnTo>
                <a:lnTo>
                  <a:pt x="46806" y="119698"/>
                </a:lnTo>
                <a:lnTo>
                  <a:pt x="46128" y="119448"/>
                </a:lnTo>
                <a:lnTo>
                  <a:pt x="45478" y="119122"/>
                </a:lnTo>
                <a:lnTo>
                  <a:pt x="44863" y="118720"/>
                </a:lnTo>
                <a:lnTo>
                  <a:pt x="44275" y="118244"/>
                </a:lnTo>
                <a:lnTo>
                  <a:pt x="43715" y="117667"/>
                </a:lnTo>
                <a:lnTo>
                  <a:pt x="43183" y="117040"/>
                </a:lnTo>
                <a:lnTo>
                  <a:pt x="42678" y="116312"/>
                </a:lnTo>
                <a:lnTo>
                  <a:pt x="42208" y="115484"/>
                </a:lnTo>
                <a:lnTo>
                  <a:pt x="41765" y="114581"/>
                </a:lnTo>
                <a:lnTo>
                  <a:pt x="41343" y="113578"/>
                </a:lnTo>
                <a:lnTo>
                  <a:pt x="40949" y="112500"/>
                </a:lnTo>
                <a:lnTo>
                  <a:pt x="40576" y="111295"/>
                </a:lnTo>
                <a:lnTo>
                  <a:pt x="40237" y="110041"/>
                </a:lnTo>
                <a:lnTo>
                  <a:pt x="39912" y="108637"/>
                </a:lnTo>
                <a:lnTo>
                  <a:pt x="39621" y="107157"/>
                </a:lnTo>
                <a:lnTo>
                  <a:pt x="39352" y="105576"/>
                </a:lnTo>
                <a:lnTo>
                  <a:pt x="39103" y="103871"/>
                </a:lnTo>
                <a:lnTo>
                  <a:pt x="38875" y="102065"/>
                </a:lnTo>
                <a:lnTo>
                  <a:pt x="38674" y="100158"/>
                </a:lnTo>
                <a:lnTo>
                  <a:pt x="38494" y="98127"/>
                </a:lnTo>
                <a:lnTo>
                  <a:pt x="38335" y="95994"/>
                </a:lnTo>
                <a:lnTo>
                  <a:pt x="38197" y="93737"/>
                </a:lnTo>
                <a:lnTo>
                  <a:pt x="38073" y="91379"/>
                </a:lnTo>
                <a:lnTo>
                  <a:pt x="37976" y="88896"/>
                </a:lnTo>
                <a:lnTo>
                  <a:pt x="37900" y="86262"/>
                </a:lnTo>
                <a:lnTo>
                  <a:pt x="37831" y="83528"/>
                </a:lnTo>
                <a:lnTo>
                  <a:pt x="37789" y="80668"/>
                </a:lnTo>
                <a:lnTo>
                  <a:pt x="37768" y="77683"/>
                </a:lnTo>
                <a:lnTo>
                  <a:pt x="37761" y="74548"/>
                </a:lnTo>
                <a:lnTo>
                  <a:pt x="37768" y="71463"/>
                </a:lnTo>
                <a:lnTo>
                  <a:pt x="37789" y="68503"/>
                </a:lnTo>
                <a:lnTo>
                  <a:pt x="37837" y="65643"/>
                </a:lnTo>
                <a:lnTo>
                  <a:pt x="37900" y="62909"/>
                </a:lnTo>
                <a:lnTo>
                  <a:pt x="37990" y="60301"/>
                </a:lnTo>
                <a:lnTo>
                  <a:pt x="38093" y="57842"/>
                </a:lnTo>
                <a:lnTo>
                  <a:pt x="38211" y="55459"/>
                </a:lnTo>
                <a:lnTo>
                  <a:pt x="38349" y="53202"/>
                </a:lnTo>
                <a:lnTo>
                  <a:pt x="38522" y="51070"/>
                </a:lnTo>
                <a:lnTo>
                  <a:pt x="38709" y="49038"/>
                </a:lnTo>
                <a:lnTo>
                  <a:pt x="38909" y="47132"/>
                </a:lnTo>
                <a:lnTo>
                  <a:pt x="39144" y="45326"/>
                </a:lnTo>
                <a:lnTo>
                  <a:pt x="39393" y="43620"/>
                </a:lnTo>
                <a:lnTo>
                  <a:pt x="39670" y="42015"/>
                </a:lnTo>
                <a:lnTo>
                  <a:pt x="39967" y="40510"/>
                </a:lnTo>
                <a:lnTo>
                  <a:pt x="40292" y="39105"/>
                </a:lnTo>
                <a:lnTo>
                  <a:pt x="40638" y="37801"/>
                </a:lnTo>
                <a:lnTo>
                  <a:pt x="41011" y="36596"/>
                </a:lnTo>
                <a:lnTo>
                  <a:pt x="41406" y="35493"/>
                </a:lnTo>
                <a:lnTo>
                  <a:pt x="41834" y="34489"/>
                </a:lnTo>
                <a:lnTo>
                  <a:pt x="42284" y="33561"/>
                </a:lnTo>
                <a:lnTo>
                  <a:pt x="42761" y="32734"/>
                </a:lnTo>
                <a:lnTo>
                  <a:pt x="43259" y="31981"/>
                </a:lnTo>
                <a:lnTo>
                  <a:pt x="43798" y="31329"/>
                </a:lnTo>
                <a:lnTo>
                  <a:pt x="44351" y="30727"/>
                </a:lnTo>
                <a:lnTo>
                  <a:pt x="44939" y="30250"/>
                </a:lnTo>
                <a:lnTo>
                  <a:pt x="45548" y="29824"/>
                </a:lnTo>
                <a:lnTo>
                  <a:pt x="46197" y="29498"/>
                </a:lnTo>
                <a:lnTo>
                  <a:pt x="46868" y="29247"/>
                </a:lnTo>
                <a:lnTo>
                  <a:pt x="47574" y="29071"/>
                </a:lnTo>
                <a:lnTo>
                  <a:pt x="48307" y="28946"/>
                </a:lnTo>
                <a:lnTo>
                  <a:pt x="49067" y="28921"/>
                </a:lnTo>
                <a:lnTo>
                  <a:pt x="49849" y="28946"/>
                </a:lnTo>
                <a:lnTo>
                  <a:pt x="50581" y="29071"/>
                </a:lnTo>
                <a:lnTo>
                  <a:pt x="51294" y="29272"/>
                </a:lnTo>
                <a:lnTo>
                  <a:pt x="51971" y="29548"/>
                </a:lnTo>
                <a:lnTo>
                  <a:pt x="52628" y="29899"/>
                </a:lnTo>
                <a:lnTo>
                  <a:pt x="53251" y="30301"/>
                </a:lnTo>
                <a:lnTo>
                  <a:pt x="53845" y="30802"/>
                </a:lnTo>
                <a:lnTo>
                  <a:pt x="54398" y="31404"/>
                </a:lnTo>
                <a:lnTo>
                  <a:pt x="54938" y="32056"/>
                </a:lnTo>
                <a:lnTo>
                  <a:pt x="55443" y="32834"/>
                </a:lnTo>
                <a:lnTo>
                  <a:pt x="55920" y="33662"/>
                </a:lnTo>
                <a:lnTo>
                  <a:pt x="56376" y="34590"/>
                </a:lnTo>
                <a:lnTo>
                  <a:pt x="56805" y="35618"/>
                </a:lnTo>
                <a:lnTo>
                  <a:pt x="57206" y="36697"/>
                </a:lnTo>
                <a:lnTo>
                  <a:pt x="57579" y="37876"/>
                </a:lnTo>
                <a:lnTo>
                  <a:pt x="57932" y="39155"/>
                </a:lnTo>
                <a:lnTo>
                  <a:pt x="58250" y="40510"/>
                </a:lnTo>
                <a:lnTo>
                  <a:pt x="58561" y="41964"/>
                </a:lnTo>
                <a:lnTo>
                  <a:pt x="58838" y="43494"/>
                </a:lnTo>
                <a:lnTo>
                  <a:pt x="59087" y="45150"/>
                </a:lnTo>
                <a:lnTo>
                  <a:pt x="59322" y="46881"/>
                </a:lnTo>
                <a:lnTo>
                  <a:pt x="59529" y="48687"/>
                </a:lnTo>
                <a:lnTo>
                  <a:pt x="59716" y="50618"/>
                </a:lnTo>
                <a:lnTo>
                  <a:pt x="59882" y="52650"/>
                </a:lnTo>
                <a:lnTo>
                  <a:pt x="60027" y="54757"/>
                </a:lnTo>
                <a:lnTo>
                  <a:pt x="60145" y="56964"/>
                </a:lnTo>
                <a:lnTo>
                  <a:pt x="60248" y="59272"/>
                </a:lnTo>
                <a:lnTo>
                  <a:pt x="60331" y="61680"/>
                </a:lnTo>
                <a:lnTo>
                  <a:pt x="60394" y="64214"/>
                </a:lnTo>
                <a:lnTo>
                  <a:pt x="60442" y="66822"/>
                </a:lnTo>
                <a:lnTo>
                  <a:pt x="60470" y="69531"/>
                </a:lnTo>
                <a:lnTo>
                  <a:pt x="60477" y="72366"/>
                </a:lnTo>
                <a:lnTo>
                  <a:pt x="60477" y="78235"/>
                </a:lnTo>
                <a:lnTo>
                  <a:pt x="43736" y="78235"/>
                </a:lnTo>
                <a:lnTo>
                  <a:pt x="43750" y="80242"/>
                </a:lnTo>
                <a:lnTo>
                  <a:pt x="43757" y="82148"/>
                </a:lnTo>
                <a:lnTo>
                  <a:pt x="43770" y="83929"/>
                </a:lnTo>
                <a:lnTo>
                  <a:pt x="43805" y="85635"/>
                </a:lnTo>
                <a:lnTo>
                  <a:pt x="43833" y="87240"/>
                </a:lnTo>
                <a:lnTo>
                  <a:pt x="43874" y="88745"/>
                </a:lnTo>
                <a:lnTo>
                  <a:pt x="43923" y="90175"/>
                </a:lnTo>
                <a:lnTo>
                  <a:pt x="43992" y="91530"/>
                </a:lnTo>
                <a:lnTo>
                  <a:pt x="44061" y="92809"/>
                </a:lnTo>
                <a:lnTo>
                  <a:pt x="44144" y="93988"/>
                </a:lnTo>
                <a:lnTo>
                  <a:pt x="44234" y="95091"/>
                </a:lnTo>
                <a:lnTo>
                  <a:pt x="44330" y="96170"/>
                </a:lnTo>
                <a:lnTo>
                  <a:pt x="44441" y="97123"/>
                </a:lnTo>
                <a:lnTo>
                  <a:pt x="44566" y="98001"/>
                </a:lnTo>
                <a:lnTo>
                  <a:pt x="44704" y="98829"/>
                </a:lnTo>
                <a:lnTo>
                  <a:pt x="44849" y="99581"/>
                </a:lnTo>
                <a:lnTo>
                  <a:pt x="45001" y="100309"/>
                </a:lnTo>
                <a:lnTo>
                  <a:pt x="45181" y="100936"/>
                </a:lnTo>
                <a:lnTo>
                  <a:pt x="45354" y="101538"/>
                </a:lnTo>
                <a:lnTo>
                  <a:pt x="45561" y="102040"/>
                </a:lnTo>
                <a:lnTo>
                  <a:pt x="45769" y="102491"/>
                </a:lnTo>
                <a:lnTo>
                  <a:pt x="45990" y="102918"/>
                </a:lnTo>
                <a:lnTo>
                  <a:pt x="46232" y="103294"/>
                </a:lnTo>
                <a:lnTo>
                  <a:pt x="46481" y="103620"/>
                </a:lnTo>
                <a:lnTo>
                  <a:pt x="46751" y="103871"/>
                </a:lnTo>
                <a:lnTo>
                  <a:pt x="47034" y="104122"/>
                </a:lnTo>
                <a:lnTo>
                  <a:pt x="47332" y="104297"/>
                </a:lnTo>
                <a:lnTo>
                  <a:pt x="47650" y="104423"/>
                </a:lnTo>
                <a:lnTo>
                  <a:pt x="47975" y="104548"/>
                </a:lnTo>
                <a:lnTo>
                  <a:pt x="48327" y="104598"/>
                </a:lnTo>
                <a:lnTo>
                  <a:pt x="48687" y="104673"/>
                </a:lnTo>
                <a:lnTo>
                  <a:pt x="49067" y="104673"/>
                </a:lnTo>
                <a:lnTo>
                  <a:pt x="49420" y="104673"/>
                </a:lnTo>
                <a:lnTo>
                  <a:pt x="49759" y="104648"/>
                </a:lnTo>
                <a:lnTo>
                  <a:pt x="50084" y="104598"/>
                </a:lnTo>
                <a:lnTo>
                  <a:pt x="50395" y="104548"/>
                </a:lnTo>
                <a:lnTo>
                  <a:pt x="50706" y="104498"/>
                </a:lnTo>
                <a:lnTo>
                  <a:pt x="50989" y="104397"/>
                </a:lnTo>
                <a:lnTo>
                  <a:pt x="51273" y="104322"/>
                </a:lnTo>
                <a:lnTo>
                  <a:pt x="51536" y="104172"/>
                </a:lnTo>
                <a:lnTo>
                  <a:pt x="51799" y="104021"/>
                </a:lnTo>
                <a:lnTo>
                  <a:pt x="52041" y="103871"/>
                </a:lnTo>
                <a:lnTo>
                  <a:pt x="52276" y="103670"/>
                </a:lnTo>
                <a:lnTo>
                  <a:pt x="52490" y="103469"/>
                </a:lnTo>
                <a:lnTo>
                  <a:pt x="52711" y="103193"/>
                </a:lnTo>
                <a:lnTo>
                  <a:pt x="52905" y="102943"/>
                </a:lnTo>
                <a:lnTo>
                  <a:pt x="53098" y="102642"/>
                </a:lnTo>
                <a:lnTo>
                  <a:pt x="53278" y="102316"/>
                </a:lnTo>
                <a:lnTo>
                  <a:pt x="53437" y="101964"/>
                </a:lnTo>
                <a:lnTo>
                  <a:pt x="53589" y="101588"/>
                </a:lnTo>
                <a:lnTo>
                  <a:pt x="53742" y="101187"/>
                </a:lnTo>
                <a:lnTo>
                  <a:pt x="53873" y="100710"/>
                </a:lnTo>
                <a:lnTo>
                  <a:pt x="53997" y="100234"/>
                </a:lnTo>
                <a:lnTo>
                  <a:pt x="54108" y="99707"/>
                </a:lnTo>
                <a:lnTo>
                  <a:pt x="54205" y="99155"/>
                </a:lnTo>
                <a:lnTo>
                  <a:pt x="54295" y="98578"/>
                </a:lnTo>
                <a:lnTo>
                  <a:pt x="54378" y="97951"/>
                </a:lnTo>
                <a:lnTo>
                  <a:pt x="54440" y="97274"/>
                </a:lnTo>
                <a:lnTo>
                  <a:pt x="54509" y="96571"/>
                </a:lnTo>
                <a:lnTo>
                  <a:pt x="54551" y="95819"/>
                </a:lnTo>
                <a:lnTo>
                  <a:pt x="54585" y="95016"/>
                </a:lnTo>
                <a:lnTo>
                  <a:pt x="54613" y="94188"/>
                </a:lnTo>
                <a:lnTo>
                  <a:pt x="54627" y="93311"/>
                </a:lnTo>
                <a:lnTo>
                  <a:pt x="54634" y="92382"/>
                </a:lnTo>
                <a:lnTo>
                  <a:pt x="54634" y="90526"/>
                </a:lnTo>
                <a:lnTo>
                  <a:pt x="60477" y="90526"/>
                </a:lnTo>
                <a:close/>
                <a:moveTo>
                  <a:pt x="27258" y="119724"/>
                </a:moveTo>
                <a:lnTo>
                  <a:pt x="33101" y="119724"/>
                </a:lnTo>
                <a:lnTo>
                  <a:pt x="33101" y="25"/>
                </a:lnTo>
                <a:lnTo>
                  <a:pt x="27258" y="25"/>
                </a:lnTo>
                <a:lnTo>
                  <a:pt x="27258" y="119724"/>
                </a:lnTo>
                <a:close/>
                <a:moveTo>
                  <a:pt x="22729" y="90526"/>
                </a:moveTo>
                <a:lnTo>
                  <a:pt x="22729" y="93737"/>
                </a:lnTo>
                <a:lnTo>
                  <a:pt x="22715" y="95769"/>
                </a:lnTo>
                <a:lnTo>
                  <a:pt x="22673" y="97725"/>
                </a:lnTo>
                <a:lnTo>
                  <a:pt x="22604" y="99556"/>
                </a:lnTo>
                <a:lnTo>
                  <a:pt x="22521" y="101287"/>
                </a:lnTo>
                <a:lnTo>
                  <a:pt x="22397" y="102943"/>
                </a:lnTo>
                <a:lnTo>
                  <a:pt x="22251" y="104473"/>
                </a:lnTo>
                <a:lnTo>
                  <a:pt x="22079" y="105928"/>
                </a:lnTo>
                <a:lnTo>
                  <a:pt x="21892" y="107282"/>
                </a:lnTo>
                <a:lnTo>
                  <a:pt x="21677" y="108561"/>
                </a:lnTo>
                <a:lnTo>
                  <a:pt x="21435" y="109740"/>
                </a:lnTo>
                <a:lnTo>
                  <a:pt x="21173" y="110869"/>
                </a:lnTo>
                <a:lnTo>
                  <a:pt x="20889" y="111872"/>
                </a:lnTo>
                <a:lnTo>
                  <a:pt x="20585" y="112826"/>
                </a:lnTo>
                <a:lnTo>
                  <a:pt x="20260" y="113704"/>
                </a:lnTo>
                <a:lnTo>
                  <a:pt x="19914" y="114531"/>
                </a:lnTo>
                <a:lnTo>
                  <a:pt x="19541" y="115259"/>
                </a:lnTo>
                <a:lnTo>
                  <a:pt x="19154" y="115936"/>
                </a:lnTo>
                <a:lnTo>
                  <a:pt x="18746" y="116538"/>
                </a:lnTo>
                <a:lnTo>
                  <a:pt x="18317" y="117115"/>
                </a:lnTo>
                <a:lnTo>
                  <a:pt x="17874" y="117617"/>
                </a:lnTo>
                <a:lnTo>
                  <a:pt x="17411" y="118043"/>
                </a:lnTo>
                <a:lnTo>
                  <a:pt x="16934" y="118419"/>
                </a:lnTo>
                <a:lnTo>
                  <a:pt x="16436" y="118745"/>
                </a:lnTo>
                <a:lnTo>
                  <a:pt x="15924" y="119046"/>
                </a:lnTo>
                <a:lnTo>
                  <a:pt x="15392" y="119272"/>
                </a:lnTo>
                <a:lnTo>
                  <a:pt x="14846" y="119473"/>
                </a:lnTo>
                <a:lnTo>
                  <a:pt x="14292" y="119648"/>
                </a:lnTo>
                <a:lnTo>
                  <a:pt x="13719" y="119774"/>
                </a:lnTo>
                <a:lnTo>
                  <a:pt x="13124" y="119899"/>
                </a:lnTo>
                <a:lnTo>
                  <a:pt x="12515" y="119949"/>
                </a:lnTo>
                <a:lnTo>
                  <a:pt x="11900" y="119974"/>
                </a:lnTo>
                <a:lnTo>
                  <a:pt x="11271" y="120000"/>
                </a:lnTo>
                <a:lnTo>
                  <a:pt x="10503" y="119949"/>
                </a:lnTo>
                <a:lnTo>
                  <a:pt x="9756" y="119874"/>
                </a:lnTo>
                <a:lnTo>
                  <a:pt x="9044" y="119698"/>
                </a:lnTo>
                <a:lnTo>
                  <a:pt x="8373" y="119448"/>
                </a:lnTo>
                <a:lnTo>
                  <a:pt x="7730" y="119122"/>
                </a:lnTo>
                <a:lnTo>
                  <a:pt x="7108" y="118720"/>
                </a:lnTo>
                <a:lnTo>
                  <a:pt x="6520" y="118244"/>
                </a:lnTo>
                <a:lnTo>
                  <a:pt x="5967" y="117667"/>
                </a:lnTo>
                <a:lnTo>
                  <a:pt x="5428" y="117040"/>
                </a:lnTo>
                <a:lnTo>
                  <a:pt x="4930" y="116312"/>
                </a:lnTo>
                <a:lnTo>
                  <a:pt x="4460" y="115484"/>
                </a:lnTo>
                <a:lnTo>
                  <a:pt x="4010" y="114581"/>
                </a:lnTo>
                <a:lnTo>
                  <a:pt x="3588" y="113578"/>
                </a:lnTo>
                <a:lnTo>
                  <a:pt x="3201" y="112500"/>
                </a:lnTo>
                <a:lnTo>
                  <a:pt x="2828" y="111295"/>
                </a:lnTo>
                <a:lnTo>
                  <a:pt x="2489" y="110041"/>
                </a:lnTo>
                <a:lnTo>
                  <a:pt x="2164" y="108637"/>
                </a:lnTo>
                <a:lnTo>
                  <a:pt x="1873" y="107157"/>
                </a:lnTo>
                <a:lnTo>
                  <a:pt x="1597" y="105576"/>
                </a:lnTo>
                <a:lnTo>
                  <a:pt x="1355" y="103871"/>
                </a:lnTo>
                <a:lnTo>
                  <a:pt x="1127" y="102065"/>
                </a:lnTo>
                <a:lnTo>
                  <a:pt x="926" y="100158"/>
                </a:lnTo>
                <a:lnTo>
                  <a:pt x="746" y="98127"/>
                </a:lnTo>
                <a:lnTo>
                  <a:pt x="587" y="95994"/>
                </a:lnTo>
                <a:lnTo>
                  <a:pt x="449" y="93737"/>
                </a:lnTo>
                <a:lnTo>
                  <a:pt x="324" y="91379"/>
                </a:lnTo>
                <a:lnTo>
                  <a:pt x="221" y="88896"/>
                </a:lnTo>
                <a:lnTo>
                  <a:pt x="145" y="86262"/>
                </a:lnTo>
                <a:lnTo>
                  <a:pt x="82" y="83528"/>
                </a:lnTo>
                <a:lnTo>
                  <a:pt x="41" y="80668"/>
                </a:lnTo>
                <a:lnTo>
                  <a:pt x="13" y="77683"/>
                </a:lnTo>
                <a:lnTo>
                  <a:pt x="0" y="74548"/>
                </a:lnTo>
                <a:lnTo>
                  <a:pt x="13" y="71463"/>
                </a:lnTo>
                <a:lnTo>
                  <a:pt x="41" y="68503"/>
                </a:lnTo>
                <a:lnTo>
                  <a:pt x="82" y="65643"/>
                </a:lnTo>
                <a:lnTo>
                  <a:pt x="145" y="62909"/>
                </a:lnTo>
                <a:lnTo>
                  <a:pt x="235" y="60301"/>
                </a:lnTo>
                <a:lnTo>
                  <a:pt x="331" y="57842"/>
                </a:lnTo>
                <a:lnTo>
                  <a:pt x="463" y="55459"/>
                </a:lnTo>
                <a:lnTo>
                  <a:pt x="601" y="53202"/>
                </a:lnTo>
                <a:lnTo>
                  <a:pt x="774" y="51070"/>
                </a:lnTo>
                <a:lnTo>
                  <a:pt x="954" y="49038"/>
                </a:lnTo>
                <a:lnTo>
                  <a:pt x="1161" y="47132"/>
                </a:lnTo>
                <a:lnTo>
                  <a:pt x="1396" y="45326"/>
                </a:lnTo>
                <a:lnTo>
                  <a:pt x="1645" y="43620"/>
                </a:lnTo>
                <a:lnTo>
                  <a:pt x="1922" y="42015"/>
                </a:lnTo>
                <a:lnTo>
                  <a:pt x="2219" y="40510"/>
                </a:lnTo>
                <a:lnTo>
                  <a:pt x="2544" y="39105"/>
                </a:lnTo>
                <a:lnTo>
                  <a:pt x="2890" y="37801"/>
                </a:lnTo>
                <a:lnTo>
                  <a:pt x="3263" y="36596"/>
                </a:lnTo>
                <a:lnTo>
                  <a:pt x="3657" y="35493"/>
                </a:lnTo>
                <a:lnTo>
                  <a:pt x="4079" y="34489"/>
                </a:lnTo>
                <a:lnTo>
                  <a:pt x="4536" y="33561"/>
                </a:lnTo>
                <a:lnTo>
                  <a:pt x="5013" y="32734"/>
                </a:lnTo>
                <a:lnTo>
                  <a:pt x="5511" y="31981"/>
                </a:lnTo>
                <a:lnTo>
                  <a:pt x="6036" y="31329"/>
                </a:lnTo>
                <a:lnTo>
                  <a:pt x="6596" y="30727"/>
                </a:lnTo>
                <a:lnTo>
                  <a:pt x="7184" y="30250"/>
                </a:lnTo>
                <a:lnTo>
                  <a:pt x="7799" y="29824"/>
                </a:lnTo>
                <a:lnTo>
                  <a:pt x="8449" y="29498"/>
                </a:lnTo>
                <a:lnTo>
                  <a:pt x="9120" y="29247"/>
                </a:lnTo>
                <a:lnTo>
                  <a:pt x="9825" y="29071"/>
                </a:lnTo>
                <a:lnTo>
                  <a:pt x="10552" y="28946"/>
                </a:lnTo>
                <a:lnTo>
                  <a:pt x="11319" y="28921"/>
                </a:lnTo>
                <a:lnTo>
                  <a:pt x="12100" y="28946"/>
                </a:lnTo>
                <a:lnTo>
                  <a:pt x="12833" y="29071"/>
                </a:lnTo>
                <a:lnTo>
                  <a:pt x="13546" y="29272"/>
                </a:lnTo>
                <a:lnTo>
                  <a:pt x="14223" y="29548"/>
                </a:lnTo>
                <a:lnTo>
                  <a:pt x="14880" y="29899"/>
                </a:lnTo>
                <a:lnTo>
                  <a:pt x="15496" y="30301"/>
                </a:lnTo>
                <a:lnTo>
                  <a:pt x="16097" y="30802"/>
                </a:lnTo>
                <a:lnTo>
                  <a:pt x="16650" y="31404"/>
                </a:lnTo>
                <a:lnTo>
                  <a:pt x="17183" y="32056"/>
                </a:lnTo>
                <a:lnTo>
                  <a:pt x="17695" y="32834"/>
                </a:lnTo>
                <a:lnTo>
                  <a:pt x="18172" y="33662"/>
                </a:lnTo>
                <a:lnTo>
                  <a:pt x="18628" y="34590"/>
                </a:lnTo>
                <a:lnTo>
                  <a:pt x="19057" y="35618"/>
                </a:lnTo>
                <a:lnTo>
                  <a:pt x="19451" y="36697"/>
                </a:lnTo>
                <a:lnTo>
                  <a:pt x="19831" y="37876"/>
                </a:lnTo>
                <a:lnTo>
                  <a:pt x="20177" y="39155"/>
                </a:lnTo>
                <a:lnTo>
                  <a:pt x="20502" y="40510"/>
                </a:lnTo>
                <a:lnTo>
                  <a:pt x="20799" y="41964"/>
                </a:lnTo>
                <a:lnTo>
                  <a:pt x="21083" y="43494"/>
                </a:lnTo>
                <a:lnTo>
                  <a:pt x="21339" y="45150"/>
                </a:lnTo>
                <a:lnTo>
                  <a:pt x="21574" y="46881"/>
                </a:lnTo>
                <a:lnTo>
                  <a:pt x="21774" y="48687"/>
                </a:lnTo>
                <a:lnTo>
                  <a:pt x="21968" y="50618"/>
                </a:lnTo>
                <a:lnTo>
                  <a:pt x="22127" y="52650"/>
                </a:lnTo>
                <a:lnTo>
                  <a:pt x="22272" y="54757"/>
                </a:lnTo>
                <a:lnTo>
                  <a:pt x="22397" y="56964"/>
                </a:lnTo>
                <a:lnTo>
                  <a:pt x="22500" y="59272"/>
                </a:lnTo>
                <a:lnTo>
                  <a:pt x="22583" y="61680"/>
                </a:lnTo>
                <a:lnTo>
                  <a:pt x="22646" y="64214"/>
                </a:lnTo>
                <a:lnTo>
                  <a:pt x="22694" y="66822"/>
                </a:lnTo>
                <a:lnTo>
                  <a:pt x="22722" y="69531"/>
                </a:lnTo>
                <a:lnTo>
                  <a:pt x="22729" y="72366"/>
                </a:lnTo>
                <a:lnTo>
                  <a:pt x="22729" y="78235"/>
                </a:lnTo>
                <a:lnTo>
                  <a:pt x="5988" y="78235"/>
                </a:lnTo>
                <a:lnTo>
                  <a:pt x="5995" y="80242"/>
                </a:lnTo>
                <a:lnTo>
                  <a:pt x="6008" y="82148"/>
                </a:lnTo>
                <a:lnTo>
                  <a:pt x="6022" y="83929"/>
                </a:lnTo>
                <a:lnTo>
                  <a:pt x="6043" y="85635"/>
                </a:lnTo>
                <a:lnTo>
                  <a:pt x="6085" y="87240"/>
                </a:lnTo>
                <a:lnTo>
                  <a:pt x="6126" y="88745"/>
                </a:lnTo>
                <a:lnTo>
                  <a:pt x="6174" y="90175"/>
                </a:lnTo>
                <a:lnTo>
                  <a:pt x="6237" y="91530"/>
                </a:lnTo>
                <a:lnTo>
                  <a:pt x="6306" y="92809"/>
                </a:lnTo>
                <a:lnTo>
                  <a:pt x="6389" y="93988"/>
                </a:lnTo>
                <a:lnTo>
                  <a:pt x="6472" y="95091"/>
                </a:lnTo>
                <a:lnTo>
                  <a:pt x="6582" y="96170"/>
                </a:lnTo>
                <a:lnTo>
                  <a:pt x="6693" y="97123"/>
                </a:lnTo>
                <a:lnTo>
                  <a:pt x="6818" y="98001"/>
                </a:lnTo>
                <a:lnTo>
                  <a:pt x="6949" y="98829"/>
                </a:lnTo>
                <a:lnTo>
                  <a:pt x="7094" y="99581"/>
                </a:lnTo>
                <a:lnTo>
                  <a:pt x="7253" y="100309"/>
                </a:lnTo>
                <a:lnTo>
                  <a:pt x="7419" y="100936"/>
                </a:lnTo>
                <a:lnTo>
                  <a:pt x="7606" y="101538"/>
                </a:lnTo>
                <a:lnTo>
                  <a:pt x="7799" y="102040"/>
                </a:lnTo>
                <a:lnTo>
                  <a:pt x="8014" y="102491"/>
                </a:lnTo>
                <a:lnTo>
                  <a:pt x="8235" y="102918"/>
                </a:lnTo>
                <a:lnTo>
                  <a:pt x="8484" y="103294"/>
                </a:lnTo>
                <a:lnTo>
                  <a:pt x="8733" y="103620"/>
                </a:lnTo>
                <a:lnTo>
                  <a:pt x="8996" y="103871"/>
                </a:lnTo>
                <a:lnTo>
                  <a:pt x="9279" y="104122"/>
                </a:lnTo>
                <a:lnTo>
                  <a:pt x="9583" y="104297"/>
                </a:lnTo>
                <a:lnTo>
                  <a:pt x="9895" y="104423"/>
                </a:lnTo>
                <a:lnTo>
                  <a:pt x="10227" y="104548"/>
                </a:lnTo>
                <a:lnTo>
                  <a:pt x="10579" y="104598"/>
                </a:lnTo>
                <a:lnTo>
                  <a:pt x="10939" y="104673"/>
                </a:lnTo>
                <a:lnTo>
                  <a:pt x="11319" y="104673"/>
                </a:lnTo>
                <a:lnTo>
                  <a:pt x="11672" y="104673"/>
                </a:lnTo>
                <a:lnTo>
                  <a:pt x="12011" y="104648"/>
                </a:lnTo>
                <a:lnTo>
                  <a:pt x="12329" y="104598"/>
                </a:lnTo>
                <a:lnTo>
                  <a:pt x="12647" y="104548"/>
                </a:lnTo>
                <a:lnTo>
                  <a:pt x="12944" y="104498"/>
                </a:lnTo>
                <a:lnTo>
                  <a:pt x="13241" y="104397"/>
                </a:lnTo>
                <a:lnTo>
                  <a:pt x="13518" y="104322"/>
                </a:lnTo>
                <a:lnTo>
                  <a:pt x="13788" y="104172"/>
                </a:lnTo>
                <a:lnTo>
                  <a:pt x="14050" y="104021"/>
                </a:lnTo>
                <a:lnTo>
                  <a:pt x="14292" y="103871"/>
                </a:lnTo>
                <a:lnTo>
                  <a:pt x="14528" y="103670"/>
                </a:lnTo>
                <a:lnTo>
                  <a:pt x="14742" y="103469"/>
                </a:lnTo>
                <a:lnTo>
                  <a:pt x="14956" y="103193"/>
                </a:lnTo>
                <a:lnTo>
                  <a:pt x="15157" y="102943"/>
                </a:lnTo>
                <a:lnTo>
                  <a:pt x="15344" y="102642"/>
                </a:lnTo>
                <a:lnTo>
                  <a:pt x="15516" y="102316"/>
                </a:lnTo>
                <a:lnTo>
                  <a:pt x="15689" y="101964"/>
                </a:lnTo>
                <a:lnTo>
                  <a:pt x="15841" y="101588"/>
                </a:lnTo>
                <a:lnTo>
                  <a:pt x="15987" y="101187"/>
                </a:lnTo>
                <a:lnTo>
                  <a:pt x="16118" y="100710"/>
                </a:lnTo>
                <a:lnTo>
                  <a:pt x="16249" y="100234"/>
                </a:lnTo>
                <a:lnTo>
                  <a:pt x="16353" y="99707"/>
                </a:lnTo>
                <a:lnTo>
                  <a:pt x="16457" y="99155"/>
                </a:lnTo>
                <a:lnTo>
                  <a:pt x="16547" y="98578"/>
                </a:lnTo>
                <a:lnTo>
                  <a:pt x="16630" y="97951"/>
                </a:lnTo>
                <a:lnTo>
                  <a:pt x="16692" y="97274"/>
                </a:lnTo>
                <a:lnTo>
                  <a:pt x="16747" y="96571"/>
                </a:lnTo>
                <a:lnTo>
                  <a:pt x="16796" y="95819"/>
                </a:lnTo>
                <a:lnTo>
                  <a:pt x="16837" y="95016"/>
                </a:lnTo>
                <a:lnTo>
                  <a:pt x="16865" y="94188"/>
                </a:lnTo>
                <a:lnTo>
                  <a:pt x="16879" y="93311"/>
                </a:lnTo>
                <a:lnTo>
                  <a:pt x="16886" y="92382"/>
                </a:lnTo>
                <a:lnTo>
                  <a:pt x="16886" y="90526"/>
                </a:lnTo>
                <a:lnTo>
                  <a:pt x="22729" y="9052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15">
            <a:hlinkClick r:id="rId2"/>
          </p:cNvPr>
          <p:cNvSpPr/>
          <p:nvPr/>
        </p:nvSpPr>
        <p:spPr>
          <a:xfrm>
            <a:off x="444249" y="4687111"/>
            <a:ext cx="768000" cy="969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FFFFFF"/>
              </a:buClr>
              <a:buFont typeface="Anonymous Pro"/>
              <a:buNone/>
            </a:pPr>
            <a:r>
              <a:rPr lang="en-GB" sz="900" b="0" i="0" u="none" strike="noStrike" cap="none">
                <a:solidFill>
                  <a:srgbClr val="FFFFFF"/>
                </a:solidFill>
                <a:latin typeface="Anonymous Pro"/>
                <a:ea typeface="Anonymous Pro"/>
                <a:cs typeface="Anonymous Pro"/>
                <a:sym typeface="Anonymous Pro"/>
              </a:rPr>
              <a:t>eleks.com</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G to the Right">
  <p:cSld name="IMG to the Right">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457200" y="205973"/>
            <a:ext cx="3731100" cy="994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1155CC"/>
              </a:buClr>
              <a:buSzPts val="2800"/>
              <a:buFont typeface="Proxima Nova"/>
              <a:buNone/>
              <a:defRPr sz="3600" b="1" i="0" u="none" strike="noStrike" cap="none">
                <a:solidFill>
                  <a:srgbClr val="1155CC"/>
                </a:solidFill>
                <a:latin typeface="Proxima Nova"/>
                <a:ea typeface="Proxima Nova"/>
                <a:cs typeface="Proxima Nova"/>
                <a:sym typeface="Proxima Nova"/>
              </a:defRPr>
            </a:lvl1pPr>
            <a:lvl2pPr marL="0" marR="0" lvl="1" indent="0" algn="l" rtl="0">
              <a:lnSpc>
                <a:spcPct val="100000"/>
              </a:lnSpc>
              <a:spcBef>
                <a:spcPts val="0"/>
              </a:spcBef>
              <a:spcAft>
                <a:spcPts val="0"/>
              </a:spcAft>
              <a:buClr>
                <a:schemeClr val="dk1"/>
              </a:buClr>
              <a:buSzPts val="2800"/>
              <a:buFont typeface="Arial"/>
              <a:buNone/>
              <a:defRPr sz="3600" b="1" i="0" u="none" strike="noStrike" cap="none">
                <a:solidFill>
                  <a:schemeClr val="dk1"/>
                </a:solidFill>
                <a:latin typeface="Arial"/>
                <a:ea typeface="Arial"/>
                <a:cs typeface="Arial"/>
                <a:sym typeface="Arial"/>
              </a:defRPr>
            </a:lvl2pPr>
            <a:lvl3pPr lvl="2" indent="0" rtl="0">
              <a:spcBef>
                <a:spcPts val="0"/>
              </a:spcBef>
              <a:spcAft>
                <a:spcPts val="0"/>
              </a:spcAft>
              <a:buClr>
                <a:schemeClr val="dk1"/>
              </a:buClr>
              <a:buSzPts val="2800"/>
              <a:buFont typeface="Arial"/>
              <a:buNone/>
              <a:defRPr sz="3600" b="1">
                <a:solidFill>
                  <a:schemeClr val="dk1"/>
                </a:solidFill>
              </a:defRPr>
            </a:lvl3pPr>
            <a:lvl4pPr lvl="3" indent="0" rtl="0">
              <a:spcBef>
                <a:spcPts val="0"/>
              </a:spcBef>
              <a:spcAft>
                <a:spcPts val="0"/>
              </a:spcAft>
              <a:buClr>
                <a:schemeClr val="dk1"/>
              </a:buClr>
              <a:buSzPts val="2800"/>
              <a:buFont typeface="Arial"/>
              <a:buNone/>
              <a:defRPr sz="3600" b="1">
                <a:solidFill>
                  <a:schemeClr val="dk1"/>
                </a:solidFill>
              </a:defRPr>
            </a:lvl4pPr>
            <a:lvl5pPr lvl="4" indent="0" rtl="0">
              <a:spcBef>
                <a:spcPts val="0"/>
              </a:spcBef>
              <a:spcAft>
                <a:spcPts val="0"/>
              </a:spcAft>
              <a:buClr>
                <a:schemeClr val="dk1"/>
              </a:buClr>
              <a:buSzPts val="2800"/>
              <a:buFont typeface="Arial"/>
              <a:buNone/>
              <a:defRPr sz="3600" b="1">
                <a:solidFill>
                  <a:schemeClr val="dk1"/>
                </a:solidFill>
              </a:defRPr>
            </a:lvl5pPr>
            <a:lvl6pPr lvl="5" indent="0" rtl="0">
              <a:spcBef>
                <a:spcPts val="0"/>
              </a:spcBef>
              <a:spcAft>
                <a:spcPts val="0"/>
              </a:spcAft>
              <a:buClr>
                <a:schemeClr val="dk1"/>
              </a:buClr>
              <a:buSzPts val="2800"/>
              <a:buFont typeface="Arial"/>
              <a:buNone/>
              <a:defRPr sz="3600" b="1">
                <a:solidFill>
                  <a:schemeClr val="dk1"/>
                </a:solidFill>
              </a:defRPr>
            </a:lvl6pPr>
            <a:lvl7pPr lvl="6" indent="0" rtl="0">
              <a:spcBef>
                <a:spcPts val="0"/>
              </a:spcBef>
              <a:spcAft>
                <a:spcPts val="0"/>
              </a:spcAft>
              <a:buClr>
                <a:schemeClr val="dk1"/>
              </a:buClr>
              <a:buSzPts val="2800"/>
              <a:buFont typeface="Arial"/>
              <a:buNone/>
              <a:defRPr sz="3600" b="1">
                <a:solidFill>
                  <a:schemeClr val="dk1"/>
                </a:solidFill>
              </a:defRPr>
            </a:lvl7pPr>
            <a:lvl8pPr lvl="7" indent="0" rtl="0">
              <a:spcBef>
                <a:spcPts val="0"/>
              </a:spcBef>
              <a:spcAft>
                <a:spcPts val="0"/>
              </a:spcAft>
              <a:buClr>
                <a:schemeClr val="dk1"/>
              </a:buClr>
              <a:buSzPts val="2800"/>
              <a:buFont typeface="Arial"/>
              <a:buNone/>
              <a:defRPr sz="3600" b="1">
                <a:solidFill>
                  <a:schemeClr val="dk1"/>
                </a:solidFill>
              </a:defRPr>
            </a:lvl8pPr>
            <a:lvl9pPr lvl="8" indent="0" rtl="0">
              <a:spcBef>
                <a:spcPts val="0"/>
              </a:spcBef>
              <a:spcAft>
                <a:spcPts val="0"/>
              </a:spcAft>
              <a:buClr>
                <a:schemeClr val="dk1"/>
              </a:buClr>
              <a:buSzPts val="2800"/>
              <a:buFont typeface="Arial"/>
              <a:buNone/>
              <a:defRPr sz="3600" b="1">
                <a:solidFill>
                  <a:schemeClr val="dk1"/>
                </a:solidFill>
              </a:defRPr>
            </a:lvl9pPr>
          </a:lstStyle>
          <a:p>
            <a:endParaRPr/>
          </a:p>
        </p:txBody>
      </p:sp>
      <p:sp>
        <p:nvSpPr>
          <p:cNvPr id="65" name="Google Shape;65;p16"/>
          <p:cNvSpPr txBox="1">
            <a:spLocks noGrp="1"/>
          </p:cNvSpPr>
          <p:nvPr>
            <p:ph type="body" idx="1"/>
          </p:nvPr>
        </p:nvSpPr>
        <p:spPr>
          <a:xfrm>
            <a:off x="457200" y="1504950"/>
            <a:ext cx="4035600" cy="32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800"/>
              <a:buFont typeface="Proxima Nova"/>
              <a:buNone/>
              <a:defRPr sz="3000" b="0" i="0" u="none" strike="noStrike" cap="none">
                <a:solidFill>
                  <a:schemeClr val="dk1"/>
                </a:solidFill>
                <a:latin typeface="Proxima Nova"/>
                <a:ea typeface="Proxima Nova"/>
                <a:cs typeface="Proxima Nova"/>
                <a:sym typeface="Proxima Nova"/>
              </a:defRPr>
            </a:lvl1pPr>
            <a:lvl2pPr marL="914400" marR="0" lvl="1" indent="-228600" algn="l" rtl="0">
              <a:lnSpc>
                <a:spcPct val="100000"/>
              </a:lnSpc>
              <a:spcBef>
                <a:spcPts val="0"/>
              </a:spcBef>
              <a:spcAft>
                <a:spcPts val="0"/>
              </a:spcAft>
              <a:buClr>
                <a:schemeClr val="dk1"/>
              </a:buClr>
              <a:buSzPts val="1400"/>
              <a:buFont typeface="Proxima Nova"/>
              <a:buNone/>
              <a:defRPr sz="2400" b="0" i="0" u="none" strike="noStrike" cap="none">
                <a:solidFill>
                  <a:schemeClr val="dk1"/>
                </a:solidFill>
                <a:latin typeface="Proxima Nova"/>
                <a:ea typeface="Proxima Nova"/>
                <a:cs typeface="Proxima Nova"/>
                <a:sym typeface="Proxima Nova"/>
              </a:defRPr>
            </a:lvl2pPr>
            <a:lvl3pPr marL="1371600" marR="0" lvl="2" indent="-228600" algn="l" rtl="0">
              <a:lnSpc>
                <a:spcPct val="100000"/>
              </a:lnSpc>
              <a:spcBef>
                <a:spcPts val="0"/>
              </a:spcBef>
              <a:spcAft>
                <a:spcPts val="0"/>
              </a:spcAft>
              <a:buClr>
                <a:schemeClr val="dk1"/>
              </a:buClr>
              <a:buSzPts val="1400"/>
              <a:buFont typeface="Proxima Nova"/>
              <a:buNone/>
              <a:defRPr sz="2400" b="0" i="0" u="none" strike="noStrike" cap="none">
                <a:solidFill>
                  <a:schemeClr val="dk1"/>
                </a:solidFill>
                <a:latin typeface="Proxima Nova"/>
                <a:ea typeface="Proxima Nova"/>
                <a:cs typeface="Proxima Nova"/>
                <a:sym typeface="Proxima Nova"/>
              </a:defRPr>
            </a:lvl3pPr>
            <a:lvl4pPr marL="1828800" marR="0" lvl="3" indent="-228600" algn="l" rtl="0">
              <a:lnSpc>
                <a:spcPct val="100000"/>
              </a:lnSpc>
              <a:spcBef>
                <a:spcPts val="0"/>
              </a:spcBef>
              <a:spcAft>
                <a:spcPts val="0"/>
              </a:spcAft>
              <a:buClr>
                <a:schemeClr val="dk1"/>
              </a:buClr>
              <a:buSzPts val="1400"/>
              <a:buFont typeface="Proxima Nova"/>
              <a:buNone/>
              <a:defRPr sz="1800" b="0" i="0" u="none" strike="noStrike" cap="none">
                <a:solidFill>
                  <a:schemeClr val="dk1"/>
                </a:solidFill>
                <a:latin typeface="Proxima Nova"/>
                <a:ea typeface="Proxima Nova"/>
                <a:cs typeface="Proxima Nova"/>
                <a:sym typeface="Proxima Nova"/>
              </a:defRPr>
            </a:lvl4pPr>
            <a:lvl5pPr marL="2286000" marR="0" lvl="4" indent="-228600" algn="l" rtl="0">
              <a:lnSpc>
                <a:spcPct val="100000"/>
              </a:lnSpc>
              <a:spcBef>
                <a:spcPts val="0"/>
              </a:spcBef>
              <a:spcAft>
                <a:spcPts val="0"/>
              </a:spcAft>
              <a:buClr>
                <a:schemeClr val="dk1"/>
              </a:buClr>
              <a:buSzPts val="1400"/>
              <a:buFont typeface="Proxima Nova"/>
              <a:buNone/>
              <a:defRPr sz="1800" b="0" i="0" u="none" strike="noStrike" cap="none">
                <a:solidFill>
                  <a:schemeClr val="dk1"/>
                </a:solidFill>
                <a:latin typeface="Proxima Nova"/>
                <a:ea typeface="Proxima Nova"/>
                <a:cs typeface="Proxima Nova"/>
                <a:sym typeface="Proxima Nova"/>
              </a:defRPr>
            </a:lvl5pPr>
            <a:lvl6pPr marL="2743200" marR="0" lvl="5" indent="-228600" algn="l" rtl="0">
              <a:lnSpc>
                <a:spcPct val="100000"/>
              </a:lnSpc>
              <a:spcBef>
                <a:spcPts val="0"/>
              </a:spcBef>
              <a:spcAft>
                <a:spcPts val="0"/>
              </a:spcAft>
              <a:buClr>
                <a:schemeClr val="dk1"/>
              </a:buClr>
              <a:buSzPts val="1400"/>
              <a:buFont typeface="Proxima Nova"/>
              <a:buNone/>
              <a:defRPr sz="1800" b="0" i="0" u="none" strike="noStrike" cap="none">
                <a:solidFill>
                  <a:schemeClr val="dk1"/>
                </a:solidFill>
                <a:latin typeface="Proxima Nova"/>
                <a:ea typeface="Proxima Nova"/>
                <a:cs typeface="Proxima Nova"/>
                <a:sym typeface="Proxima Nova"/>
              </a:defRPr>
            </a:lvl6pPr>
            <a:lvl7pPr marL="3200400" marR="0" lvl="6" indent="-228600" algn="l" rtl="0">
              <a:lnSpc>
                <a:spcPct val="100000"/>
              </a:lnSpc>
              <a:spcBef>
                <a:spcPts val="0"/>
              </a:spcBef>
              <a:spcAft>
                <a:spcPts val="0"/>
              </a:spcAft>
              <a:buClr>
                <a:schemeClr val="dk1"/>
              </a:buClr>
              <a:buSzPts val="1400"/>
              <a:buFont typeface="Proxima Nova"/>
              <a:buNone/>
              <a:defRPr sz="1800" b="0" i="0" u="none" strike="noStrike" cap="none">
                <a:solidFill>
                  <a:schemeClr val="dk1"/>
                </a:solidFill>
                <a:latin typeface="Proxima Nova"/>
                <a:ea typeface="Proxima Nova"/>
                <a:cs typeface="Proxima Nova"/>
                <a:sym typeface="Proxima Nova"/>
              </a:defRPr>
            </a:lvl7pPr>
            <a:lvl8pPr marL="3657600" marR="0" lvl="7" indent="-228600" algn="l" rtl="0">
              <a:lnSpc>
                <a:spcPct val="100000"/>
              </a:lnSpc>
              <a:spcBef>
                <a:spcPts val="0"/>
              </a:spcBef>
              <a:spcAft>
                <a:spcPts val="0"/>
              </a:spcAft>
              <a:buClr>
                <a:schemeClr val="dk1"/>
              </a:buClr>
              <a:buSzPts val="1400"/>
              <a:buFont typeface="Proxima Nova"/>
              <a:buNone/>
              <a:defRPr sz="1800" b="0" i="0" u="none" strike="noStrike" cap="none">
                <a:solidFill>
                  <a:schemeClr val="dk1"/>
                </a:solidFill>
                <a:latin typeface="Proxima Nova"/>
                <a:ea typeface="Proxima Nova"/>
                <a:cs typeface="Proxima Nova"/>
                <a:sym typeface="Proxima Nova"/>
              </a:defRPr>
            </a:lvl8pPr>
            <a:lvl9pPr marL="4114800" marR="0" lvl="8" indent="-228600" algn="l" rtl="0">
              <a:lnSpc>
                <a:spcPct val="100000"/>
              </a:lnSpc>
              <a:spcBef>
                <a:spcPts val="0"/>
              </a:spcBef>
              <a:spcAft>
                <a:spcPts val="0"/>
              </a:spcAft>
              <a:buClr>
                <a:schemeClr val="dk1"/>
              </a:buClr>
              <a:buSzPts val="1400"/>
              <a:buFont typeface="Proxima Nova"/>
              <a:buNone/>
              <a:defRPr sz="1800" b="0" i="0" u="none" strike="noStrike" cap="none">
                <a:solidFill>
                  <a:schemeClr val="dk1"/>
                </a:solidFill>
                <a:latin typeface="Proxima Nova"/>
                <a:ea typeface="Proxima Nova"/>
                <a:cs typeface="Proxima Nova"/>
                <a:sym typeface="Proxima Nov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8"/>
          <p:cNvSpPr txBox="1">
            <a:spLocks noGrp="1"/>
          </p:cNvSpPr>
          <p:nvPr>
            <p:ph type="sldNum" idx="12"/>
          </p:nvPr>
        </p:nvSpPr>
        <p:spPr>
          <a:xfrm>
            <a:off x="8472458" y="4663217"/>
            <a:ext cx="549000" cy="393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G to the Right">
  <p:cSld name="IMG to the Right">
    <p:bg>
      <p:bgPr>
        <a:solidFill>
          <a:srgbClr val="F3F3F3"/>
        </a:solidFill>
        <a:effectLst/>
      </p:bgPr>
    </p:bg>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623400" y="523500"/>
            <a:ext cx="8520600" cy="572700"/>
          </a:xfrm>
          <a:prstGeom prst="rect">
            <a:avLst/>
          </a:prstGeom>
        </p:spPr>
        <p:txBody>
          <a:bodyPr spcFirstLastPara="1" wrap="square" lIns="91425" tIns="91425" rIns="91425" bIns="91425" anchor="t" anchorCtr="0"/>
          <a:lstStyle>
            <a:lvl1pPr lvl="0" rtl="0">
              <a:spcBef>
                <a:spcPts val="0"/>
              </a:spcBef>
              <a:spcAft>
                <a:spcPts val="0"/>
              </a:spcAft>
              <a:buClr>
                <a:srgbClr val="001E62"/>
              </a:buClr>
              <a:buSzPts val="2400"/>
              <a:buNone/>
              <a:defRPr sz="2400" b="1">
                <a:solidFill>
                  <a:srgbClr val="001E62"/>
                </a:solidFill>
              </a:defRPr>
            </a:lvl1pPr>
            <a:lvl2pPr lvl="1" rtl="0">
              <a:spcBef>
                <a:spcPts val="0"/>
              </a:spcBef>
              <a:spcAft>
                <a:spcPts val="0"/>
              </a:spcAft>
              <a:buClr>
                <a:srgbClr val="001E62"/>
              </a:buClr>
              <a:buSzPts val="2400"/>
              <a:buNone/>
              <a:defRPr sz="2400" b="1">
                <a:solidFill>
                  <a:srgbClr val="001E62"/>
                </a:solidFill>
              </a:defRPr>
            </a:lvl2pPr>
            <a:lvl3pPr lvl="2" rtl="0">
              <a:spcBef>
                <a:spcPts val="0"/>
              </a:spcBef>
              <a:spcAft>
                <a:spcPts val="0"/>
              </a:spcAft>
              <a:buClr>
                <a:srgbClr val="001E62"/>
              </a:buClr>
              <a:buSzPts val="2400"/>
              <a:buNone/>
              <a:defRPr sz="2400" b="1">
                <a:solidFill>
                  <a:srgbClr val="001E62"/>
                </a:solidFill>
              </a:defRPr>
            </a:lvl3pPr>
            <a:lvl4pPr lvl="3" rtl="0">
              <a:spcBef>
                <a:spcPts val="0"/>
              </a:spcBef>
              <a:spcAft>
                <a:spcPts val="0"/>
              </a:spcAft>
              <a:buClr>
                <a:srgbClr val="001E62"/>
              </a:buClr>
              <a:buSzPts val="2400"/>
              <a:buNone/>
              <a:defRPr sz="2400" b="1">
                <a:solidFill>
                  <a:srgbClr val="001E62"/>
                </a:solidFill>
              </a:defRPr>
            </a:lvl4pPr>
            <a:lvl5pPr lvl="4" rtl="0">
              <a:spcBef>
                <a:spcPts val="0"/>
              </a:spcBef>
              <a:spcAft>
                <a:spcPts val="0"/>
              </a:spcAft>
              <a:buClr>
                <a:srgbClr val="001E62"/>
              </a:buClr>
              <a:buSzPts val="2400"/>
              <a:buNone/>
              <a:defRPr sz="2400" b="1">
                <a:solidFill>
                  <a:srgbClr val="001E62"/>
                </a:solidFill>
              </a:defRPr>
            </a:lvl5pPr>
            <a:lvl6pPr lvl="5" rtl="0">
              <a:spcBef>
                <a:spcPts val="0"/>
              </a:spcBef>
              <a:spcAft>
                <a:spcPts val="0"/>
              </a:spcAft>
              <a:buClr>
                <a:srgbClr val="001E62"/>
              </a:buClr>
              <a:buSzPts val="2400"/>
              <a:buNone/>
              <a:defRPr sz="2400" b="1">
                <a:solidFill>
                  <a:srgbClr val="001E62"/>
                </a:solidFill>
              </a:defRPr>
            </a:lvl6pPr>
            <a:lvl7pPr lvl="6" rtl="0">
              <a:spcBef>
                <a:spcPts val="0"/>
              </a:spcBef>
              <a:spcAft>
                <a:spcPts val="0"/>
              </a:spcAft>
              <a:buClr>
                <a:srgbClr val="001E62"/>
              </a:buClr>
              <a:buSzPts val="2400"/>
              <a:buNone/>
              <a:defRPr sz="2400" b="1">
                <a:solidFill>
                  <a:srgbClr val="001E62"/>
                </a:solidFill>
              </a:defRPr>
            </a:lvl7pPr>
            <a:lvl8pPr lvl="7" rtl="0">
              <a:spcBef>
                <a:spcPts val="0"/>
              </a:spcBef>
              <a:spcAft>
                <a:spcPts val="0"/>
              </a:spcAft>
              <a:buClr>
                <a:srgbClr val="001E62"/>
              </a:buClr>
              <a:buSzPts val="2400"/>
              <a:buNone/>
              <a:defRPr sz="2400" b="1">
                <a:solidFill>
                  <a:srgbClr val="001E62"/>
                </a:solidFill>
              </a:defRPr>
            </a:lvl8pPr>
            <a:lvl9pPr lvl="8" rtl="0">
              <a:spcBef>
                <a:spcPts val="0"/>
              </a:spcBef>
              <a:spcAft>
                <a:spcPts val="0"/>
              </a:spcAft>
              <a:buClr>
                <a:srgbClr val="001E62"/>
              </a:buClr>
              <a:buSzPts val="2400"/>
              <a:buNone/>
              <a:defRPr sz="2400" b="1">
                <a:solidFill>
                  <a:srgbClr val="001E62"/>
                </a:solidFill>
              </a:defRPr>
            </a:lvl9pPr>
          </a:lstStyle>
          <a:p>
            <a:endParaRPr/>
          </a:p>
        </p:txBody>
      </p:sp>
      <p:sp>
        <p:nvSpPr>
          <p:cNvPr id="74" name="Google Shape;74;p19"/>
          <p:cNvSpPr/>
          <p:nvPr/>
        </p:nvSpPr>
        <p:spPr>
          <a:xfrm>
            <a:off x="726338" y="1062162"/>
            <a:ext cx="416700" cy="22500"/>
          </a:xfrm>
          <a:prstGeom prst="rect">
            <a:avLst/>
          </a:prstGeom>
          <a:solidFill>
            <a:srgbClr val="006BFF"/>
          </a:solidFill>
          <a:ln>
            <a:noFill/>
          </a:ln>
        </p:spPr>
        <p:txBody>
          <a:bodyPr spcFirstLastPara="1" wrap="square" lIns="45725" tIns="45725" rIns="45725" bIns="45725" anchor="ctr" anchorCtr="0">
            <a:noAutofit/>
          </a:bodyPr>
          <a:lstStyle/>
          <a:p>
            <a:pPr marL="0" lvl="0" indent="0">
              <a:spcBef>
                <a:spcPts val="0"/>
              </a:spcBef>
              <a:spcAft>
                <a:spcPts val="0"/>
              </a:spcAft>
              <a:buNone/>
            </a:pPr>
            <a:endParaRPr/>
          </a:p>
        </p:txBody>
      </p:sp>
      <p:sp>
        <p:nvSpPr>
          <p:cNvPr id="75" name="Google Shape;75;p19"/>
          <p:cNvSpPr txBox="1">
            <a:spLocks noGrp="1"/>
          </p:cNvSpPr>
          <p:nvPr>
            <p:ph type="body" idx="1"/>
          </p:nvPr>
        </p:nvSpPr>
        <p:spPr>
          <a:xfrm>
            <a:off x="623400" y="1363800"/>
            <a:ext cx="8520600" cy="3349200"/>
          </a:xfrm>
          <a:prstGeom prst="rect">
            <a:avLst/>
          </a:prstGeom>
        </p:spPr>
        <p:txBody>
          <a:bodyPr spcFirstLastPara="1" wrap="square" lIns="91425" tIns="91425" rIns="91425" bIns="91425" anchor="t" anchorCtr="0"/>
          <a:lstStyle>
            <a:lvl1pPr marL="457200" lvl="0" indent="-298450" rtl="0">
              <a:lnSpc>
                <a:spcPct val="115000"/>
              </a:lnSpc>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marL="914400" lvl="1" indent="-298450" rtl="0">
              <a:lnSpc>
                <a:spcPct val="115000"/>
              </a:lnSpc>
              <a:spcBef>
                <a:spcPts val="160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marL="1371600" lvl="2" indent="-298450" rtl="0">
              <a:lnSpc>
                <a:spcPct val="115000"/>
              </a:lnSpc>
              <a:spcBef>
                <a:spcPts val="160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marL="1828800" lvl="3" indent="-298450" rtl="0">
              <a:lnSpc>
                <a:spcPct val="115000"/>
              </a:lnSpc>
              <a:spcBef>
                <a:spcPts val="160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marL="2286000" lvl="4" indent="-298450" rtl="0">
              <a:lnSpc>
                <a:spcPct val="115000"/>
              </a:lnSpc>
              <a:spcBef>
                <a:spcPts val="160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marL="2743200" lvl="5" indent="-298450" rtl="0">
              <a:lnSpc>
                <a:spcPct val="115000"/>
              </a:lnSpc>
              <a:spcBef>
                <a:spcPts val="160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marL="3200400" lvl="6" indent="-298450" rtl="0">
              <a:lnSpc>
                <a:spcPct val="115000"/>
              </a:lnSpc>
              <a:spcBef>
                <a:spcPts val="160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marL="3657600" lvl="7" indent="-298450" rtl="0">
              <a:lnSpc>
                <a:spcPct val="115000"/>
              </a:lnSpc>
              <a:spcBef>
                <a:spcPts val="160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marL="4114800" lvl="8" indent="-298450" rtl="0">
              <a:lnSpc>
                <a:spcPct val="115000"/>
              </a:lnSpc>
              <a:spcBef>
                <a:spcPts val="1600"/>
              </a:spcBef>
              <a:spcAft>
                <a:spcPts val="160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a:endParaRPr/>
          </a:p>
        </p:txBody>
      </p:sp>
      <p:grpSp>
        <p:nvGrpSpPr>
          <p:cNvPr id="76" name="Google Shape;76;p19"/>
          <p:cNvGrpSpPr/>
          <p:nvPr/>
        </p:nvGrpSpPr>
        <p:grpSpPr>
          <a:xfrm rot="10800000" flipH="1">
            <a:off x="731188" y="5220413"/>
            <a:ext cx="7681563" cy="87954"/>
            <a:chOff x="1462375" y="1133750"/>
            <a:chExt cx="15363125" cy="8795400"/>
          </a:xfrm>
        </p:grpSpPr>
        <p:cxnSp>
          <p:nvCxnSpPr>
            <p:cNvPr id="77" name="Google Shape;77;p19"/>
            <p:cNvCxnSpPr/>
            <p:nvPr/>
          </p:nvCxnSpPr>
          <p:spPr>
            <a:xfrm>
              <a:off x="1462375" y="1133750"/>
              <a:ext cx="0" cy="8643000"/>
            </a:xfrm>
            <a:prstGeom prst="straightConnector1">
              <a:avLst/>
            </a:prstGeom>
            <a:noFill/>
            <a:ln w="9525" cap="flat" cmpd="sng">
              <a:solidFill>
                <a:srgbClr val="FCE5CD"/>
              </a:solidFill>
              <a:prstDash val="solid"/>
              <a:round/>
              <a:headEnd type="none" w="med" len="med"/>
              <a:tailEnd type="none" w="med" len="med"/>
            </a:ln>
          </p:spPr>
        </p:cxnSp>
        <p:cxnSp>
          <p:nvCxnSpPr>
            <p:cNvPr id="78" name="Google Shape;78;p19"/>
            <p:cNvCxnSpPr/>
            <p:nvPr/>
          </p:nvCxnSpPr>
          <p:spPr>
            <a:xfrm>
              <a:off x="16825500" y="1286150"/>
              <a:ext cx="0" cy="8643000"/>
            </a:xfrm>
            <a:prstGeom prst="straightConnector1">
              <a:avLst/>
            </a:prstGeom>
            <a:noFill/>
            <a:ln w="9525" cap="flat" cmpd="sng">
              <a:solidFill>
                <a:srgbClr val="FCE5CD"/>
              </a:solidFill>
              <a:prstDash val="solid"/>
              <a:round/>
              <a:headEnd type="none" w="med" len="med"/>
              <a:tailEnd type="none" w="med" len="med"/>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G to the Right 1">
  <p:cSld name="IMG to the Right_1">
    <p:bg>
      <p:bgPr>
        <a:solidFill>
          <a:srgbClr val="001E62"/>
        </a:solid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623400" y="523500"/>
            <a:ext cx="8520600" cy="5727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400"/>
              <a:buNone/>
              <a:defRPr sz="2400" b="1">
                <a:solidFill>
                  <a:srgbClr val="FFFFFF"/>
                </a:solidFill>
              </a:defRPr>
            </a:lvl1pPr>
            <a:lvl2pPr lvl="1" rtl="0">
              <a:spcBef>
                <a:spcPts val="0"/>
              </a:spcBef>
              <a:spcAft>
                <a:spcPts val="0"/>
              </a:spcAft>
              <a:buClr>
                <a:srgbClr val="FFFFFF"/>
              </a:buClr>
              <a:buSzPts val="2400"/>
              <a:buNone/>
              <a:defRPr sz="2400" b="1">
                <a:solidFill>
                  <a:srgbClr val="FFFFFF"/>
                </a:solidFill>
              </a:defRPr>
            </a:lvl2pPr>
            <a:lvl3pPr lvl="2" rtl="0">
              <a:spcBef>
                <a:spcPts val="0"/>
              </a:spcBef>
              <a:spcAft>
                <a:spcPts val="0"/>
              </a:spcAft>
              <a:buClr>
                <a:srgbClr val="FFFFFF"/>
              </a:buClr>
              <a:buSzPts val="2400"/>
              <a:buNone/>
              <a:defRPr sz="2400" b="1">
                <a:solidFill>
                  <a:srgbClr val="FFFFFF"/>
                </a:solidFill>
              </a:defRPr>
            </a:lvl3pPr>
            <a:lvl4pPr lvl="3" rtl="0">
              <a:spcBef>
                <a:spcPts val="0"/>
              </a:spcBef>
              <a:spcAft>
                <a:spcPts val="0"/>
              </a:spcAft>
              <a:buClr>
                <a:srgbClr val="FFFFFF"/>
              </a:buClr>
              <a:buSzPts val="2400"/>
              <a:buNone/>
              <a:defRPr sz="2400" b="1">
                <a:solidFill>
                  <a:srgbClr val="FFFFFF"/>
                </a:solidFill>
              </a:defRPr>
            </a:lvl4pPr>
            <a:lvl5pPr lvl="4" rtl="0">
              <a:spcBef>
                <a:spcPts val="0"/>
              </a:spcBef>
              <a:spcAft>
                <a:spcPts val="0"/>
              </a:spcAft>
              <a:buClr>
                <a:srgbClr val="FFFFFF"/>
              </a:buClr>
              <a:buSzPts val="2400"/>
              <a:buNone/>
              <a:defRPr sz="2400" b="1">
                <a:solidFill>
                  <a:srgbClr val="FFFFFF"/>
                </a:solidFill>
              </a:defRPr>
            </a:lvl5pPr>
            <a:lvl6pPr lvl="5" rtl="0">
              <a:spcBef>
                <a:spcPts val="0"/>
              </a:spcBef>
              <a:spcAft>
                <a:spcPts val="0"/>
              </a:spcAft>
              <a:buClr>
                <a:srgbClr val="FFFFFF"/>
              </a:buClr>
              <a:buSzPts val="2400"/>
              <a:buNone/>
              <a:defRPr sz="2400" b="1">
                <a:solidFill>
                  <a:srgbClr val="FFFFFF"/>
                </a:solidFill>
              </a:defRPr>
            </a:lvl6pPr>
            <a:lvl7pPr lvl="6" rtl="0">
              <a:spcBef>
                <a:spcPts val="0"/>
              </a:spcBef>
              <a:spcAft>
                <a:spcPts val="0"/>
              </a:spcAft>
              <a:buClr>
                <a:srgbClr val="FFFFFF"/>
              </a:buClr>
              <a:buSzPts val="2400"/>
              <a:buNone/>
              <a:defRPr sz="2400" b="1">
                <a:solidFill>
                  <a:srgbClr val="FFFFFF"/>
                </a:solidFill>
              </a:defRPr>
            </a:lvl7pPr>
            <a:lvl8pPr lvl="7" rtl="0">
              <a:spcBef>
                <a:spcPts val="0"/>
              </a:spcBef>
              <a:spcAft>
                <a:spcPts val="0"/>
              </a:spcAft>
              <a:buClr>
                <a:srgbClr val="FFFFFF"/>
              </a:buClr>
              <a:buSzPts val="2400"/>
              <a:buNone/>
              <a:defRPr sz="2400" b="1">
                <a:solidFill>
                  <a:srgbClr val="FFFFFF"/>
                </a:solidFill>
              </a:defRPr>
            </a:lvl8pPr>
            <a:lvl9pPr lvl="8" rtl="0">
              <a:spcBef>
                <a:spcPts val="0"/>
              </a:spcBef>
              <a:spcAft>
                <a:spcPts val="0"/>
              </a:spcAft>
              <a:buClr>
                <a:srgbClr val="FFFFFF"/>
              </a:buClr>
              <a:buSzPts val="2400"/>
              <a:buNone/>
              <a:defRPr sz="2400" b="1">
                <a:solidFill>
                  <a:srgbClr val="FFFFFF"/>
                </a:solidFill>
              </a:defRPr>
            </a:lvl9pPr>
          </a:lstStyle>
          <a:p>
            <a:endParaRPr/>
          </a:p>
        </p:txBody>
      </p:sp>
      <p:sp>
        <p:nvSpPr>
          <p:cNvPr id="81" name="Google Shape;81;p20"/>
          <p:cNvSpPr txBox="1">
            <a:spLocks noGrp="1"/>
          </p:cNvSpPr>
          <p:nvPr>
            <p:ph type="body" idx="1"/>
          </p:nvPr>
        </p:nvSpPr>
        <p:spPr>
          <a:xfrm>
            <a:off x="623400" y="1363800"/>
            <a:ext cx="8520600" cy="3349200"/>
          </a:xfrm>
          <a:prstGeom prst="rect">
            <a:avLst/>
          </a:prstGeom>
        </p:spPr>
        <p:txBody>
          <a:bodyPr spcFirstLastPara="1" wrap="square" lIns="91425" tIns="91425" rIns="91425" bIns="91425" anchor="t" anchorCtr="0"/>
          <a:lstStyle>
            <a:lvl1pPr marL="457200" lvl="0" indent="-298450" rtl="0">
              <a:lnSpc>
                <a:spcPct val="115000"/>
              </a:lnSpc>
              <a:spcBef>
                <a:spcPts val="0"/>
              </a:spcBef>
              <a:spcAft>
                <a:spcPts val="0"/>
              </a:spcAft>
              <a:buClr>
                <a:srgbClr val="FFFFFF"/>
              </a:buClr>
              <a:buSzPts val="1100"/>
              <a:buFont typeface="Proxima Nova"/>
              <a:buChar char="●"/>
              <a:defRPr sz="1100">
                <a:solidFill>
                  <a:srgbClr val="FFFFFF"/>
                </a:solidFill>
                <a:latin typeface="Proxima Nova"/>
                <a:ea typeface="Proxima Nova"/>
                <a:cs typeface="Proxima Nova"/>
                <a:sym typeface="Proxima Nova"/>
              </a:defRPr>
            </a:lvl1pPr>
            <a:lvl2pPr marL="914400" lvl="1" indent="-298450" rtl="0">
              <a:lnSpc>
                <a:spcPct val="115000"/>
              </a:lnSpc>
              <a:spcBef>
                <a:spcPts val="1600"/>
              </a:spcBef>
              <a:spcAft>
                <a:spcPts val="0"/>
              </a:spcAft>
              <a:buClr>
                <a:srgbClr val="FFFFFF"/>
              </a:buClr>
              <a:buSzPts val="1100"/>
              <a:buFont typeface="Proxima Nova"/>
              <a:buChar char="○"/>
              <a:defRPr sz="1100">
                <a:solidFill>
                  <a:srgbClr val="FFFFFF"/>
                </a:solidFill>
                <a:latin typeface="Proxima Nova"/>
                <a:ea typeface="Proxima Nova"/>
                <a:cs typeface="Proxima Nova"/>
                <a:sym typeface="Proxima Nova"/>
              </a:defRPr>
            </a:lvl2pPr>
            <a:lvl3pPr marL="1371600" lvl="2" indent="-298450" rtl="0">
              <a:lnSpc>
                <a:spcPct val="115000"/>
              </a:lnSpc>
              <a:spcBef>
                <a:spcPts val="1600"/>
              </a:spcBef>
              <a:spcAft>
                <a:spcPts val="0"/>
              </a:spcAft>
              <a:buClr>
                <a:srgbClr val="FFFFFF"/>
              </a:buClr>
              <a:buSzPts val="1100"/>
              <a:buFont typeface="Proxima Nova"/>
              <a:buChar char="■"/>
              <a:defRPr sz="1100">
                <a:solidFill>
                  <a:srgbClr val="FFFFFF"/>
                </a:solidFill>
                <a:latin typeface="Proxima Nova"/>
                <a:ea typeface="Proxima Nova"/>
                <a:cs typeface="Proxima Nova"/>
                <a:sym typeface="Proxima Nova"/>
              </a:defRPr>
            </a:lvl3pPr>
            <a:lvl4pPr marL="1828800" lvl="3" indent="-298450" rtl="0">
              <a:lnSpc>
                <a:spcPct val="115000"/>
              </a:lnSpc>
              <a:spcBef>
                <a:spcPts val="1600"/>
              </a:spcBef>
              <a:spcAft>
                <a:spcPts val="0"/>
              </a:spcAft>
              <a:buClr>
                <a:srgbClr val="FFFFFF"/>
              </a:buClr>
              <a:buSzPts val="1100"/>
              <a:buFont typeface="Proxima Nova"/>
              <a:buChar char="●"/>
              <a:defRPr sz="1100">
                <a:solidFill>
                  <a:srgbClr val="FFFFFF"/>
                </a:solidFill>
                <a:latin typeface="Proxima Nova"/>
                <a:ea typeface="Proxima Nova"/>
                <a:cs typeface="Proxima Nova"/>
                <a:sym typeface="Proxima Nova"/>
              </a:defRPr>
            </a:lvl4pPr>
            <a:lvl5pPr marL="2286000" lvl="4" indent="-298450" rtl="0">
              <a:lnSpc>
                <a:spcPct val="115000"/>
              </a:lnSpc>
              <a:spcBef>
                <a:spcPts val="1600"/>
              </a:spcBef>
              <a:spcAft>
                <a:spcPts val="0"/>
              </a:spcAft>
              <a:buClr>
                <a:srgbClr val="FFFFFF"/>
              </a:buClr>
              <a:buSzPts val="1100"/>
              <a:buFont typeface="Proxima Nova"/>
              <a:buChar char="○"/>
              <a:defRPr sz="1100">
                <a:solidFill>
                  <a:srgbClr val="FFFFFF"/>
                </a:solidFill>
                <a:latin typeface="Proxima Nova"/>
                <a:ea typeface="Proxima Nova"/>
                <a:cs typeface="Proxima Nova"/>
                <a:sym typeface="Proxima Nova"/>
              </a:defRPr>
            </a:lvl5pPr>
            <a:lvl6pPr marL="2743200" lvl="5" indent="-298450" rtl="0">
              <a:lnSpc>
                <a:spcPct val="115000"/>
              </a:lnSpc>
              <a:spcBef>
                <a:spcPts val="1600"/>
              </a:spcBef>
              <a:spcAft>
                <a:spcPts val="0"/>
              </a:spcAft>
              <a:buClr>
                <a:srgbClr val="FFFFFF"/>
              </a:buClr>
              <a:buSzPts val="1100"/>
              <a:buFont typeface="Proxima Nova"/>
              <a:buChar char="■"/>
              <a:defRPr sz="1100">
                <a:solidFill>
                  <a:srgbClr val="FFFFFF"/>
                </a:solidFill>
                <a:latin typeface="Proxima Nova"/>
                <a:ea typeface="Proxima Nova"/>
                <a:cs typeface="Proxima Nova"/>
                <a:sym typeface="Proxima Nova"/>
              </a:defRPr>
            </a:lvl6pPr>
            <a:lvl7pPr marL="3200400" lvl="6" indent="-298450" rtl="0">
              <a:lnSpc>
                <a:spcPct val="115000"/>
              </a:lnSpc>
              <a:spcBef>
                <a:spcPts val="1600"/>
              </a:spcBef>
              <a:spcAft>
                <a:spcPts val="0"/>
              </a:spcAft>
              <a:buClr>
                <a:srgbClr val="FFFFFF"/>
              </a:buClr>
              <a:buSzPts val="1100"/>
              <a:buFont typeface="Proxima Nova"/>
              <a:buChar char="●"/>
              <a:defRPr sz="1100">
                <a:solidFill>
                  <a:srgbClr val="FFFFFF"/>
                </a:solidFill>
                <a:latin typeface="Proxima Nova"/>
                <a:ea typeface="Proxima Nova"/>
                <a:cs typeface="Proxima Nova"/>
                <a:sym typeface="Proxima Nova"/>
              </a:defRPr>
            </a:lvl7pPr>
            <a:lvl8pPr marL="3657600" lvl="7" indent="-298450" rtl="0">
              <a:lnSpc>
                <a:spcPct val="115000"/>
              </a:lnSpc>
              <a:spcBef>
                <a:spcPts val="1600"/>
              </a:spcBef>
              <a:spcAft>
                <a:spcPts val="0"/>
              </a:spcAft>
              <a:buClr>
                <a:srgbClr val="FFFFFF"/>
              </a:buClr>
              <a:buSzPts val="1100"/>
              <a:buFont typeface="Proxima Nova"/>
              <a:buChar char="○"/>
              <a:defRPr sz="1100">
                <a:solidFill>
                  <a:srgbClr val="FFFFFF"/>
                </a:solidFill>
                <a:latin typeface="Proxima Nova"/>
                <a:ea typeface="Proxima Nova"/>
                <a:cs typeface="Proxima Nova"/>
                <a:sym typeface="Proxima Nova"/>
              </a:defRPr>
            </a:lvl8pPr>
            <a:lvl9pPr marL="4114800" lvl="8" indent="-298450" rtl="0">
              <a:lnSpc>
                <a:spcPct val="115000"/>
              </a:lnSpc>
              <a:spcBef>
                <a:spcPts val="1600"/>
              </a:spcBef>
              <a:spcAft>
                <a:spcPts val="1600"/>
              </a:spcAft>
              <a:buClr>
                <a:srgbClr val="FFFFFF"/>
              </a:buClr>
              <a:buSzPts val="1100"/>
              <a:buFont typeface="Proxima Nova"/>
              <a:buChar char="■"/>
              <a:defRPr sz="1100">
                <a:solidFill>
                  <a:srgbClr val="FFFFFF"/>
                </a:solidFill>
                <a:latin typeface="Proxima Nova"/>
                <a:ea typeface="Proxima Nova"/>
                <a:cs typeface="Proxima Nova"/>
                <a:sym typeface="Proxima Nova"/>
              </a:defRPr>
            </a:lvl9pPr>
          </a:lstStyle>
          <a:p>
            <a:endParaRPr/>
          </a:p>
        </p:txBody>
      </p:sp>
      <p:grpSp>
        <p:nvGrpSpPr>
          <p:cNvPr id="82" name="Google Shape;82;p20"/>
          <p:cNvGrpSpPr/>
          <p:nvPr/>
        </p:nvGrpSpPr>
        <p:grpSpPr>
          <a:xfrm rot="10800000" flipH="1">
            <a:off x="731188" y="5199116"/>
            <a:ext cx="7681563" cy="57170"/>
            <a:chOff x="1462375" y="1133750"/>
            <a:chExt cx="15363125" cy="8795400"/>
          </a:xfrm>
        </p:grpSpPr>
        <p:cxnSp>
          <p:nvCxnSpPr>
            <p:cNvPr id="83" name="Google Shape;83;p20"/>
            <p:cNvCxnSpPr/>
            <p:nvPr/>
          </p:nvCxnSpPr>
          <p:spPr>
            <a:xfrm>
              <a:off x="1462375" y="1133750"/>
              <a:ext cx="0" cy="8643000"/>
            </a:xfrm>
            <a:prstGeom prst="straightConnector1">
              <a:avLst/>
            </a:prstGeom>
            <a:noFill/>
            <a:ln w="9525" cap="flat" cmpd="sng">
              <a:solidFill>
                <a:srgbClr val="1155CC"/>
              </a:solidFill>
              <a:prstDash val="solid"/>
              <a:round/>
              <a:headEnd type="none" w="med" len="med"/>
              <a:tailEnd type="none" w="med" len="med"/>
            </a:ln>
          </p:spPr>
        </p:cxnSp>
        <p:cxnSp>
          <p:nvCxnSpPr>
            <p:cNvPr id="84" name="Google Shape;84;p20"/>
            <p:cNvCxnSpPr/>
            <p:nvPr/>
          </p:nvCxnSpPr>
          <p:spPr>
            <a:xfrm>
              <a:off x="16825500" y="1286150"/>
              <a:ext cx="0" cy="8643000"/>
            </a:xfrm>
            <a:prstGeom prst="straightConnector1">
              <a:avLst/>
            </a:prstGeom>
            <a:noFill/>
            <a:ln w="9525" cap="flat" cmpd="sng">
              <a:solidFill>
                <a:srgbClr val="1155CC"/>
              </a:solidFill>
              <a:prstDash val="solid"/>
              <a:round/>
              <a:headEnd type="none" w="med" len="med"/>
              <a:tailEnd type="none" w="med" len="med"/>
            </a:ln>
          </p:spPr>
        </p:cxnSp>
      </p:grpSp>
      <p:sp>
        <p:nvSpPr>
          <p:cNvPr id="85" name="Google Shape;85;p20"/>
          <p:cNvSpPr/>
          <p:nvPr/>
        </p:nvSpPr>
        <p:spPr>
          <a:xfrm>
            <a:off x="726338" y="1062162"/>
            <a:ext cx="416700" cy="22500"/>
          </a:xfrm>
          <a:prstGeom prst="rect">
            <a:avLst/>
          </a:prstGeom>
          <a:solidFill>
            <a:srgbClr val="006BFF"/>
          </a:solidFill>
          <a:ln>
            <a:noFill/>
          </a:ln>
        </p:spPr>
        <p:txBody>
          <a:bodyPr spcFirstLastPara="1" wrap="square" lIns="45725" tIns="45725" rIns="45725" bIns="45725" anchor="ctr" anchorCtr="0">
            <a:noAutofit/>
          </a:bodyPr>
          <a:lstStyle/>
          <a:p>
            <a:pPr marL="0" lvl="0" indent="0" rtl="0">
              <a:spcBef>
                <a:spcPts val="0"/>
              </a:spcBef>
              <a:spcAft>
                <a:spcPts val="0"/>
              </a:spcAft>
              <a:buNone/>
            </a:pPr>
            <a:endParaRPr sz="7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68" name="Google Shape;68;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23850" rtl="0">
              <a:lnSpc>
                <a:spcPct val="115000"/>
              </a:lnSpc>
              <a:spcBef>
                <a:spcPts val="1600"/>
              </a:spcBef>
              <a:spcAft>
                <a:spcPts val="0"/>
              </a:spcAft>
              <a:buClr>
                <a:schemeClr val="dk2"/>
              </a:buClr>
              <a:buSzPts val="1500"/>
              <a:buFont typeface="Proxima Nova"/>
              <a:buChar char="○"/>
              <a:defRPr sz="1500">
                <a:solidFill>
                  <a:schemeClr val="dk2"/>
                </a:solidFill>
                <a:latin typeface="Proxima Nova"/>
                <a:ea typeface="Proxima Nova"/>
                <a:cs typeface="Proxima Nova"/>
                <a:sym typeface="Proxima Nova"/>
              </a:defRPr>
            </a:lvl2pPr>
            <a:lvl3pPr marL="1371600" lvl="2" indent="-323850" rtl="0">
              <a:lnSpc>
                <a:spcPct val="115000"/>
              </a:lnSpc>
              <a:spcBef>
                <a:spcPts val="1600"/>
              </a:spcBef>
              <a:spcAft>
                <a:spcPts val="0"/>
              </a:spcAft>
              <a:buClr>
                <a:schemeClr val="dk2"/>
              </a:buClr>
              <a:buSzPts val="1500"/>
              <a:buFont typeface="Proxima Nova"/>
              <a:buChar char="■"/>
              <a:defRPr sz="1500">
                <a:solidFill>
                  <a:schemeClr val="dk2"/>
                </a:solidFill>
                <a:latin typeface="Proxima Nova"/>
                <a:ea typeface="Proxima Nova"/>
                <a:cs typeface="Proxima Nova"/>
                <a:sym typeface="Proxima Nova"/>
              </a:defRPr>
            </a:lvl3pPr>
            <a:lvl4pPr marL="1828800" lvl="3" indent="-323850" rtl="0">
              <a:lnSpc>
                <a:spcPct val="115000"/>
              </a:lnSpc>
              <a:spcBef>
                <a:spcPts val="1600"/>
              </a:spcBef>
              <a:spcAft>
                <a:spcPts val="0"/>
              </a:spcAft>
              <a:buClr>
                <a:schemeClr val="dk2"/>
              </a:buClr>
              <a:buSzPts val="1500"/>
              <a:buFont typeface="Proxima Nova"/>
              <a:buChar char="●"/>
              <a:defRPr sz="1500">
                <a:solidFill>
                  <a:schemeClr val="dk2"/>
                </a:solidFill>
                <a:latin typeface="Proxima Nova"/>
                <a:ea typeface="Proxima Nova"/>
                <a:cs typeface="Proxima Nova"/>
                <a:sym typeface="Proxima Nova"/>
              </a:defRPr>
            </a:lvl4pPr>
            <a:lvl5pPr marL="2286000" lvl="4" indent="-323850" rtl="0">
              <a:lnSpc>
                <a:spcPct val="115000"/>
              </a:lnSpc>
              <a:spcBef>
                <a:spcPts val="1600"/>
              </a:spcBef>
              <a:spcAft>
                <a:spcPts val="0"/>
              </a:spcAft>
              <a:buClr>
                <a:schemeClr val="dk2"/>
              </a:buClr>
              <a:buSzPts val="1500"/>
              <a:buFont typeface="Proxima Nova"/>
              <a:buChar char="○"/>
              <a:defRPr sz="1500">
                <a:solidFill>
                  <a:schemeClr val="dk2"/>
                </a:solidFill>
                <a:latin typeface="Proxima Nova"/>
                <a:ea typeface="Proxima Nova"/>
                <a:cs typeface="Proxima Nova"/>
                <a:sym typeface="Proxima Nova"/>
              </a:defRPr>
            </a:lvl5pPr>
            <a:lvl6pPr marL="2743200" lvl="5" indent="-323850" rtl="0">
              <a:lnSpc>
                <a:spcPct val="115000"/>
              </a:lnSpc>
              <a:spcBef>
                <a:spcPts val="1600"/>
              </a:spcBef>
              <a:spcAft>
                <a:spcPts val="0"/>
              </a:spcAft>
              <a:buClr>
                <a:schemeClr val="dk2"/>
              </a:buClr>
              <a:buSzPts val="1500"/>
              <a:buFont typeface="Proxima Nova"/>
              <a:buChar char="■"/>
              <a:defRPr sz="1500">
                <a:solidFill>
                  <a:schemeClr val="dk2"/>
                </a:solidFill>
                <a:latin typeface="Proxima Nova"/>
                <a:ea typeface="Proxima Nova"/>
                <a:cs typeface="Proxima Nova"/>
                <a:sym typeface="Proxima Nova"/>
              </a:defRPr>
            </a:lvl6pPr>
            <a:lvl7pPr marL="3200400" lvl="6" indent="-323850" rtl="0">
              <a:lnSpc>
                <a:spcPct val="115000"/>
              </a:lnSpc>
              <a:spcBef>
                <a:spcPts val="1600"/>
              </a:spcBef>
              <a:spcAft>
                <a:spcPts val="0"/>
              </a:spcAft>
              <a:buClr>
                <a:schemeClr val="dk2"/>
              </a:buClr>
              <a:buSzPts val="1500"/>
              <a:buFont typeface="Proxima Nova"/>
              <a:buChar char="●"/>
              <a:defRPr sz="1500">
                <a:solidFill>
                  <a:schemeClr val="dk2"/>
                </a:solidFill>
                <a:latin typeface="Proxima Nova"/>
                <a:ea typeface="Proxima Nova"/>
                <a:cs typeface="Proxima Nova"/>
                <a:sym typeface="Proxima Nova"/>
              </a:defRPr>
            </a:lvl7pPr>
            <a:lvl8pPr marL="3657600" lvl="7" indent="-323850" rtl="0">
              <a:lnSpc>
                <a:spcPct val="115000"/>
              </a:lnSpc>
              <a:spcBef>
                <a:spcPts val="1600"/>
              </a:spcBef>
              <a:spcAft>
                <a:spcPts val="0"/>
              </a:spcAft>
              <a:buClr>
                <a:schemeClr val="dk2"/>
              </a:buClr>
              <a:buSzPts val="1500"/>
              <a:buFont typeface="Proxima Nova"/>
              <a:buChar char="○"/>
              <a:defRPr sz="1500">
                <a:solidFill>
                  <a:schemeClr val="dk2"/>
                </a:solidFill>
                <a:latin typeface="Proxima Nova"/>
                <a:ea typeface="Proxima Nova"/>
                <a:cs typeface="Proxima Nova"/>
                <a:sym typeface="Proxima Nova"/>
              </a:defRPr>
            </a:lvl8pPr>
            <a:lvl9pPr marL="4114800" lvl="8" indent="-323850" rtl="0">
              <a:lnSpc>
                <a:spcPct val="115000"/>
              </a:lnSpc>
              <a:spcBef>
                <a:spcPts val="1600"/>
              </a:spcBef>
              <a:spcAft>
                <a:spcPts val="1600"/>
              </a:spcAft>
              <a:buClr>
                <a:schemeClr val="dk2"/>
              </a:buClr>
              <a:buSzPts val="1500"/>
              <a:buFont typeface="Proxima Nova"/>
              <a:buChar char="■"/>
              <a:defRPr sz="1500">
                <a:solidFill>
                  <a:schemeClr val="dk2"/>
                </a:solidFill>
                <a:latin typeface="Proxima Nova"/>
                <a:ea typeface="Proxima Nova"/>
                <a:cs typeface="Proxima Nova"/>
                <a:sym typeface="Proxima Nova"/>
              </a:defRPr>
            </a:lvl9pPr>
          </a:lstStyle>
          <a:p>
            <a:endParaRPr/>
          </a:p>
        </p:txBody>
      </p:sp>
      <p:sp>
        <p:nvSpPr>
          <p:cNvPr id="69" name="Google Shape;69;p17"/>
          <p:cNvSpPr txBox="1">
            <a:spLocks noGrp="1"/>
          </p:cNvSpPr>
          <p:nvPr>
            <p:ph type="sldNum" idx="12"/>
          </p:nvPr>
        </p:nvSpPr>
        <p:spPr>
          <a:xfrm>
            <a:off x="8472458" y="4663217"/>
            <a:ext cx="549000" cy="3933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5.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hyperlink" Target="https://drive.google.com/file/d/1X9cpDwudvKwCIogxH9f-Qu20ZkXjcDYg/view?usp=sharing" TargetMode="External"/><Relationship Id="rId4" Type="http://schemas.openxmlformats.org/officeDocument/2006/relationships/hyperlink" Target="https://drive.google.com/file/d/1_x3JyKazFsyXa_PvLY_f7XyDl245HgRI/view?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5CF"/>
        </a:solidFill>
        <a:effectLst/>
      </p:bgPr>
    </p:bg>
    <p:spTree>
      <p:nvGrpSpPr>
        <p:cNvPr id="1" name="Shape 90"/>
        <p:cNvGrpSpPr/>
        <p:nvPr/>
      </p:nvGrpSpPr>
      <p:grpSpPr>
        <a:xfrm>
          <a:off x="0" y="0"/>
          <a:ext cx="0" cy="0"/>
          <a:chOff x="0" y="0"/>
          <a:chExt cx="0" cy="0"/>
        </a:xfrm>
      </p:grpSpPr>
      <p:pic>
        <p:nvPicPr>
          <p:cNvPr id="91" name="Google Shape;91;p21"/>
          <p:cNvPicPr preferRelativeResize="0"/>
          <p:nvPr/>
        </p:nvPicPr>
        <p:blipFill rotWithShape="1">
          <a:blip r:embed="rId3">
            <a:alphaModFix/>
          </a:blip>
          <a:srcRect/>
          <a:stretch/>
        </p:blipFill>
        <p:spPr>
          <a:xfrm>
            <a:off x="0" y="0"/>
            <a:ext cx="9130513" cy="5143500"/>
          </a:xfrm>
          <a:prstGeom prst="rect">
            <a:avLst/>
          </a:prstGeom>
          <a:noFill/>
          <a:ln>
            <a:noFill/>
          </a:ln>
        </p:spPr>
      </p:pic>
      <p:sp>
        <p:nvSpPr>
          <p:cNvPr id="92" name="Google Shape;92;p21"/>
          <p:cNvSpPr/>
          <p:nvPr/>
        </p:nvSpPr>
        <p:spPr>
          <a:xfrm>
            <a:off x="707113" y="666360"/>
            <a:ext cx="630558" cy="173851"/>
          </a:xfrm>
          <a:custGeom>
            <a:avLst/>
            <a:gdLst/>
            <a:ahLst/>
            <a:cxnLst/>
            <a:rect l="0" t="0" r="0" b="0"/>
            <a:pathLst>
              <a:path w="17354" h="4784" extrusionOk="0">
                <a:moveTo>
                  <a:pt x="1644" y="1763"/>
                </a:moveTo>
                <a:lnTo>
                  <a:pt x="1590" y="1765"/>
                </a:lnTo>
                <a:lnTo>
                  <a:pt x="1538" y="1766"/>
                </a:lnTo>
                <a:lnTo>
                  <a:pt x="1489" y="1769"/>
                </a:lnTo>
                <a:lnTo>
                  <a:pt x="1442" y="1774"/>
                </a:lnTo>
                <a:lnTo>
                  <a:pt x="1396" y="1780"/>
                </a:lnTo>
                <a:lnTo>
                  <a:pt x="1354" y="1787"/>
                </a:lnTo>
                <a:lnTo>
                  <a:pt x="1313" y="1796"/>
                </a:lnTo>
                <a:lnTo>
                  <a:pt x="1275" y="1806"/>
                </a:lnTo>
                <a:lnTo>
                  <a:pt x="1237" y="1817"/>
                </a:lnTo>
                <a:lnTo>
                  <a:pt x="1203" y="1831"/>
                </a:lnTo>
                <a:lnTo>
                  <a:pt x="1170" y="1847"/>
                </a:lnTo>
                <a:lnTo>
                  <a:pt x="1139" y="1863"/>
                </a:lnTo>
                <a:lnTo>
                  <a:pt x="1111" y="1880"/>
                </a:lnTo>
                <a:lnTo>
                  <a:pt x="1084" y="1900"/>
                </a:lnTo>
                <a:lnTo>
                  <a:pt x="1058" y="1923"/>
                </a:lnTo>
                <a:lnTo>
                  <a:pt x="1035" y="1946"/>
                </a:lnTo>
                <a:lnTo>
                  <a:pt x="1012" y="1972"/>
                </a:lnTo>
                <a:lnTo>
                  <a:pt x="993" y="1999"/>
                </a:lnTo>
                <a:lnTo>
                  <a:pt x="974" y="2028"/>
                </a:lnTo>
                <a:lnTo>
                  <a:pt x="957" y="2058"/>
                </a:lnTo>
                <a:lnTo>
                  <a:pt x="942" y="2091"/>
                </a:lnTo>
                <a:lnTo>
                  <a:pt x="928" y="2126"/>
                </a:lnTo>
                <a:lnTo>
                  <a:pt x="915" y="2163"/>
                </a:lnTo>
                <a:lnTo>
                  <a:pt x="905" y="2203"/>
                </a:lnTo>
                <a:lnTo>
                  <a:pt x="895" y="2244"/>
                </a:lnTo>
                <a:lnTo>
                  <a:pt x="887" y="2287"/>
                </a:lnTo>
                <a:lnTo>
                  <a:pt x="881" y="2333"/>
                </a:lnTo>
                <a:lnTo>
                  <a:pt x="876" y="2381"/>
                </a:lnTo>
                <a:lnTo>
                  <a:pt x="872" y="2431"/>
                </a:lnTo>
                <a:lnTo>
                  <a:pt x="869" y="2484"/>
                </a:lnTo>
                <a:lnTo>
                  <a:pt x="867" y="2539"/>
                </a:lnTo>
                <a:lnTo>
                  <a:pt x="866" y="2596"/>
                </a:lnTo>
                <a:lnTo>
                  <a:pt x="2442" y="2596"/>
                </a:lnTo>
                <a:lnTo>
                  <a:pt x="2441" y="2539"/>
                </a:lnTo>
                <a:lnTo>
                  <a:pt x="2440" y="2484"/>
                </a:lnTo>
                <a:lnTo>
                  <a:pt x="2436" y="2431"/>
                </a:lnTo>
                <a:lnTo>
                  <a:pt x="2432" y="2381"/>
                </a:lnTo>
                <a:lnTo>
                  <a:pt x="2426" y="2333"/>
                </a:lnTo>
                <a:lnTo>
                  <a:pt x="2419" y="2287"/>
                </a:lnTo>
                <a:lnTo>
                  <a:pt x="2411" y="2244"/>
                </a:lnTo>
                <a:lnTo>
                  <a:pt x="2401" y="2203"/>
                </a:lnTo>
                <a:lnTo>
                  <a:pt x="2390" y="2163"/>
                </a:lnTo>
                <a:lnTo>
                  <a:pt x="2377" y="2126"/>
                </a:lnTo>
                <a:lnTo>
                  <a:pt x="2363" y="2091"/>
                </a:lnTo>
                <a:lnTo>
                  <a:pt x="2346" y="2058"/>
                </a:lnTo>
                <a:lnTo>
                  <a:pt x="2329" y="2028"/>
                </a:lnTo>
                <a:lnTo>
                  <a:pt x="2310" y="1999"/>
                </a:lnTo>
                <a:lnTo>
                  <a:pt x="2289" y="1972"/>
                </a:lnTo>
                <a:lnTo>
                  <a:pt x="2266" y="1946"/>
                </a:lnTo>
                <a:lnTo>
                  <a:pt x="2242" y="1923"/>
                </a:lnTo>
                <a:lnTo>
                  <a:pt x="2215" y="1900"/>
                </a:lnTo>
                <a:lnTo>
                  <a:pt x="2187" y="1880"/>
                </a:lnTo>
                <a:lnTo>
                  <a:pt x="2158" y="1863"/>
                </a:lnTo>
                <a:lnTo>
                  <a:pt x="2126" y="1847"/>
                </a:lnTo>
                <a:lnTo>
                  <a:pt x="2092" y="1831"/>
                </a:lnTo>
                <a:lnTo>
                  <a:pt x="2057" y="1817"/>
                </a:lnTo>
                <a:lnTo>
                  <a:pt x="2020" y="1806"/>
                </a:lnTo>
                <a:lnTo>
                  <a:pt x="1980" y="1796"/>
                </a:lnTo>
                <a:lnTo>
                  <a:pt x="1938" y="1787"/>
                </a:lnTo>
                <a:lnTo>
                  <a:pt x="1895" y="1780"/>
                </a:lnTo>
                <a:lnTo>
                  <a:pt x="1849" y="1774"/>
                </a:lnTo>
                <a:lnTo>
                  <a:pt x="1801" y="1769"/>
                </a:lnTo>
                <a:lnTo>
                  <a:pt x="1751" y="1766"/>
                </a:lnTo>
                <a:lnTo>
                  <a:pt x="1698" y="1765"/>
                </a:lnTo>
                <a:lnTo>
                  <a:pt x="1644" y="1763"/>
                </a:lnTo>
                <a:close/>
                <a:moveTo>
                  <a:pt x="16782" y="631"/>
                </a:moveTo>
                <a:lnTo>
                  <a:pt x="16920" y="885"/>
                </a:lnTo>
                <a:lnTo>
                  <a:pt x="17067" y="885"/>
                </a:lnTo>
                <a:lnTo>
                  <a:pt x="16917" y="623"/>
                </a:lnTo>
                <a:lnTo>
                  <a:pt x="16937" y="622"/>
                </a:lnTo>
                <a:lnTo>
                  <a:pt x="16956" y="618"/>
                </a:lnTo>
                <a:lnTo>
                  <a:pt x="16974" y="615"/>
                </a:lnTo>
                <a:lnTo>
                  <a:pt x="16989" y="610"/>
                </a:lnTo>
                <a:lnTo>
                  <a:pt x="17004" y="604"/>
                </a:lnTo>
                <a:lnTo>
                  <a:pt x="17018" y="597"/>
                </a:lnTo>
                <a:lnTo>
                  <a:pt x="17031" y="589"/>
                </a:lnTo>
                <a:lnTo>
                  <a:pt x="17041" y="580"/>
                </a:lnTo>
                <a:lnTo>
                  <a:pt x="17052" y="568"/>
                </a:lnTo>
                <a:lnTo>
                  <a:pt x="17060" y="557"/>
                </a:lnTo>
                <a:lnTo>
                  <a:pt x="17068" y="544"/>
                </a:lnTo>
                <a:lnTo>
                  <a:pt x="17074" y="528"/>
                </a:lnTo>
                <a:lnTo>
                  <a:pt x="17079" y="512"/>
                </a:lnTo>
                <a:lnTo>
                  <a:pt x="17082" y="495"/>
                </a:lnTo>
                <a:lnTo>
                  <a:pt x="17085" y="476"/>
                </a:lnTo>
                <a:lnTo>
                  <a:pt x="17085" y="456"/>
                </a:lnTo>
                <a:lnTo>
                  <a:pt x="17085" y="441"/>
                </a:lnTo>
                <a:lnTo>
                  <a:pt x="17084" y="427"/>
                </a:lnTo>
                <a:lnTo>
                  <a:pt x="17082" y="413"/>
                </a:lnTo>
                <a:lnTo>
                  <a:pt x="17080" y="400"/>
                </a:lnTo>
                <a:lnTo>
                  <a:pt x="17078" y="388"/>
                </a:lnTo>
                <a:lnTo>
                  <a:pt x="17075" y="378"/>
                </a:lnTo>
                <a:lnTo>
                  <a:pt x="17072" y="367"/>
                </a:lnTo>
                <a:lnTo>
                  <a:pt x="17067" y="357"/>
                </a:lnTo>
                <a:lnTo>
                  <a:pt x="17063" y="347"/>
                </a:lnTo>
                <a:lnTo>
                  <a:pt x="17058" y="339"/>
                </a:lnTo>
                <a:lnTo>
                  <a:pt x="17052" y="331"/>
                </a:lnTo>
                <a:lnTo>
                  <a:pt x="17046" y="324"/>
                </a:lnTo>
                <a:lnTo>
                  <a:pt x="17040" y="317"/>
                </a:lnTo>
                <a:lnTo>
                  <a:pt x="17033" y="311"/>
                </a:lnTo>
                <a:lnTo>
                  <a:pt x="17026" y="305"/>
                </a:lnTo>
                <a:lnTo>
                  <a:pt x="17018" y="299"/>
                </a:lnTo>
                <a:lnTo>
                  <a:pt x="17002" y="290"/>
                </a:lnTo>
                <a:lnTo>
                  <a:pt x="16983" y="283"/>
                </a:lnTo>
                <a:lnTo>
                  <a:pt x="16964" y="277"/>
                </a:lnTo>
                <a:lnTo>
                  <a:pt x="16942" y="272"/>
                </a:lnTo>
                <a:lnTo>
                  <a:pt x="16920" y="270"/>
                </a:lnTo>
                <a:lnTo>
                  <a:pt x="16896" y="268"/>
                </a:lnTo>
                <a:lnTo>
                  <a:pt x="16871" y="266"/>
                </a:lnTo>
                <a:lnTo>
                  <a:pt x="16845" y="266"/>
                </a:lnTo>
                <a:lnTo>
                  <a:pt x="16536" y="266"/>
                </a:lnTo>
                <a:lnTo>
                  <a:pt x="16536" y="885"/>
                </a:lnTo>
                <a:lnTo>
                  <a:pt x="16665" y="885"/>
                </a:lnTo>
                <a:lnTo>
                  <a:pt x="16665" y="631"/>
                </a:lnTo>
                <a:lnTo>
                  <a:pt x="16782" y="631"/>
                </a:lnTo>
                <a:close/>
                <a:moveTo>
                  <a:pt x="16847" y="532"/>
                </a:moveTo>
                <a:lnTo>
                  <a:pt x="16665" y="532"/>
                </a:lnTo>
                <a:lnTo>
                  <a:pt x="16665" y="366"/>
                </a:lnTo>
                <a:lnTo>
                  <a:pt x="16820" y="366"/>
                </a:lnTo>
                <a:lnTo>
                  <a:pt x="16850" y="366"/>
                </a:lnTo>
                <a:lnTo>
                  <a:pt x="16875" y="368"/>
                </a:lnTo>
                <a:lnTo>
                  <a:pt x="16887" y="371"/>
                </a:lnTo>
                <a:lnTo>
                  <a:pt x="16898" y="373"/>
                </a:lnTo>
                <a:lnTo>
                  <a:pt x="16908" y="375"/>
                </a:lnTo>
                <a:lnTo>
                  <a:pt x="16917" y="379"/>
                </a:lnTo>
                <a:lnTo>
                  <a:pt x="16926" y="383"/>
                </a:lnTo>
                <a:lnTo>
                  <a:pt x="16934" y="388"/>
                </a:lnTo>
                <a:lnTo>
                  <a:pt x="16940" y="395"/>
                </a:lnTo>
                <a:lnTo>
                  <a:pt x="16946" y="401"/>
                </a:lnTo>
                <a:lnTo>
                  <a:pt x="16950" y="409"/>
                </a:lnTo>
                <a:lnTo>
                  <a:pt x="16954" y="418"/>
                </a:lnTo>
                <a:lnTo>
                  <a:pt x="16955" y="428"/>
                </a:lnTo>
                <a:lnTo>
                  <a:pt x="16956" y="438"/>
                </a:lnTo>
                <a:lnTo>
                  <a:pt x="16955" y="452"/>
                </a:lnTo>
                <a:lnTo>
                  <a:pt x="16954" y="465"/>
                </a:lnTo>
                <a:lnTo>
                  <a:pt x="16951" y="477"/>
                </a:lnTo>
                <a:lnTo>
                  <a:pt x="16949" y="486"/>
                </a:lnTo>
                <a:lnTo>
                  <a:pt x="16946" y="495"/>
                </a:lnTo>
                <a:lnTo>
                  <a:pt x="16940" y="503"/>
                </a:lnTo>
                <a:lnTo>
                  <a:pt x="16935" y="509"/>
                </a:lnTo>
                <a:lnTo>
                  <a:pt x="16928" y="514"/>
                </a:lnTo>
                <a:lnTo>
                  <a:pt x="16921" y="519"/>
                </a:lnTo>
                <a:lnTo>
                  <a:pt x="16913" y="523"/>
                </a:lnTo>
                <a:lnTo>
                  <a:pt x="16905" y="526"/>
                </a:lnTo>
                <a:lnTo>
                  <a:pt x="16894" y="528"/>
                </a:lnTo>
                <a:lnTo>
                  <a:pt x="16873" y="531"/>
                </a:lnTo>
                <a:lnTo>
                  <a:pt x="16847" y="532"/>
                </a:lnTo>
                <a:close/>
                <a:moveTo>
                  <a:pt x="16782" y="1013"/>
                </a:moveTo>
                <a:lnTo>
                  <a:pt x="16758" y="1011"/>
                </a:lnTo>
                <a:lnTo>
                  <a:pt x="16736" y="1010"/>
                </a:lnTo>
                <a:lnTo>
                  <a:pt x="16714" y="1007"/>
                </a:lnTo>
                <a:lnTo>
                  <a:pt x="16692" y="1003"/>
                </a:lnTo>
                <a:lnTo>
                  <a:pt x="16671" y="999"/>
                </a:lnTo>
                <a:lnTo>
                  <a:pt x="16649" y="993"/>
                </a:lnTo>
                <a:lnTo>
                  <a:pt x="16628" y="986"/>
                </a:lnTo>
                <a:lnTo>
                  <a:pt x="16609" y="978"/>
                </a:lnTo>
                <a:lnTo>
                  <a:pt x="16589" y="968"/>
                </a:lnTo>
                <a:lnTo>
                  <a:pt x="16570" y="959"/>
                </a:lnTo>
                <a:lnTo>
                  <a:pt x="16551" y="948"/>
                </a:lnTo>
                <a:lnTo>
                  <a:pt x="16534" y="937"/>
                </a:lnTo>
                <a:lnTo>
                  <a:pt x="16516" y="924"/>
                </a:lnTo>
                <a:lnTo>
                  <a:pt x="16500" y="911"/>
                </a:lnTo>
                <a:lnTo>
                  <a:pt x="16483" y="897"/>
                </a:lnTo>
                <a:lnTo>
                  <a:pt x="16468" y="883"/>
                </a:lnTo>
                <a:lnTo>
                  <a:pt x="16453" y="868"/>
                </a:lnTo>
                <a:lnTo>
                  <a:pt x="16440" y="851"/>
                </a:lnTo>
                <a:lnTo>
                  <a:pt x="16426" y="835"/>
                </a:lnTo>
                <a:lnTo>
                  <a:pt x="16414" y="817"/>
                </a:lnTo>
                <a:lnTo>
                  <a:pt x="16403" y="799"/>
                </a:lnTo>
                <a:lnTo>
                  <a:pt x="16392" y="781"/>
                </a:lnTo>
                <a:lnTo>
                  <a:pt x="16383" y="761"/>
                </a:lnTo>
                <a:lnTo>
                  <a:pt x="16373" y="741"/>
                </a:lnTo>
                <a:lnTo>
                  <a:pt x="16365" y="721"/>
                </a:lnTo>
                <a:lnTo>
                  <a:pt x="16358" y="702"/>
                </a:lnTo>
                <a:lnTo>
                  <a:pt x="16352" y="680"/>
                </a:lnTo>
                <a:lnTo>
                  <a:pt x="16348" y="658"/>
                </a:lnTo>
                <a:lnTo>
                  <a:pt x="16344" y="637"/>
                </a:lnTo>
                <a:lnTo>
                  <a:pt x="16342" y="615"/>
                </a:lnTo>
                <a:lnTo>
                  <a:pt x="16339" y="593"/>
                </a:lnTo>
                <a:lnTo>
                  <a:pt x="16339" y="569"/>
                </a:lnTo>
                <a:lnTo>
                  <a:pt x="16339" y="547"/>
                </a:lnTo>
                <a:lnTo>
                  <a:pt x="16342" y="524"/>
                </a:lnTo>
                <a:lnTo>
                  <a:pt x="16344" y="502"/>
                </a:lnTo>
                <a:lnTo>
                  <a:pt x="16348" y="480"/>
                </a:lnTo>
                <a:lnTo>
                  <a:pt x="16352" y="459"/>
                </a:lnTo>
                <a:lnTo>
                  <a:pt x="16358" y="438"/>
                </a:lnTo>
                <a:lnTo>
                  <a:pt x="16365" y="417"/>
                </a:lnTo>
                <a:lnTo>
                  <a:pt x="16373" y="397"/>
                </a:lnTo>
                <a:lnTo>
                  <a:pt x="16383" y="378"/>
                </a:lnTo>
                <a:lnTo>
                  <a:pt x="16392" y="359"/>
                </a:lnTo>
                <a:lnTo>
                  <a:pt x="16403" y="340"/>
                </a:lnTo>
                <a:lnTo>
                  <a:pt x="16414" y="323"/>
                </a:lnTo>
                <a:lnTo>
                  <a:pt x="16426" y="305"/>
                </a:lnTo>
                <a:lnTo>
                  <a:pt x="16440" y="289"/>
                </a:lnTo>
                <a:lnTo>
                  <a:pt x="16453" y="273"/>
                </a:lnTo>
                <a:lnTo>
                  <a:pt x="16468" y="258"/>
                </a:lnTo>
                <a:lnTo>
                  <a:pt x="16483" y="243"/>
                </a:lnTo>
                <a:lnTo>
                  <a:pt x="16500" y="229"/>
                </a:lnTo>
                <a:lnTo>
                  <a:pt x="16516" y="216"/>
                </a:lnTo>
                <a:lnTo>
                  <a:pt x="16534" y="204"/>
                </a:lnTo>
                <a:lnTo>
                  <a:pt x="16551" y="193"/>
                </a:lnTo>
                <a:lnTo>
                  <a:pt x="16570" y="182"/>
                </a:lnTo>
                <a:lnTo>
                  <a:pt x="16589" y="173"/>
                </a:lnTo>
                <a:lnTo>
                  <a:pt x="16609" y="164"/>
                </a:lnTo>
                <a:lnTo>
                  <a:pt x="16628" y="157"/>
                </a:lnTo>
                <a:lnTo>
                  <a:pt x="16649" y="149"/>
                </a:lnTo>
                <a:lnTo>
                  <a:pt x="16671" y="144"/>
                </a:lnTo>
                <a:lnTo>
                  <a:pt x="16692" y="139"/>
                </a:lnTo>
                <a:lnTo>
                  <a:pt x="16714" y="134"/>
                </a:lnTo>
                <a:lnTo>
                  <a:pt x="16736" y="132"/>
                </a:lnTo>
                <a:lnTo>
                  <a:pt x="16758" y="131"/>
                </a:lnTo>
                <a:lnTo>
                  <a:pt x="16782" y="130"/>
                </a:lnTo>
                <a:lnTo>
                  <a:pt x="16804" y="131"/>
                </a:lnTo>
                <a:lnTo>
                  <a:pt x="16826" y="132"/>
                </a:lnTo>
                <a:lnTo>
                  <a:pt x="16848" y="135"/>
                </a:lnTo>
                <a:lnTo>
                  <a:pt x="16871" y="139"/>
                </a:lnTo>
                <a:lnTo>
                  <a:pt x="16892" y="144"/>
                </a:lnTo>
                <a:lnTo>
                  <a:pt x="16913" y="149"/>
                </a:lnTo>
                <a:lnTo>
                  <a:pt x="16933" y="157"/>
                </a:lnTo>
                <a:lnTo>
                  <a:pt x="16953" y="165"/>
                </a:lnTo>
                <a:lnTo>
                  <a:pt x="16972" y="173"/>
                </a:lnTo>
                <a:lnTo>
                  <a:pt x="16991" y="183"/>
                </a:lnTo>
                <a:lnTo>
                  <a:pt x="17010" y="194"/>
                </a:lnTo>
                <a:lnTo>
                  <a:pt x="17029" y="206"/>
                </a:lnTo>
                <a:lnTo>
                  <a:pt x="17045" y="217"/>
                </a:lnTo>
                <a:lnTo>
                  <a:pt x="17063" y="231"/>
                </a:lnTo>
                <a:lnTo>
                  <a:pt x="17079" y="244"/>
                </a:lnTo>
                <a:lnTo>
                  <a:pt x="17094" y="259"/>
                </a:lnTo>
                <a:lnTo>
                  <a:pt x="17108" y="275"/>
                </a:lnTo>
                <a:lnTo>
                  <a:pt x="17122" y="291"/>
                </a:lnTo>
                <a:lnTo>
                  <a:pt x="17136" y="307"/>
                </a:lnTo>
                <a:lnTo>
                  <a:pt x="17148" y="325"/>
                </a:lnTo>
                <a:lnTo>
                  <a:pt x="17160" y="342"/>
                </a:lnTo>
                <a:lnTo>
                  <a:pt x="17170" y="361"/>
                </a:lnTo>
                <a:lnTo>
                  <a:pt x="17181" y="380"/>
                </a:lnTo>
                <a:lnTo>
                  <a:pt x="17189" y="400"/>
                </a:lnTo>
                <a:lnTo>
                  <a:pt x="17197" y="420"/>
                </a:lnTo>
                <a:lnTo>
                  <a:pt x="17204" y="441"/>
                </a:lnTo>
                <a:lnTo>
                  <a:pt x="17210" y="462"/>
                </a:lnTo>
                <a:lnTo>
                  <a:pt x="17216" y="483"/>
                </a:lnTo>
                <a:lnTo>
                  <a:pt x="17219" y="505"/>
                </a:lnTo>
                <a:lnTo>
                  <a:pt x="17222" y="527"/>
                </a:lnTo>
                <a:lnTo>
                  <a:pt x="17224" y="549"/>
                </a:lnTo>
                <a:lnTo>
                  <a:pt x="17224" y="573"/>
                </a:lnTo>
                <a:lnTo>
                  <a:pt x="17224" y="595"/>
                </a:lnTo>
                <a:lnTo>
                  <a:pt x="17222" y="617"/>
                </a:lnTo>
                <a:lnTo>
                  <a:pt x="17219" y="640"/>
                </a:lnTo>
                <a:lnTo>
                  <a:pt x="17216" y="662"/>
                </a:lnTo>
                <a:lnTo>
                  <a:pt x="17210" y="683"/>
                </a:lnTo>
                <a:lnTo>
                  <a:pt x="17204" y="704"/>
                </a:lnTo>
                <a:lnTo>
                  <a:pt x="17197" y="725"/>
                </a:lnTo>
                <a:lnTo>
                  <a:pt x="17189" y="745"/>
                </a:lnTo>
                <a:lnTo>
                  <a:pt x="17181" y="764"/>
                </a:lnTo>
                <a:lnTo>
                  <a:pt x="17170" y="783"/>
                </a:lnTo>
                <a:lnTo>
                  <a:pt x="17160" y="801"/>
                </a:lnTo>
                <a:lnTo>
                  <a:pt x="17148" y="820"/>
                </a:lnTo>
                <a:lnTo>
                  <a:pt x="17136" y="836"/>
                </a:lnTo>
                <a:lnTo>
                  <a:pt x="17122" y="852"/>
                </a:lnTo>
                <a:lnTo>
                  <a:pt x="17108" y="869"/>
                </a:lnTo>
                <a:lnTo>
                  <a:pt x="17094" y="884"/>
                </a:lnTo>
                <a:lnTo>
                  <a:pt x="17079" y="898"/>
                </a:lnTo>
                <a:lnTo>
                  <a:pt x="17063" y="912"/>
                </a:lnTo>
                <a:lnTo>
                  <a:pt x="17045" y="925"/>
                </a:lnTo>
                <a:lnTo>
                  <a:pt x="17029" y="938"/>
                </a:lnTo>
                <a:lnTo>
                  <a:pt x="17010" y="949"/>
                </a:lnTo>
                <a:lnTo>
                  <a:pt x="16991" y="960"/>
                </a:lnTo>
                <a:lnTo>
                  <a:pt x="16972" y="969"/>
                </a:lnTo>
                <a:lnTo>
                  <a:pt x="16953" y="978"/>
                </a:lnTo>
                <a:lnTo>
                  <a:pt x="16933" y="986"/>
                </a:lnTo>
                <a:lnTo>
                  <a:pt x="16913" y="993"/>
                </a:lnTo>
                <a:lnTo>
                  <a:pt x="16892" y="999"/>
                </a:lnTo>
                <a:lnTo>
                  <a:pt x="16871" y="1003"/>
                </a:lnTo>
                <a:lnTo>
                  <a:pt x="16848" y="1007"/>
                </a:lnTo>
                <a:lnTo>
                  <a:pt x="16826" y="1010"/>
                </a:lnTo>
                <a:lnTo>
                  <a:pt x="16804" y="1011"/>
                </a:lnTo>
                <a:lnTo>
                  <a:pt x="16782" y="1013"/>
                </a:lnTo>
                <a:close/>
                <a:moveTo>
                  <a:pt x="17354" y="581"/>
                </a:moveTo>
                <a:lnTo>
                  <a:pt x="17354" y="560"/>
                </a:lnTo>
                <a:lnTo>
                  <a:pt x="17353" y="531"/>
                </a:lnTo>
                <a:lnTo>
                  <a:pt x="17349" y="503"/>
                </a:lnTo>
                <a:lnTo>
                  <a:pt x="17346" y="475"/>
                </a:lnTo>
                <a:lnTo>
                  <a:pt x="17340" y="447"/>
                </a:lnTo>
                <a:lnTo>
                  <a:pt x="17334" y="420"/>
                </a:lnTo>
                <a:lnTo>
                  <a:pt x="17326" y="393"/>
                </a:lnTo>
                <a:lnTo>
                  <a:pt x="17316" y="367"/>
                </a:lnTo>
                <a:lnTo>
                  <a:pt x="17306" y="341"/>
                </a:lnTo>
                <a:lnTo>
                  <a:pt x="17294" y="317"/>
                </a:lnTo>
                <a:lnTo>
                  <a:pt x="17281" y="292"/>
                </a:lnTo>
                <a:lnTo>
                  <a:pt x="17267" y="269"/>
                </a:lnTo>
                <a:lnTo>
                  <a:pt x="17252" y="245"/>
                </a:lnTo>
                <a:lnTo>
                  <a:pt x="17237" y="224"/>
                </a:lnTo>
                <a:lnTo>
                  <a:pt x="17219" y="202"/>
                </a:lnTo>
                <a:lnTo>
                  <a:pt x="17202" y="182"/>
                </a:lnTo>
                <a:lnTo>
                  <a:pt x="17183" y="162"/>
                </a:lnTo>
                <a:lnTo>
                  <a:pt x="17163" y="145"/>
                </a:lnTo>
                <a:lnTo>
                  <a:pt x="17142" y="127"/>
                </a:lnTo>
                <a:lnTo>
                  <a:pt x="17121" y="110"/>
                </a:lnTo>
                <a:lnTo>
                  <a:pt x="17099" y="95"/>
                </a:lnTo>
                <a:lnTo>
                  <a:pt x="17075" y="80"/>
                </a:lnTo>
                <a:lnTo>
                  <a:pt x="17052" y="66"/>
                </a:lnTo>
                <a:lnTo>
                  <a:pt x="17027" y="55"/>
                </a:lnTo>
                <a:lnTo>
                  <a:pt x="17002" y="43"/>
                </a:lnTo>
                <a:lnTo>
                  <a:pt x="16976" y="33"/>
                </a:lnTo>
                <a:lnTo>
                  <a:pt x="16950" y="24"/>
                </a:lnTo>
                <a:lnTo>
                  <a:pt x="16923" y="17"/>
                </a:lnTo>
                <a:lnTo>
                  <a:pt x="16895" y="10"/>
                </a:lnTo>
                <a:lnTo>
                  <a:pt x="16868" y="6"/>
                </a:lnTo>
                <a:lnTo>
                  <a:pt x="16839" y="2"/>
                </a:lnTo>
                <a:lnTo>
                  <a:pt x="16811" y="0"/>
                </a:lnTo>
                <a:lnTo>
                  <a:pt x="16782" y="0"/>
                </a:lnTo>
                <a:lnTo>
                  <a:pt x="16752" y="0"/>
                </a:lnTo>
                <a:lnTo>
                  <a:pt x="16723" y="2"/>
                </a:lnTo>
                <a:lnTo>
                  <a:pt x="16694" y="6"/>
                </a:lnTo>
                <a:lnTo>
                  <a:pt x="16666" y="10"/>
                </a:lnTo>
                <a:lnTo>
                  <a:pt x="16639" y="17"/>
                </a:lnTo>
                <a:lnTo>
                  <a:pt x="16611" y="24"/>
                </a:lnTo>
                <a:lnTo>
                  <a:pt x="16585" y="34"/>
                </a:lnTo>
                <a:lnTo>
                  <a:pt x="16558" y="44"/>
                </a:lnTo>
                <a:lnTo>
                  <a:pt x="16534" y="56"/>
                </a:lnTo>
                <a:lnTo>
                  <a:pt x="16509" y="68"/>
                </a:lnTo>
                <a:lnTo>
                  <a:pt x="16485" y="82"/>
                </a:lnTo>
                <a:lnTo>
                  <a:pt x="16461" y="97"/>
                </a:lnTo>
                <a:lnTo>
                  <a:pt x="16439" y="112"/>
                </a:lnTo>
                <a:lnTo>
                  <a:pt x="16418" y="130"/>
                </a:lnTo>
                <a:lnTo>
                  <a:pt x="16397" y="147"/>
                </a:lnTo>
                <a:lnTo>
                  <a:pt x="16377" y="166"/>
                </a:lnTo>
                <a:lnTo>
                  <a:pt x="16358" y="186"/>
                </a:lnTo>
                <a:lnTo>
                  <a:pt x="16341" y="207"/>
                </a:lnTo>
                <a:lnTo>
                  <a:pt x="16323" y="229"/>
                </a:lnTo>
                <a:lnTo>
                  <a:pt x="16307" y="251"/>
                </a:lnTo>
                <a:lnTo>
                  <a:pt x="16293" y="275"/>
                </a:lnTo>
                <a:lnTo>
                  <a:pt x="16279" y="298"/>
                </a:lnTo>
                <a:lnTo>
                  <a:pt x="16266" y="323"/>
                </a:lnTo>
                <a:lnTo>
                  <a:pt x="16254" y="348"/>
                </a:lnTo>
                <a:lnTo>
                  <a:pt x="16245" y="374"/>
                </a:lnTo>
                <a:lnTo>
                  <a:pt x="16235" y="401"/>
                </a:lnTo>
                <a:lnTo>
                  <a:pt x="16228" y="428"/>
                </a:lnTo>
                <a:lnTo>
                  <a:pt x="16221" y="456"/>
                </a:lnTo>
                <a:lnTo>
                  <a:pt x="16217" y="484"/>
                </a:lnTo>
                <a:lnTo>
                  <a:pt x="16213" y="512"/>
                </a:lnTo>
                <a:lnTo>
                  <a:pt x="16211" y="541"/>
                </a:lnTo>
                <a:lnTo>
                  <a:pt x="16210" y="571"/>
                </a:lnTo>
                <a:lnTo>
                  <a:pt x="16211" y="601"/>
                </a:lnTo>
                <a:lnTo>
                  <a:pt x="16213" y="629"/>
                </a:lnTo>
                <a:lnTo>
                  <a:pt x="16217" y="658"/>
                </a:lnTo>
                <a:lnTo>
                  <a:pt x="16221" y="686"/>
                </a:lnTo>
                <a:lnTo>
                  <a:pt x="16228" y="714"/>
                </a:lnTo>
                <a:lnTo>
                  <a:pt x="16235" y="741"/>
                </a:lnTo>
                <a:lnTo>
                  <a:pt x="16245" y="768"/>
                </a:lnTo>
                <a:lnTo>
                  <a:pt x="16254" y="794"/>
                </a:lnTo>
                <a:lnTo>
                  <a:pt x="16266" y="820"/>
                </a:lnTo>
                <a:lnTo>
                  <a:pt x="16279" y="844"/>
                </a:lnTo>
                <a:lnTo>
                  <a:pt x="16293" y="868"/>
                </a:lnTo>
                <a:lnTo>
                  <a:pt x="16307" y="891"/>
                </a:lnTo>
                <a:lnTo>
                  <a:pt x="16323" y="913"/>
                </a:lnTo>
                <a:lnTo>
                  <a:pt x="16341" y="935"/>
                </a:lnTo>
                <a:lnTo>
                  <a:pt x="16358" y="955"/>
                </a:lnTo>
                <a:lnTo>
                  <a:pt x="16377" y="975"/>
                </a:lnTo>
                <a:lnTo>
                  <a:pt x="16397" y="994"/>
                </a:lnTo>
                <a:lnTo>
                  <a:pt x="16418" y="1013"/>
                </a:lnTo>
                <a:lnTo>
                  <a:pt x="16439" y="1029"/>
                </a:lnTo>
                <a:lnTo>
                  <a:pt x="16461" y="1045"/>
                </a:lnTo>
                <a:lnTo>
                  <a:pt x="16485" y="1061"/>
                </a:lnTo>
                <a:lnTo>
                  <a:pt x="16509" y="1073"/>
                </a:lnTo>
                <a:lnTo>
                  <a:pt x="16534" y="1086"/>
                </a:lnTo>
                <a:lnTo>
                  <a:pt x="16558" y="1098"/>
                </a:lnTo>
                <a:lnTo>
                  <a:pt x="16585" y="1109"/>
                </a:lnTo>
                <a:lnTo>
                  <a:pt x="16611" y="1117"/>
                </a:lnTo>
                <a:lnTo>
                  <a:pt x="16639" y="1125"/>
                </a:lnTo>
                <a:lnTo>
                  <a:pt x="16666" y="1131"/>
                </a:lnTo>
                <a:lnTo>
                  <a:pt x="16694" y="1137"/>
                </a:lnTo>
                <a:lnTo>
                  <a:pt x="16723" y="1140"/>
                </a:lnTo>
                <a:lnTo>
                  <a:pt x="16752" y="1142"/>
                </a:lnTo>
                <a:lnTo>
                  <a:pt x="16782" y="1142"/>
                </a:lnTo>
                <a:lnTo>
                  <a:pt x="16811" y="1142"/>
                </a:lnTo>
                <a:lnTo>
                  <a:pt x="16839" y="1140"/>
                </a:lnTo>
                <a:lnTo>
                  <a:pt x="16868" y="1137"/>
                </a:lnTo>
                <a:lnTo>
                  <a:pt x="16895" y="1132"/>
                </a:lnTo>
                <a:lnTo>
                  <a:pt x="16923" y="1125"/>
                </a:lnTo>
                <a:lnTo>
                  <a:pt x="16950" y="1118"/>
                </a:lnTo>
                <a:lnTo>
                  <a:pt x="16976" y="1109"/>
                </a:lnTo>
                <a:lnTo>
                  <a:pt x="17002" y="1099"/>
                </a:lnTo>
                <a:lnTo>
                  <a:pt x="17027" y="1087"/>
                </a:lnTo>
                <a:lnTo>
                  <a:pt x="17052" y="1076"/>
                </a:lnTo>
                <a:lnTo>
                  <a:pt x="17075" y="1062"/>
                </a:lnTo>
                <a:lnTo>
                  <a:pt x="17099" y="1048"/>
                </a:lnTo>
                <a:lnTo>
                  <a:pt x="17121" y="1031"/>
                </a:lnTo>
                <a:lnTo>
                  <a:pt x="17142" y="1015"/>
                </a:lnTo>
                <a:lnTo>
                  <a:pt x="17163" y="997"/>
                </a:lnTo>
                <a:lnTo>
                  <a:pt x="17183" y="979"/>
                </a:lnTo>
                <a:lnTo>
                  <a:pt x="17202" y="960"/>
                </a:lnTo>
                <a:lnTo>
                  <a:pt x="17219" y="939"/>
                </a:lnTo>
                <a:lnTo>
                  <a:pt x="17237" y="918"/>
                </a:lnTo>
                <a:lnTo>
                  <a:pt x="17252" y="896"/>
                </a:lnTo>
                <a:lnTo>
                  <a:pt x="17267" y="873"/>
                </a:lnTo>
                <a:lnTo>
                  <a:pt x="17281" y="850"/>
                </a:lnTo>
                <a:lnTo>
                  <a:pt x="17294" y="825"/>
                </a:lnTo>
                <a:lnTo>
                  <a:pt x="17306" y="801"/>
                </a:lnTo>
                <a:lnTo>
                  <a:pt x="17316" y="775"/>
                </a:lnTo>
                <a:lnTo>
                  <a:pt x="17326" y="749"/>
                </a:lnTo>
                <a:lnTo>
                  <a:pt x="17334" y="723"/>
                </a:lnTo>
                <a:lnTo>
                  <a:pt x="17340" y="696"/>
                </a:lnTo>
                <a:lnTo>
                  <a:pt x="17346" y="668"/>
                </a:lnTo>
                <a:lnTo>
                  <a:pt x="17349" y="640"/>
                </a:lnTo>
                <a:lnTo>
                  <a:pt x="17353" y="610"/>
                </a:lnTo>
                <a:lnTo>
                  <a:pt x="17354" y="581"/>
                </a:lnTo>
                <a:close/>
                <a:moveTo>
                  <a:pt x="15099" y="2180"/>
                </a:moveTo>
                <a:lnTo>
                  <a:pt x="15099" y="2149"/>
                </a:lnTo>
                <a:lnTo>
                  <a:pt x="15097" y="2120"/>
                </a:lnTo>
                <a:lnTo>
                  <a:pt x="15095" y="2093"/>
                </a:lnTo>
                <a:lnTo>
                  <a:pt x="15092" y="2066"/>
                </a:lnTo>
                <a:lnTo>
                  <a:pt x="15088" y="2041"/>
                </a:lnTo>
                <a:lnTo>
                  <a:pt x="15082" y="2017"/>
                </a:lnTo>
                <a:lnTo>
                  <a:pt x="15076" y="1994"/>
                </a:lnTo>
                <a:lnTo>
                  <a:pt x="15068" y="1972"/>
                </a:lnTo>
                <a:lnTo>
                  <a:pt x="15058" y="1951"/>
                </a:lnTo>
                <a:lnTo>
                  <a:pt x="15048" y="1932"/>
                </a:lnTo>
                <a:lnTo>
                  <a:pt x="15036" y="1913"/>
                </a:lnTo>
                <a:lnTo>
                  <a:pt x="15022" y="1896"/>
                </a:lnTo>
                <a:lnTo>
                  <a:pt x="15008" y="1879"/>
                </a:lnTo>
                <a:lnTo>
                  <a:pt x="14990" y="1863"/>
                </a:lnTo>
                <a:lnTo>
                  <a:pt x="14973" y="1849"/>
                </a:lnTo>
                <a:lnTo>
                  <a:pt x="14953" y="1835"/>
                </a:lnTo>
                <a:lnTo>
                  <a:pt x="14931" y="1823"/>
                </a:lnTo>
                <a:lnTo>
                  <a:pt x="14907" y="1811"/>
                </a:lnTo>
                <a:lnTo>
                  <a:pt x="14883" y="1800"/>
                </a:lnTo>
                <a:lnTo>
                  <a:pt x="14855" y="1790"/>
                </a:lnTo>
                <a:lnTo>
                  <a:pt x="14825" y="1781"/>
                </a:lnTo>
                <a:lnTo>
                  <a:pt x="14794" y="1774"/>
                </a:lnTo>
                <a:lnTo>
                  <a:pt x="14761" y="1766"/>
                </a:lnTo>
                <a:lnTo>
                  <a:pt x="14725" y="1760"/>
                </a:lnTo>
                <a:lnTo>
                  <a:pt x="14687" y="1754"/>
                </a:lnTo>
                <a:lnTo>
                  <a:pt x="14648" y="1749"/>
                </a:lnTo>
                <a:lnTo>
                  <a:pt x="14604" y="1746"/>
                </a:lnTo>
                <a:lnTo>
                  <a:pt x="14560" y="1742"/>
                </a:lnTo>
                <a:lnTo>
                  <a:pt x="14513" y="1740"/>
                </a:lnTo>
                <a:lnTo>
                  <a:pt x="14463" y="1738"/>
                </a:lnTo>
                <a:lnTo>
                  <a:pt x="14410" y="1738"/>
                </a:lnTo>
                <a:lnTo>
                  <a:pt x="14355" y="1737"/>
                </a:lnTo>
                <a:lnTo>
                  <a:pt x="14300" y="1738"/>
                </a:lnTo>
                <a:lnTo>
                  <a:pt x="14247" y="1738"/>
                </a:lnTo>
                <a:lnTo>
                  <a:pt x="14197" y="1740"/>
                </a:lnTo>
                <a:lnTo>
                  <a:pt x="14150" y="1742"/>
                </a:lnTo>
                <a:lnTo>
                  <a:pt x="14107" y="1745"/>
                </a:lnTo>
                <a:lnTo>
                  <a:pt x="14066" y="1748"/>
                </a:lnTo>
                <a:lnTo>
                  <a:pt x="14028" y="1753"/>
                </a:lnTo>
                <a:lnTo>
                  <a:pt x="13991" y="1759"/>
                </a:lnTo>
                <a:lnTo>
                  <a:pt x="13957" y="1765"/>
                </a:lnTo>
                <a:lnTo>
                  <a:pt x="13926" y="1772"/>
                </a:lnTo>
                <a:lnTo>
                  <a:pt x="13896" y="1780"/>
                </a:lnTo>
                <a:lnTo>
                  <a:pt x="13870" y="1788"/>
                </a:lnTo>
                <a:lnTo>
                  <a:pt x="13845" y="1799"/>
                </a:lnTo>
                <a:lnTo>
                  <a:pt x="13822" y="1809"/>
                </a:lnTo>
                <a:lnTo>
                  <a:pt x="13802" y="1821"/>
                </a:lnTo>
                <a:lnTo>
                  <a:pt x="13782" y="1834"/>
                </a:lnTo>
                <a:lnTo>
                  <a:pt x="13765" y="1848"/>
                </a:lnTo>
                <a:lnTo>
                  <a:pt x="13749" y="1863"/>
                </a:lnTo>
                <a:lnTo>
                  <a:pt x="13736" y="1878"/>
                </a:lnTo>
                <a:lnTo>
                  <a:pt x="13723" y="1896"/>
                </a:lnTo>
                <a:lnTo>
                  <a:pt x="13713" y="1914"/>
                </a:lnTo>
                <a:lnTo>
                  <a:pt x="13703" y="1934"/>
                </a:lnTo>
                <a:lnTo>
                  <a:pt x="13695" y="1955"/>
                </a:lnTo>
                <a:lnTo>
                  <a:pt x="13688" y="1978"/>
                </a:lnTo>
                <a:lnTo>
                  <a:pt x="13682" y="2001"/>
                </a:lnTo>
                <a:lnTo>
                  <a:pt x="13678" y="2027"/>
                </a:lnTo>
                <a:lnTo>
                  <a:pt x="13673" y="2052"/>
                </a:lnTo>
                <a:lnTo>
                  <a:pt x="13671" y="2080"/>
                </a:lnTo>
                <a:lnTo>
                  <a:pt x="13668" y="2110"/>
                </a:lnTo>
                <a:lnTo>
                  <a:pt x="13667" y="2140"/>
                </a:lnTo>
                <a:lnTo>
                  <a:pt x="13666" y="2173"/>
                </a:lnTo>
                <a:lnTo>
                  <a:pt x="13666" y="2207"/>
                </a:lnTo>
                <a:lnTo>
                  <a:pt x="13666" y="2234"/>
                </a:lnTo>
                <a:lnTo>
                  <a:pt x="13667" y="2258"/>
                </a:lnTo>
                <a:lnTo>
                  <a:pt x="13670" y="2283"/>
                </a:lnTo>
                <a:lnTo>
                  <a:pt x="13672" y="2305"/>
                </a:lnTo>
                <a:lnTo>
                  <a:pt x="13675" y="2327"/>
                </a:lnTo>
                <a:lnTo>
                  <a:pt x="13681" y="2347"/>
                </a:lnTo>
                <a:lnTo>
                  <a:pt x="13687" y="2367"/>
                </a:lnTo>
                <a:lnTo>
                  <a:pt x="13695" y="2385"/>
                </a:lnTo>
                <a:lnTo>
                  <a:pt x="13705" y="2402"/>
                </a:lnTo>
                <a:lnTo>
                  <a:pt x="13715" y="2418"/>
                </a:lnTo>
                <a:lnTo>
                  <a:pt x="13728" y="2435"/>
                </a:lnTo>
                <a:lnTo>
                  <a:pt x="13743" y="2449"/>
                </a:lnTo>
                <a:lnTo>
                  <a:pt x="13760" y="2463"/>
                </a:lnTo>
                <a:lnTo>
                  <a:pt x="13778" y="2477"/>
                </a:lnTo>
                <a:lnTo>
                  <a:pt x="13799" y="2489"/>
                </a:lnTo>
                <a:lnTo>
                  <a:pt x="13823" y="2500"/>
                </a:lnTo>
                <a:lnTo>
                  <a:pt x="13849" y="2511"/>
                </a:lnTo>
                <a:lnTo>
                  <a:pt x="13878" y="2521"/>
                </a:lnTo>
                <a:lnTo>
                  <a:pt x="13909" y="2532"/>
                </a:lnTo>
                <a:lnTo>
                  <a:pt x="13943" y="2541"/>
                </a:lnTo>
                <a:lnTo>
                  <a:pt x="13981" y="2549"/>
                </a:lnTo>
                <a:lnTo>
                  <a:pt x="14021" y="2558"/>
                </a:lnTo>
                <a:lnTo>
                  <a:pt x="14064" y="2566"/>
                </a:lnTo>
                <a:lnTo>
                  <a:pt x="14111" y="2573"/>
                </a:lnTo>
                <a:lnTo>
                  <a:pt x="14161" y="2580"/>
                </a:lnTo>
                <a:lnTo>
                  <a:pt x="14215" y="2587"/>
                </a:lnTo>
                <a:lnTo>
                  <a:pt x="14272" y="2593"/>
                </a:lnTo>
                <a:lnTo>
                  <a:pt x="14333" y="2600"/>
                </a:lnTo>
                <a:lnTo>
                  <a:pt x="14467" y="2611"/>
                </a:lnTo>
                <a:lnTo>
                  <a:pt x="14620" y="2623"/>
                </a:lnTo>
                <a:lnTo>
                  <a:pt x="14693" y="2628"/>
                </a:lnTo>
                <a:lnTo>
                  <a:pt x="14766" y="2635"/>
                </a:lnTo>
                <a:lnTo>
                  <a:pt x="14837" y="2642"/>
                </a:lnTo>
                <a:lnTo>
                  <a:pt x="14907" y="2651"/>
                </a:lnTo>
                <a:lnTo>
                  <a:pt x="14976" y="2661"/>
                </a:lnTo>
                <a:lnTo>
                  <a:pt x="15044" y="2671"/>
                </a:lnTo>
                <a:lnTo>
                  <a:pt x="15110" y="2684"/>
                </a:lnTo>
                <a:lnTo>
                  <a:pt x="15174" y="2697"/>
                </a:lnTo>
                <a:lnTo>
                  <a:pt x="15237" y="2712"/>
                </a:lnTo>
                <a:lnTo>
                  <a:pt x="15299" y="2728"/>
                </a:lnTo>
                <a:lnTo>
                  <a:pt x="15358" y="2747"/>
                </a:lnTo>
                <a:lnTo>
                  <a:pt x="15416" y="2766"/>
                </a:lnTo>
                <a:lnTo>
                  <a:pt x="15471" y="2788"/>
                </a:lnTo>
                <a:lnTo>
                  <a:pt x="15525" y="2811"/>
                </a:lnTo>
                <a:lnTo>
                  <a:pt x="15577" y="2836"/>
                </a:lnTo>
                <a:lnTo>
                  <a:pt x="15626" y="2864"/>
                </a:lnTo>
                <a:lnTo>
                  <a:pt x="15673" y="2893"/>
                </a:lnTo>
                <a:lnTo>
                  <a:pt x="15717" y="2924"/>
                </a:lnTo>
                <a:lnTo>
                  <a:pt x="15759" y="2958"/>
                </a:lnTo>
                <a:lnTo>
                  <a:pt x="15798" y="2993"/>
                </a:lnTo>
                <a:lnTo>
                  <a:pt x="15835" y="3031"/>
                </a:lnTo>
                <a:lnTo>
                  <a:pt x="15869" y="3071"/>
                </a:lnTo>
                <a:lnTo>
                  <a:pt x="15900" y="3114"/>
                </a:lnTo>
                <a:lnTo>
                  <a:pt x="15929" y="3160"/>
                </a:lnTo>
                <a:lnTo>
                  <a:pt x="15953" y="3208"/>
                </a:lnTo>
                <a:lnTo>
                  <a:pt x="15976" y="3258"/>
                </a:lnTo>
                <a:lnTo>
                  <a:pt x="15994" y="3312"/>
                </a:lnTo>
                <a:lnTo>
                  <a:pt x="16011" y="3368"/>
                </a:lnTo>
                <a:lnTo>
                  <a:pt x="16022" y="3428"/>
                </a:lnTo>
                <a:lnTo>
                  <a:pt x="16032" y="3490"/>
                </a:lnTo>
                <a:lnTo>
                  <a:pt x="16038" y="3554"/>
                </a:lnTo>
                <a:lnTo>
                  <a:pt x="16039" y="3623"/>
                </a:lnTo>
                <a:lnTo>
                  <a:pt x="16038" y="3714"/>
                </a:lnTo>
                <a:lnTo>
                  <a:pt x="16032" y="3801"/>
                </a:lnTo>
                <a:lnTo>
                  <a:pt x="16022" y="3883"/>
                </a:lnTo>
                <a:lnTo>
                  <a:pt x="16008" y="3960"/>
                </a:lnTo>
                <a:lnTo>
                  <a:pt x="15992" y="4032"/>
                </a:lnTo>
                <a:lnTo>
                  <a:pt x="15972" y="4101"/>
                </a:lnTo>
                <a:lnTo>
                  <a:pt x="15949" y="4166"/>
                </a:lnTo>
                <a:lnTo>
                  <a:pt x="15921" y="4227"/>
                </a:lnTo>
                <a:lnTo>
                  <a:pt x="15891" y="4283"/>
                </a:lnTo>
                <a:lnTo>
                  <a:pt x="15857" y="4335"/>
                </a:lnTo>
                <a:lnTo>
                  <a:pt x="15821" y="4384"/>
                </a:lnTo>
                <a:lnTo>
                  <a:pt x="15781" y="4430"/>
                </a:lnTo>
                <a:lnTo>
                  <a:pt x="15738" y="4472"/>
                </a:lnTo>
                <a:lnTo>
                  <a:pt x="15692" y="4511"/>
                </a:lnTo>
                <a:lnTo>
                  <a:pt x="15644" y="4546"/>
                </a:lnTo>
                <a:lnTo>
                  <a:pt x="15593" y="4579"/>
                </a:lnTo>
                <a:lnTo>
                  <a:pt x="15539" y="4608"/>
                </a:lnTo>
                <a:lnTo>
                  <a:pt x="15483" y="4635"/>
                </a:lnTo>
                <a:lnTo>
                  <a:pt x="15425" y="4659"/>
                </a:lnTo>
                <a:lnTo>
                  <a:pt x="15364" y="4680"/>
                </a:lnTo>
                <a:lnTo>
                  <a:pt x="15299" y="4699"/>
                </a:lnTo>
                <a:lnTo>
                  <a:pt x="15234" y="4717"/>
                </a:lnTo>
                <a:lnTo>
                  <a:pt x="15165" y="4731"/>
                </a:lnTo>
                <a:lnTo>
                  <a:pt x="15095" y="4744"/>
                </a:lnTo>
                <a:lnTo>
                  <a:pt x="15022" y="4754"/>
                </a:lnTo>
                <a:lnTo>
                  <a:pt x="14948" y="4762"/>
                </a:lnTo>
                <a:lnTo>
                  <a:pt x="14871" y="4769"/>
                </a:lnTo>
                <a:lnTo>
                  <a:pt x="14793" y="4775"/>
                </a:lnTo>
                <a:lnTo>
                  <a:pt x="14713" y="4779"/>
                </a:lnTo>
                <a:lnTo>
                  <a:pt x="14631" y="4782"/>
                </a:lnTo>
                <a:lnTo>
                  <a:pt x="14548" y="4783"/>
                </a:lnTo>
                <a:lnTo>
                  <a:pt x="14464" y="4784"/>
                </a:lnTo>
                <a:lnTo>
                  <a:pt x="14324" y="4783"/>
                </a:lnTo>
                <a:lnTo>
                  <a:pt x="14181" y="4781"/>
                </a:lnTo>
                <a:lnTo>
                  <a:pt x="14108" y="4780"/>
                </a:lnTo>
                <a:lnTo>
                  <a:pt x="14037" y="4776"/>
                </a:lnTo>
                <a:lnTo>
                  <a:pt x="13964" y="4773"/>
                </a:lnTo>
                <a:lnTo>
                  <a:pt x="13893" y="4767"/>
                </a:lnTo>
                <a:lnTo>
                  <a:pt x="13822" y="4760"/>
                </a:lnTo>
                <a:lnTo>
                  <a:pt x="13751" y="4752"/>
                </a:lnTo>
                <a:lnTo>
                  <a:pt x="13681" y="4741"/>
                </a:lnTo>
                <a:lnTo>
                  <a:pt x="13613" y="4729"/>
                </a:lnTo>
                <a:lnTo>
                  <a:pt x="13547" y="4714"/>
                </a:lnTo>
                <a:lnTo>
                  <a:pt x="13481" y="4698"/>
                </a:lnTo>
                <a:lnTo>
                  <a:pt x="13417" y="4679"/>
                </a:lnTo>
                <a:lnTo>
                  <a:pt x="13356" y="4657"/>
                </a:lnTo>
                <a:lnTo>
                  <a:pt x="13296" y="4632"/>
                </a:lnTo>
                <a:lnTo>
                  <a:pt x="13239" y="4606"/>
                </a:lnTo>
                <a:lnTo>
                  <a:pt x="13184" y="4574"/>
                </a:lnTo>
                <a:lnTo>
                  <a:pt x="13132" y="4540"/>
                </a:lnTo>
                <a:lnTo>
                  <a:pt x="13083" y="4503"/>
                </a:lnTo>
                <a:lnTo>
                  <a:pt x="13038" y="4462"/>
                </a:lnTo>
                <a:lnTo>
                  <a:pt x="12996" y="4417"/>
                </a:lnTo>
                <a:lnTo>
                  <a:pt x="12957" y="4368"/>
                </a:lnTo>
                <a:lnTo>
                  <a:pt x="12922" y="4314"/>
                </a:lnTo>
                <a:lnTo>
                  <a:pt x="12890" y="4257"/>
                </a:lnTo>
                <a:lnTo>
                  <a:pt x="12863" y="4195"/>
                </a:lnTo>
                <a:lnTo>
                  <a:pt x="12841" y="4128"/>
                </a:lnTo>
                <a:lnTo>
                  <a:pt x="12824" y="4057"/>
                </a:lnTo>
                <a:lnTo>
                  <a:pt x="12811" y="3980"/>
                </a:lnTo>
                <a:lnTo>
                  <a:pt x="12803" y="3898"/>
                </a:lnTo>
                <a:lnTo>
                  <a:pt x="12800" y="3811"/>
                </a:lnTo>
                <a:lnTo>
                  <a:pt x="12800" y="3623"/>
                </a:lnTo>
                <a:lnTo>
                  <a:pt x="13666" y="3623"/>
                </a:lnTo>
                <a:lnTo>
                  <a:pt x="13666" y="3665"/>
                </a:lnTo>
                <a:lnTo>
                  <a:pt x="13667" y="3706"/>
                </a:lnTo>
                <a:lnTo>
                  <a:pt x="13671" y="3744"/>
                </a:lnTo>
                <a:lnTo>
                  <a:pt x="13673" y="3781"/>
                </a:lnTo>
                <a:lnTo>
                  <a:pt x="13678" y="3815"/>
                </a:lnTo>
                <a:lnTo>
                  <a:pt x="13684" y="3848"/>
                </a:lnTo>
                <a:lnTo>
                  <a:pt x="13691" y="3879"/>
                </a:lnTo>
                <a:lnTo>
                  <a:pt x="13698" y="3908"/>
                </a:lnTo>
                <a:lnTo>
                  <a:pt x="13707" y="3937"/>
                </a:lnTo>
                <a:lnTo>
                  <a:pt x="13717" y="3962"/>
                </a:lnTo>
                <a:lnTo>
                  <a:pt x="13728" y="3986"/>
                </a:lnTo>
                <a:lnTo>
                  <a:pt x="13741" y="4009"/>
                </a:lnTo>
                <a:lnTo>
                  <a:pt x="13754" y="4030"/>
                </a:lnTo>
                <a:lnTo>
                  <a:pt x="13769" y="4050"/>
                </a:lnTo>
                <a:lnTo>
                  <a:pt x="13785" y="4069"/>
                </a:lnTo>
                <a:lnTo>
                  <a:pt x="13803" y="4085"/>
                </a:lnTo>
                <a:lnTo>
                  <a:pt x="13822" y="4100"/>
                </a:lnTo>
                <a:lnTo>
                  <a:pt x="13841" y="4114"/>
                </a:lnTo>
                <a:lnTo>
                  <a:pt x="13863" y="4128"/>
                </a:lnTo>
                <a:lnTo>
                  <a:pt x="13886" y="4140"/>
                </a:lnTo>
                <a:lnTo>
                  <a:pt x="13909" y="4151"/>
                </a:lnTo>
                <a:lnTo>
                  <a:pt x="13935" y="4160"/>
                </a:lnTo>
                <a:lnTo>
                  <a:pt x="13962" y="4168"/>
                </a:lnTo>
                <a:lnTo>
                  <a:pt x="13991" y="4175"/>
                </a:lnTo>
                <a:lnTo>
                  <a:pt x="14021" y="4181"/>
                </a:lnTo>
                <a:lnTo>
                  <a:pt x="14052" y="4187"/>
                </a:lnTo>
                <a:lnTo>
                  <a:pt x="14085" y="4190"/>
                </a:lnTo>
                <a:lnTo>
                  <a:pt x="14120" y="4194"/>
                </a:lnTo>
                <a:lnTo>
                  <a:pt x="14156" y="4197"/>
                </a:lnTo>
                <a:lnTo>
                  <a:pt x="14194" y="4199"/>
                </a:lnTo>
                <a:lnTo>
                  <a:pt x="14233" y="4200"/>
                </a:lnTo>
                <a:lnTo>
                  <a:pt x="14274" y="4200"/>
                </a:lnTo>
                <a:lnTo>
                  <a:pt x="14531" y="4200"/>
                </a:lnTo>
                <a:lnTo>
                  <a:pt x="14576" y="4200"/>
                </a:lnTo>
                <a:lnTo>
                  <a:pt x="14620" y="4199"/>
                </a:lnTo>
                <a:lnTo>
                  <a:pt x="14660" y="4196"/>
                </a:lnTo>
                <a:lnTo>
                  <a:pt x="14700" y="4194"/>
                </a:lnTo>
                <a:lnTo>
                  <a:pt x="14739" y="4189"/>
                </a:lnTo>
                <a:lnTo>
                  <a:pt x="14775" y="4184"/>
                </a:lnTo>
                <a:lnTo>
                  <a:pt x="14810" y="4179"/>
                </a:lnTo>
                <a:lnTo>
                  <a:pt x="14843" y="4173"/>
                </a:lnTo>
                <a:lnTo>
                  <a:pt x="14875" y="4165"/>
                </a:lnTo>
                <a:lnTo>
                  <a:pt x="14905" y="4156"/>
                </a:lnTo>
                <a:lnTo>
                  <a:pt x="14934" y="4147"/>
                </a:lnTo>
                <a:lnTo>
                  <a:pt x="14961" y="4137"/>
                </a:lnTo>
                <a:lnTo>
                  <a:pt x="14987" y="4126"/>
                </a:lnTo>
                <a:lnTo>
                  <a:pt x="15011" y="4113"/>
                </a:lnTo>
                <a:lnTo>
                  <a:pt x="15034" y="4100"/>
                </a:lnTo>
                <a:lnTo>
                  <a:pt x="15055" y="4086"/>
                </a:lnTo>
                <a:lnTo>
                  <a:pt x="15075" y="4071"/>
                </a:lnTo>
                <a:lnTo>
                  <a:pt x="15093" y="4055"/>
                </a:lnTo>
                <a:lnTo>
                  <a:pt x="15111" y="4037"/>
                </a:lnTo>
                <a:lnTo>
                  <a:pt x="15126" y="4018"/>
                </a:lnTo>
                <a:lnTo>
                  <a:pt x="15140" y="3999"/>
                </a:lnTo>
                <a:lnTo>
                  <a:pt x="15153" y="3979"/>
                </a:lnTo>
                <a:lnTo>
                  <a:pt x="15165" y="3956"/>
                </a:lnTo>
                <a:lnTo>
                  <a:pt x="15175" y="3934"/>
                </a:lnTo>
                <a:lnTo>
                  <a:pt x="15185" y="3910"/>
                </a:lnTo>
                <a:lnTo>
                  <a:pt x="15193" y="3885"/>
                </a:lnTo>
                <a:lnTo>
                  <a:pt x="15199" y="3858"/>
                </a:lnTo>
                <a:lnTo>
                  <a:pt x="15205" y="3831"/>
                </a:lnTo>
                <a:lnTo>
                  <a:pt x="15208" y="3803"/>
                </a:lnTo>
                <a:lnTo>
                  <a:pt x="15212" y="3773"/>
                </a:lnTo>
                <a:lnTo>
                  <a:pt x="15213" y="3742"/>
                </a:lnTo>
                <a:lnTo>
                  <a:pt x="15214" y="3710"/>
                </a:lnTo>
                <a:lnTo>
                  <a:pt x="15213" y="3682"/>
                </a:lnTo>
                <a:lnTo>
                  <a:pt x="15212" y="3655"/>
                </a:lnTo>
                <a:lnTo>
                  <a:pt x="15208" y="3629"/>
                </a:lnTo>
                <a:lnTo>
                  <a:pt x="15205" y="3603"/>
                </a:lnTo>
                <a:lnTo>
                  <a:pt x="15199" y="3580"/>
                </a:lnTo>
                <a:lnTo>
                  <a:pt x="15191" y="3556"/>
                </a:lnTo>
                <a:lnTo>
                  <a:pt x="15182" y="3535"/>
                </a:lnTo>
                <a:lnTo>
                  <a:pt x="15172" y="3514"/>
                </a:lnTo>
                <a:lnTo>
                  <a:pt x="15160" y="3494"/>
                </a:lnTo>
                <a:lnTo>
                  <a:pt x="15146" y="3476"/>
                </a:lnTo>
                <a:lnTo>
                  <a:pt x="15131" y="3458"/>
                </a:lnTo>
                <a:lnTo>
                  <a:pt x="15113" y="3441"/>
                </a:lnTo>
                <a:lnTo>
                  <a:pt x="15095" y="3424"/>
                </a:lnTo>
                <a:lnTo>
                  <a:pt x="15074" y="3409"/>
                </a:lnTo>
                <a:lnTo>
                  <a:pt x="15050" y="3395"/>
                </a:lnTo>
                <a:lnTo>
                  <a:pt x="15026" y="3381"/>
                </a:lnTo>
                <a:lnTo>
                  <a:pt x="14999" y="3368"/>
                </a:lnTo>
                <a:lnTo>
                  <a:pt x="14969" y="3356"/>
                </a:lnTo>
                <a:lnTo>
                  <a:pt x="14938" y="3345"/>
                </a:lnTo>
                <a:lnTo>
                  <a:pt x="14904" y="3334"/>
                </a:lnTo>
                <a:lnTo>
                  <a:pt x="14866" y="3325"/>
                </a:lnTo>
                <a:lnTo>
                  <a:pt x="14828" y="3315"/>
                </a:lnTo>
                <a:lnTo>
                  <a:pt x="14787" y="3306"/>
                </a:lnTo>
                <a:lnTo>
                  <a:pt x="14744" y="3299"/>
                </a:lnTo>
                <a:lnTo>
                  <a:pt x="14697" y="3291"/>
                </a:lnTo>
                <a:lnTo>
                  <a:pt x="14648" y="3284"/>
                </a:lnTo>
                <a:lnTo>
                  <a:pt x="14596" y="3278"/>
                </a:lnTo>
                <a:lnTo>
                  <a:pt x="14541" y="3272"/>
                </a:lnTo>
                <a:lnTo>
                  <a:pt x="14484" y="3266"/>
                </a:lnTo>
                <a:lnTo>
                  <a:pt x="14424" y="3262"/>
                </a:lnTo>
                <a:lnTo>
                  <a:pt x="14361" y="3258"/>
                </a:lnTo>
                <a:lnTo>
                  <a:pt x="14294" y="3254"/>
                </a:lnTo>
                <a:lnTo>
                  <a:pt x="14205" y="3248"/>
                </a:lnTo>
                <a:lnTo>
                  <a:pt x="14120" y="3241"/>
                </a:lnTo>
                <a:lnTo>
                  <a:pt x="14036" y="3232"/>
                </a:lnTo>
                <a:lnTo>
                  <a:pt x="13955" y="3224"/>
                </a:lnTo>
                <a:lnTo>
                  <a:pt x="13875" y="3214"/>
                </a:lnTo>
                <a:lnTo>
                  <a:pt x="13801" y="3202"/>
                </a:lnTo>
                <a:lnTo>
                  <a:pt x="13727" y="3190"/>
                </a:lnTo>
                <a:lnTo>
                  <a:pt x="13655" y="3176"/>
                </a:lnTo>
                <a:lnTo>
                  <a:pt x="13588" y="3160"/>
                </a:lnTo>
                <a:lnTo>
                  <a:pt x="13522" y="3144"/>
                </a:lnTo>
                <a:lnTo>
                  <a:pt x="13460" y="3125"/>
                </a:lnTo>
                <a:lnTo>
                  <a:pt x="13399" y="3104"/>
                </a:lnTo>
                <a:lnTo>
                  <a:pt x="13342" y="3082"/>
                </a:lnTo>
                <a:lnTo>
                  <a:pt x="13288" y="3057"/>
                </a:lnTo>
                <a:lnTo>
                  <a:pt x="13237" y="3031"/>
                </a:lnTo>
                <a:lnTo>
                  <a:pt x="13187" y="3003"/>
                </a:lnTo>
                <a:lnTo>
                  <a:pt x="13141" y="2973"/>
                </a:lnTo>
                <a:lnTo>
                  <a:pt x="13097" y="2940"/>
                </a:lnTo>
                <a:lnTo>
                  <a:pt x="13058" y="2905"/>
                </a:lnTo>
                <a:lnTo>
                  <a:pt x="13020" y="2866"/>
                </a:lnTo>
                <a:lnTo>
                  <a:pt x="12985" y="2827"/>
                </a:lnTo>
                <a:lnTo>
                  <a:pt x="12953" y="2785"/>
                </a:lnTo>
                <a:lnTo>
                  <a:pt x="12924" y="2739"/>
                </a:lnTo>
                <a:lnTo>
                  <a:pt x="12898" y="2691"/>
                </a:lnTo>
                <a:lnTo>
                  <a:pt x="12876" y="2639"/>
                </a:lnTo>
                <a:lnTo>
                  <a:pt x="12856" y="2586"/>
                </a:lnTo>
                <a:lnTo>
                  <a:pt x="12839" y="2528"/>
                </a:lnTo>
                <a:lnTo>
                  <a:pt x="12825" y="2468"/>
                </a:lnTo>
                <a:lnTo>
                  <a:pt x="12814" y="2404"/>
                </a:lnTo>
                <a:lnTo>
                  <a:pt x="12806" y="2338"/>
                </a:lnTo>
                <a:lnTo>
                  <a:pt x="12801" y="2268"/>
                </a:lnTo>
                <a:lnTo>
                  <a:pt x="12800" y="2194"/>
                </a:lnTo>
                <a:lnTo>
                  <a:pt x="12803" y="2112"/>
                </a:lnTo>
                <a:lnTo>
                  <a:pt x="12807" y="2036"/>
                </a:lnTo>
                <a:lnTo>
                  <a:pt x="12817" y="1963"/>
                </a:lnTo>
                <a:lnTo>
                  <a:pt x="12828" y="1894"/>
                </a:lnTo>
                <a:lnTo>
                  <a:pt x="12843" y="1829"/>
                </a:lnTo>
                <a:lnTo>
                  <a:pt x="12862" y="1768"/>
                </a:lnTo>
                <a:lnTo>
                  <a:pt x="12884" y="1711"/>
                </a:lnTo>
                <a:lnTo>
                  <a:pt x="12910" y="1657"/>
                </a:lnTo>
                <a:lnTo>
                  <a:pt x="12938" y="1607"/>
                </a:lnTo>
                <a:lnTo>
                  <a:pt x="12970" y="1560"/>
                </a:lnTo>
                <a:lnTo>
                  <a:pt x="13005" y="1516"/>
                </a:lnTo>
                <a:lnTo>
                  <a:pt x="13042" y="1475"/>
                </a:lnTo>
                <a:lnTo>
                  <a:pt x="13083" y="1437"/>
                </a:lnTo>
                <a:lnTo>
                  <a:pt x="13127" y="1402"/>
                </a:lnTo>
                <a:lnTo>
                  <a:pt x="13172" y="1371"/>
                </a:lnTo>
                <a:lnTo>
                  <a:pt x="13221" y="1341"/>
                </a:lnTo>
                <a:lnTo>
                  <a:pt x="13274" y="1314"/>
                </a:lnTo>
                <a:lnTo>
                  <a:pt x="13329" y="1290"/>
                </a:lnTo>
                <a:lnTo>
                  <a:pt x="13385" y="1269"/>
                </a:lnTo>
                <a:lnTo>
                  <a:pt x="13446" y="1249"/>
                </a:lnTo>
                <a:lnTo>
                  <a:pt x="13508" y="1231"/>
                </a:lnTo>
                <a:lnTo>
                  <a:pt x="13572" y="1216"/>
                </a:lnTo>
                <a:lnTo>
                  <a:pt x="13640" y="1202"/>
                </a:lnTo>
                <a:lnTo>
                  <a:pt x="13710" y="1192"/>
                </a:lnTo>
                <a:lnTo>
                  <a:pt x="13782" y="1181"/>
                </a:lnTo>
                <a:lnTo>
                  <a:pt x="13857" y="1173"/>
                </a:lnTo>
                <a:lnTo>
                  <a:pt x="13933" y="1167"/>
                </a:lnTo>
                <a:lnTo>
                  <a:pt x="14012" y="1161"/>
                </a:lnTo>
                <a:lnTo>
                  <a:pt x="14093" y="1158"/>
                </a:lnTo>
                <a:lnTo>
                  <a:pt x="14176" y="1155"/>
                </a:lnTo>
                <a:lnTo>
                  <a:pt x="14262" y="1153"/>
                </a:lnTo>
                <a:lnTo>
                  <a:pt x="14348" y="1153"/>
                </a:lnTo>
                <a:lnTo>
                  <a:pt x="14472" y="1154"/>
                </a:lnTo>
                <a:lnTo>
                  <a:pt x="14601" y="1155"/>
                </a:lnTo>
                <a:lnTo>
                  <a:pt x="14666" y="1158"/>
                </a:lnTo>
                <a:lnTo>
                  <a:pt x="14732" y="1161"/>
                </a:lnTo>
                <a:lnTo>
                  <a:pt x="14799" y="1165"/>
                </a:lnTo>
                <a:lnTo>
                  <a:pt x="14865" y="1171"/>
                </a:lnTo>
                <a:lnTo>
                  <a:pt x="14932" y="1178"/>
                </a:lnTo>
                <a:lnTo>
                  <a:pt x="14999" y="1185"/>
                </a:lnTo>
                <a:lnTo>
                  <a:pt x="15064" y="1195"/>
                </a:lnTo>
                <a:lnTo>
                  <a:pt x="15130" y="1206"/>
                </a:lnTo>
                <a:lnTo>
                  <a:pt x="15193" y="1220"/>
                </a:lnTo>
                <a:lnTo>
                  <a:pt x="15256" y="1235"/>
                </a:lnTo>
                <a:lnTo>
                  <a:pt x="15317" y="1252"/>
                </a:lnTo>
                <a:lnTo>
                  <a:pt x="15377" y="1272"/>
                </a:lnTo>
                <a:lnTo>
                  <a:pt x="15435" y="1294"/>
                </a:lnTo>
                <a:lnTo>
                  <a:pt x="15490" y="1319"/>
                </a:lnTo>
                <a:lnTo>
                  <a:pt x="15544" y="1347"/>
                </a:lnTo>
                <a:lnTo>
                  <a:pt x="15595" y="1378"/>
                </a:lnTo>
                <a:lnTo>
                  <a:pt x="15643" y="1411"/>
                </a:lnTo>
                <a:lnTo>
                  <a:pt x="15688" y="1449"/>
                </a:lnTo>
                <a:lnTo>
                  <a:pt x="15730" y="1489"/>
                </a:lnTo>
                <a:lnTo>
                  <a:pt x="15768" y="1532"/>
                </a:lnTo>
                <a:lnTo>
                  <a:pt x="15802" y="1580"/>
                </a:lnTo>
                <a:lnTo>
                  <a:pt x="15834" y="1631"/>
                </a:lnTo>
                <a:lnTo>
                  <a:pt x="15860" y="1686"/>
                </a:lnTo>
                <a:lnTo>
                  <a:pt x="15882" y="1745"/>
                </a:lnTo>
                <a:lnTo>
                  <a:pt x="15901" y="1809"/>
                </a:lnTo>
                <a:lnTo>
                  <a:pt x="15914" y="1877"/>
                </a:lnTo>
                <a:lnTo>
                  <a:pt x="15922" y="1948"/>
                </a:lnTo>
                <a:lnTo>
                  <a:pt x="15924" y="2025"/>
                </a:lnTo>
                <a:lnTo>
                  <a:pt x="15923" y="2057"/>
                </a:lnTo>
                <a:lnTo>
                  <a:pt x="15919" y="2098"/>
                </a:lnTo>
                <a:lnTo>
                  <a:pt x="15916" y="2141"/>
                </a:lnTo>
                <a:lnTo>
                  <a:pt x="15910" y="2180"/>
                </a:lnTo>
                <a:lnTo>
                  <a:pt x="15099" y="2180"/>
                </a:lnTo>
                <a:close/>
                <a:moveTo>
                  <a:pt x="10206" y="2470"/>
                </a:moveTo>
                <a:lnTo>
                  <a:pt x="10448" y="2470"/>
                </a:lnTo>
                <a:lnTo>
                  <a:pt x="11477" y="1153"/>
                </a:lnTo>
                <a:lnTo>
                  <a:pt x="12443" y="1153"/>
                </a:lnTo>
                <a:lnTo>
                  <a:pt x="11129" y="2900"/>
                </a:lnTo>
                <a:lnTo>
                  <a:pt x="12638" y="4773"/>
                </a:lnTo>
                <a:lnTo>
                  <a:pt x="11616" y="4773"/>
                </a:lnTo>
                <a:lnTo>
                  <a:pt x="10535" y="3292"/>
                </a:lnTo>
                <a:lnTo>
                  <a:pt x="10206" y="3292"/>
                </a:lnTo>
                <a:lnTo>
                  <a:pt x="10206" y="4773"/>
                </a:lnTo>
                <a:lnTo>
                  <a:pt x="9385" y="4773"/>
                </a:lnTo>
                <a:lnTo>
                  <a:pt x="9385" y="1"/>
                </a:lnTo>
                <a:lnTo>
                  <a:pt x="10206" y="1"/>
                </a:lnTo>
                <a:lnTo>
                  <a:pt x="10206" y="2470"/>
                </a:lnTo>
                <a:close/>
                <a:moveTo>
                  <a:pt x="7103" y="1763"/>
                </a:moveTo>
                <a:lnTo>
                  <a:pt x="7050" y="1765"/>
                </a:lnTo>
                <a:lnTo>
                  <a:pt x="6998" y="1766"/>
                </a:lnTo>
                <a:lnTo>
                  <a:pt x="6948" y="1769"/>
                </a:lnTo>
                <a:lnTo>
                  <a:pt x="6901" y="1774"/>
                </a:lnTo>
                <a:lnTo>
                  <a:pt x="6855" y="1780"/>
                </a:lnTo>
                <a:lnTo>
                  <a:pt x="6813" y="1787"/>
                </a:lnTo>
                <a:lnTo>
                  <a:pt x="6772" y="1796"/>
                </a:lnTo>
                <a:lnTo>
                  <a:pt x="6734" y="1806"/>
                </a:lnTo>
                <a:lnTo>
                  <a:pt x="6697" y="1817"/>
                </a:lnTo>
                <a:lnTo>
                  <a:pt x="6662" y="1831"/>
                </a:lnTo>
                <a:lnTo>
                  <a:pt x="6630" y="1847"/>
                </a:lnTo>
                <a:lnTo>
                  <a:pt x="6599" y="1863"/>
                </a:lnTo>
                <a:lnTo>
                  <a:pt x="6570" y="1880"/>
                </a:lnTo>
                <a:lnTo>
                  <a:pt x="6543" y="1900"/>
                </a:lnTo>
                <a:lnTo>
                  <a:pt x="6517" y="1923"/>
                </a:lnTo>
                <a:lnTo>
                  <a:pt x="6494" y="1946"/>
                </a:lnTo>
                <a:lnTo>
                  <a:pt x="6472" y="1972"/>
                </a:lnTo>
                <a:lnTo>
                  <a:pt x="6452" y="1999"/>
                </a:lnTo>
                <a:lnTo>
                  <a:pt x="6433" y="2028"/>
                </a:lnTo>
                <a:lnTo>
                  <a:pt x="6417" y="2058"/>
                </a:lnTo>
                <a:lnTo>
                  <a:pt x="6401" y="2091"/>
                </a:lnTo>
                <a:lnTo>
                  <a:pt x="6387" y="2126"/>
                </a:lnTo>
                <a:lnTo>
                  <a:pt x="6376" y="2163"/>
                </a:lnTo>
                <a:lnTo>
                  <a:pt x="6364" y="2203"/>
                </a:lnTo>
                <a:lnTo>
                  <a:pt x="6355" y="2244"/>
                </a:lnTo>
                <a:lnTo>
                  <a:pt x="6348" y="2287"/>
                </a:lnTo>
                <a:lnTo>
                  <a:pt x="6341" y="2333"/>
                </a:lnTo>
                <a:lnTo>
                  <a:pt x="6335" y="2381"/>
                </a:lnTo>
                <a:lnTo>
                  <a:pt x="6331" y="2431"/>
                </a:lnTo>
                <a:lnTo>
                  <a:pt x="6328" y="2484"/>
                </a:lnTo>
                <a:lnTo>
                  <a:pt x="6327" y="2539"/>
                </a:lnTo>
                <a:lnTo>
                  <a:pt x="6325" y="2596"/>
                </a:lnTo>
                <a:lnTo>
                  <a:pt x="7901" y="2596"/>
                </a:lnTo>
                <a:lnTo>
                  <a:pt x="7900" y="2539"/>
                </a:lnTo>
                <a:lnTo>
                  <a:pt x="7899" y="2484"/>
                </a:lnTo>
                <a:lnTo>
                  <a:pt x="7896" y="2431"/>
                </a:lnTo>
                <a:lnTo>
                  <a:pt x="7891" y="2381"/>
                </a:lnTo>
                <a:lnTo>
                  <a:pt x="7885" y="2333"/>
                </a:lnTo>
                <a:lnTo>
                  <a:pt x="7878" y="2287"/>
                </a:lnTo>
                <a:lnTo>
                  <a:pt x="7870" y="2244"/>
                </a:lnTo>
                <a:lnTo>
                  <a:pt x="7860" y="2203"/>
                </a:lnTo>
                <a:lnTo>
                  <a:pt x="7849" y="2163"/>
                </a:lnTo>
                <a:lnTo>
                  <a:pt x="7836" y="2126"/>
                </a:lnTo>
                <a:lnTo>
                  <a:pt x="7822" y="2091"/>
                </a:lnTo>
                <a:lnTo>
                  <a:pt x="7805" y="2058"/>
                </a:lnTo>
                <a:lnTo>
                  <a:pt x="7788" y="2028"/>
                </a:lnTo>
                <a:lnTo>
                  <a:pt x="7769" y="1999"/>
                </a:lnTo>
                <a:lnTo>
                  <a:pt x="7748" y="1972"/>
                </a:lnTo>
                <a:lnTo>
                  <a:pt x="7726" y="1946"/>
                </a:lnTo>
                <a:lnTo>
                  <a:pt x="7701" y="1923"/>
                </a:lnTo>
                <a:lnTo>
                  <a:pt x="7674" y="1900"/>
                </a:lnTo>
                <a:lnTo>
                  <a:pt x="7648" y="1880"/>
                </a:lnTo>
                <a:lnTo>
                  <a:pt x="7617" y="1863"/>
                </a:lnTo>
                <a:lnTo>
                  <a:pt x="7586" y="1847"/>
                </a:lnTo>
                <a:lnTo>
                  <a:pt x="7552" y="1831"/>
                </a:lnTo>
                <a:lnTo>
                  <a:pt x="7516" y="1817"/>
                </a:lnTo>
                <a:lnTo>
                  <a:pt x="7479" y="1806"/>
                </a:lnTo>
                <a:lnTo>
                  <a:pt x="7439" y="1796"/>
                </a:lnTo>
                <a:lnTo>
                  <a:pt x="7398" y="1787"/>
                </a:lnTo>
                <a:lnTo>
                  <a:pt x="7354" y="1780"/>
                </a:lnTo>
                <a:lnTo>
                  <a:pt x="7308" y="1774"/>
                </a:lnTo>
                <a:lnTo>
                  <a:pt x="7260" y="1769"/>
                </a:lnTo>
                <a:lnTo>
                  <a:pt x="7210" y="1766"/>
                </a:lnTo>
                <a:lnTo>
                  <a:pt x="7158" y="1765"/>
                </a:lnTo>
                <a:lnTo>
                  <a:pt x="7103" y="1763"/>
                </a:lnTo>
                <a:close/>
                <a:moveTo>
                  <a:pt x="8746" y="3609"/>
                </a:moveTo>
                <a:lnTo>
                  <a:pt x="8746" y="3737"/>
                </a:lnTo>
                <a:lnTo>
                  <a:pt x="8745" y="3818"/>
                </a:lnTo>
                <a:lnTo>
                  <a:pt x="8739" y="3896"/>
                </a:lnTo>
                <a:lnTo>
                  <a:pt x="8729" y="3969"/>
                </a:lnTo>
                <a:lnTo>
                  <a:pt x="8716" y="4038"/>
                </a:lnTo>
                <a:lnTo>
                  <a:pt x="8698" y="4104"/>
                </a:lnTo>
                <a:lnTo>
                  <a:pt x="8677" y="4165"/>
                </a:lnTo>
                <a:lnTo>
                  <a:pt x="8654" y="4223"/>
                </a:lnTo>
                <a:lnTo>
                  <a:pt x="8626" y="4277"/>
                </a:lnTo>
                <a:lnTo>
                  <a:pt x="8594" y="4328"/>
                </a:lnTo>
                <a:lnTo>
                  <a:pt x="8560" y="4375"/>
                </a:lnTo>
                <a:lnTo>
                  <a:pt x="8522" y="4420"/>
                </a:lnTo>
                <a:lnTo>
                  <a:pt x="8481" y="4460"/>
                </a:lnTo>
                <a:lnTo>
                  <a:pt x="8436" y="4498"/>
                </a:lnTo>
                <a:lnTo>
                  <a:pt x="8389" y="4533"/>
                </a:lnTo>
                <a:lnTo>
                  <a:pt x="8339" y="4566"/>
                </a:lnTo>
                <a:lnTo>
                  <a:pt x="8286" y="4595"/>
                </a:lnTo>
                <a:lnTo>
                  <a:pt x="8230" y="4622"/>
                </a:lnTo>
                <a:lnTo>
                  <a:pt x="8171" y="4646"/>
                </a:lnTo>
                <a:lnTo>
                  <a:pt x="8110" y="4669"/>
                </a:lnTo>
                <a:lnTo>
                  <a:pt x="8045" y="4689"/>
                </a:lnTo>
                <a:lnTo>
                  <a:pt x="7977" y="4706"/>
                </a:lnTo>
                <a:lnTo>
                  <a:pt x="7908" y="4721"/>
                </a:lnTo>
                <a:lnTo>
                  <a:pt x="7837" y="4734"/>
                </a:lnTo>
                <a:lnTo>
                  <a:pt x="7762" y="4746"/>
                </a:lnTo>
                <a:lnTo>
                  <a:pt x="7686" y="4755"/>
                </a:lnTo>
                <a:lnTo>
                  <a:pt x="7607" y="4763"/>
                </a:lnTo>
                <a:lnTo>
                  <a:pt x="7526" y="4770"/>
                </a:lnTo>
                <a:lnTo>
                  <a:pt x="7443" y="4775"/>
                </a:lnTo>
                <a:lnTo>
                  <a:pt x="7357" y="4780"/>
                </a:lnTo>
                <a:lnTo>
                  <a:pt x="7270" y="4782"/>
                </a:lnTo>
                <a:lnTo>
                  <a:pt x="7181" y="4783"/>
                </a:lnTo>
                <a:lnTo>
                  <a:pt x="7089" y="4784"/>
                </a:lnTo>
                <a:lnTo>
                  <a:pt x="6978" y="4782"/>
                </a:lnTo>
                <a:lnTo>
                  <a:pt x="6871" y="4779"/>
                </a:lnTo>
                <a:lnTo>
                  <a:pt x="6769" y="4772"/>
                </a:lnTo>
                <a:lnTo>
                  <a:pt x="6671" y="4762"/>
                </a:lnTo>
                <a:lnTo>
                  <a:pt x="6577" y="4749"/>
                </a:lnTo>
                <a:lnTo>
                  <a:pt x="6488" y="4733"/>
                </a:lnTo>
                <a:lnTo>
                  <a:pt x="6403" y="4714"/>
                </a:lnTo>
                <a:lnTo>
                  <a:pt x="6322" y="4691"/>
                </a:lnTo>
                <a:lnTo>
                  <a:pt x="6245" y="4666"/>
                </a:lnTo>
                <a:lnTo>
                  <a:pt x="6172" y="4637"/>
                </a:lnTo>
                <a:lnTo>
                  <a:pt x="6104" y="4604"/>
                </a:lnTo>
                <a:lnTo>
                  <a:pt x="6040" y="4568"/>
                </a:lnTo>
                <a:lnTo>
                  <a:pt x="5979" y="4528"/>
                </a:lnTo>
                <a:lnTo>
                  <a:pt x="5922" y="4485"/>
                </a:lnTo>
                <a:lnTo>
                  <a:pt x="5868" y="4437"/>
                </a:lnTo>
                <a:lnTo>
                  <a:pt x="5819" y="4387"/>
                </a:lnTo>
                <a:lnTo>
                  <a:pt x="5772" y="4331"/>
                </a:lnTo>
                <a:lnTo>
                  <a:pt x="5730" y="4272"/>
                </a:lnTo>
                <a:lnTo>
                  <a:pt x="5691" y="4209"/>
                </a:lnTo>
                <a:lnTo>
                  <a:pt x="5655" y="4141"/>
                </a:lnTo>
                <a:lnTo>
                  <a:pt x="5622" y="4069"/>
                </a:lnTo>
                <a:lnTo>
                  <a:pt x="5593" y="3993"/>
                </a:lnTo>
                <a:lnTo>
                  <a:pt x="5567" y="3912"/>
                </a:lnTo>
                <a:lnTo>
                  <a:pt x="5544" y="3827"/>
                </a:lnTo>
                <a:lnTo>
                  <a:pt x="5524" y="3737"/>
                </a:lnTo>
                <a:lnTo>
                  <a:pt x="5506" y="3643"/>
                </a:lnTo>
                <a:lnTo>
                  <a:pt x="5492" y="3544"/>
                </a:lnTo>
                <a:lnTo>
                  <a:pt x="5481" y="3439"/>
                </a:lnTo>
                <a:lnTo>
                  <a:pt x="5471" y="3330"/>
                </a:lnTo>
                <a:lnTo>
                  <a:pt x="5465" y="3216"/>
                </a:lnTo>
                <a:lnTo>
                  <a:pt x="5462" y="3097"/>
                </a:lnTo>
                <a:lnTo>
                  <a:pt x="5461" y="2972"/>
                </a:lnTo>
                <a:lnTo>
                  <a:pt x="5462" y="2849"/>
                </a:lnTo>
                <a:lnTo>
                  <a:pt x="5465" y="2731"/>
                </a:lnTo>
                <a:lnTo>
                  <a:pt x="5472" y="2617"/>
                </a:lnTo>
                <a:lnTo>
                  <a:pt x="5481" y="2508"/>
                </a:lnTo>
                <a:lnTo>
                  <a:pt x="5494" y="2404"/>
                </a:lnTo>
                <a:lnTo>
                  <a:pt x="5509" y="2306"/>
                </a:lnTo>
                <a:lnTo>
                  <a:pt x="5526" y="2211"/>
                </a:lnTo>
                <a:lnTo>
                  <a:pt x="5546" y="2121"/>
                </a:lnTo>
                <a:lnTo>
                  <a:pt x="5571" y="2036"/>
                </a:lnTo>
                <a:lnTo>
                  <a:pt x="5598" y="1955"/>
                </a:lnTo>
                <a:lnTo>
                  <a:pt x="5627" y="1879"/>
                </a:lnTo>
                <a:lnTo>
                  <a:pt x="5661" y="1807"/>
                </a:lnTo>
                <a:lnTo>
                  <a:pt x="5697" y="1739"/>
                </a:lnTo>
                <a:lnTo>
                  <a:pt x="5737" y="1675"/>
                </a:lnTo>
                <a:lnTo>
                  <a:pt x="5780" y="1615"/>
                </a:lnTo>
                <a:lnTo>
                  <a:pt x="5827" y="1559"/>
                </a:lnTo>
                <a:lnTo>
                  <a:pt x="5877" y="1507"/>
                </a:lnTo>
                <a:lnTo>
                  <a:pt x="5931" y="1459"/>
                </a:lnTo>
                <a:lnTo>
                  <a:pt x="5988" y="1415"/>
                </a:lnTo>
                <a:lnTo>
                  <a:pt x="6050" y="1375"/>
                </a:lnTo>
                <a:lnTo>
                  <a:pt x="6115" y="1338"/>
                </a:lnTo>
                <a:lnTo>
                  <a:pt x="6184" y="1305"/>
                </a:lnTo>
                <a:lnTo>
                  <a:pt x="6256" y="1275"/>
                </a:lnTo>
                <a:lnTo>
                  <a:pt x="6334" y="1249"/>
                </a:lnTo>
                <a:lnTo>
                  <a:pt x="6414" y="1225"/>
                </a:lnTo>
                <a:lnTo>
                  <a:pt x="6499" y="1206"/>
                </a:lnTo>
                <a:lnTo>
                  <a:pt x="6587" y="1189"/>
                </a:lnTo>
                <a:lnTo>
                  <a:pt x="6681" y="1176"/>
                </a:lnTo>
                <a:lnTo>
                  <a:pt x="6778" y="1166"/>
                </a:lnTo>
                <a:lnTo>
                  <a:pt x="6880" y="1159"/>
                </a:lnTo>
                <a:lnTo>
                  <a:pt x="6986" y="1154"/>
                </a:lnTo>
                <a:lnTo>
                  <a:pt x="7096" y="1153"/>
                </a:lnTo>
                <a:lnTo>
                  <a:pt x="7209" y="1154"/>
                </a:lnTo>
                <a:lnTo>
                  <a:pt x="7315" y="1159"/>
                </a:lnTo>
                <a:lnTo>
                  <a:pt x="7418" y="1167"/>
                </a:lnTo>
                <a:lnTo>
                  <a:pt x="7516" y="1178"/>
                </a:lnTo>
                <a:lnTo>
                  <a:pt x="7611" y="1192"/>
                </a:lnTo>
                <a:lnTo>
                  <a:pt x="7701" y="1208"/>
                </a:lnTo>
                <a:lnTo>
                  <a:pt x="7787" y="1228"/>
                </a:lnTo>
                <a:lnTo>
                  <a:pt x="7867" y="1252"/>
                </a:lnTo>
                <a:lnTo>
                  <a:pt x="7945" y="1278"/>
                </a:lnTo>
                <a:lnTo>
                  <a:pt x="8018" y="1309"/>
                </a:lnTo>
                <a:lnTo>
                  <a:pt x="8087" y="1342"/>
                </a:lnTo>
                <a:lnTo>
                  <a:pt x="8153" y="1379"/>
                </a:lnTo>
                <a:lnTo>
                  <a:pt x="8215" y="1420"/>
                </a:lnTo>
                <a:lnTo>
                  <a:pt x="8273" y="1463"/>
                </a:lnTo>
                <a:lnTo>
                  <a:pt x="8327" y="1510"/>
                </a:lnTo>
                <a:lnTo>
                  <a:pt x="8378" y="1561"/>
                </a:lnTo>
                <a:lnTo>
                  <a:pt x="8424" y="1615"/>
                </a:lnTo>
                <a:lnTo>
                  <a:pt x="8469" y="1673"/>
                </a:lnTo>
                <a:lnTo>
                  <a:pt x="8509" y="1734"/>
                </a:lnTo>
                <a:lnTo>
                  <a:pt x="8545" y="1800"/>
                </a:lnTo>
                <a:lnTo>
                  <a:pt x="8579" y="1869"/>
                </a:lnTo>
                <a:lnTo>
                  <a:pt x="8609" y="1941"/>
                </a:lnTo>
                <a:lnTo>
                  <a:pt x="8636" y="2018"/>
                </a:lnTo>
                <a:lnTo>
                  <a:pt x="8660" y="2099"/>
                </a:lnTo>
                <a:lnTo>
                  <a:pt x="8681" y="2183"/>
                </a:lnTo>
                <a:lnTo>
                  <a:pt x="8698" y="2271"/>
                </a:lnTo>
                <a:lnTo>
                  <a:pt x="8713" y="2363"/>
                </a:lnTo>
                <a:lnTo>
                  <a:pt x="8725" y="2459"/>
                </a:lnTo>
                <a:lnTo>
                  <a:pt x="8734" y="2560"/>
                </a:lnTo>
                <a:lnTo>
                  <a:pt x="8741" y="2664"/>
                </a:lnTo>
                <a:lnTo>
                  <a:pt x="8745" y="2772"/>
                </a:lnTo>
                <a:lnTo>
                  <a:pt x="8746" y="2885"/>
                </a:lnTo>
                <a:lnTo>
                  <a:pt x="8746" y="3119"/>
                </a:lnTo>
                <a:lnTo>
                  <a:pt x="6325" y="3119"/>
                </a:lnTo>
                <a:lnTo>
                  <a:pt x="6327" y="3199"/>
                </a:lnTo>
                <a:lnTo>
                  <a:pt x="6328" y="3275"/>
                </a:lnTo>
                <a:lnTo>
                  <a:pt x="6330" y="3346"/>
                </a:lnTo>
                <a:lnTo>
                  <a:pt x="6335" y="3414"/>
                </a:lnTo>
                <a:lnTo>
                  <a:pt x="6339" y="3478"/>
                </a:lnTo>
                <a:lnTo>
                  <a:pt x="6345" y="3538"/>
                </a:lnTo>
                <a:lnTo>
                  <a:pt x="6352" y="3595"/>
                </a:lnTo>
                <a:lnTo>
                  <a:pt x="6362" y="3649"/>
                </a:lnTo>
                <a:lnTo>
                  <a:pt x="6372" y="3700"/>
                </a:lnTo>
                <a:lnTo>
                  <a:pt x="6384" y="3747"/>
                </a:lnTo>
                <a:lnTo>
                  <a:pt x="6397" y="3791"/>
                </a:lnTo>
                <a:lnTo>
                  <a:pt x="6411" y="3834"/>
                </a:lnTo>
                <a:lnTo>
                  <a:pt x="6427" y="3872"/>
                </a:lnTo>
                <a:lnTo>
                  <a:pt x="6445" y="3907"/>
                </a:lnTo>
                <a:lnTo>
                  <a:pt x="6465" y="3940"/>
                </a:lnTo>
                <a:lnTo>
                  <a:pt x="6486" y="3970"/>
                </a:lnTo>
                <a:lnTo>
                  <a:pt x="6508" y="3999"/>
                </a:lnTo>
                <a:lnTo>
                  <a:pt x="6534" y="4024"/>
                </a:lnTo>
                <a:lnTo>
                  <a:pt x="6559" y="4048"/>
                </a:lnTo>
                <a:lnTo>
                  <a:pt x="6589" y="4068"/>
                </a:lnTo>
                <a:lnTo>
                  <a:pt x="6619" y="4086"/>
                </a:lnTo>
                <a:lnTo>
                  <a:pt x="6651" y="4103"/>
                </a:lnTo>
                <a:lnTo>
                  <a:pt x="6686" y="4118"/>
                </a:lnTo>
                <a:lnTo>
                  <a:pt x="6722" y="4131"/>
                </a:lnTo>
                <a:lnTo>
                  <a:pt x="6761" y="4141"/>
                </a:lnTo>
                <a:lnTo>
                  <a:pt x="6802" y="4151"/>
                </a:lnTo>
                <a:lnTo>
                  <a:pt x="6845" y="4158"/>
                </a:lnTo>
                <a:lnTo>
                  <a:pt x="6891" y="4163"/>
                </a:lnTo>
                <a:lnTo>
                  <a:pt x="6938" y="4168"/>
                </a:lnTo>
                <a:lnTo>
                  <a:pt x="6989" y="4170"/>
                </a:lnTo>
                <a:lnTo>
                  <a:pt x="7041" y="4173"/>
                </a:lnTo>
                <a:lnTo>
                  <a:pt x="7096" y="4173"/>
                </a:lnTo>
                <a:lnTo>
                  <a:pt x="7147" y="4173"/>
                </a:lnTo>
                <a:lnTo>
                  <a:pt x="7196" y="4172"/>
                </a:lnTo>
                <a:lnTo>
                  <a:pt x="7243" y="4170"/>
                </a:lnTo>
                <a:lnTo>
                  <a:pt x="7288" y="4168"/>
                </a:lnTo>
                <a:lnTo>
                  <a:pt x="7333" y="4166"/>
                </a:lnTo>
                <a:lnTo>
                  <a:pt x="7374" y="4162"/>
                </a:lnTo>
                <a:lnTo>
                  <a:pt x="7415" y="4159"/>
                </a:lnTo>
                <a:lnTo>
                  <a:pt x="7453" y="4153"/>
                </a:lnTo>
                <a:lnTo>
                  <a:pt x="7491" y="4147"/>
                </a:lnTo>
                <a:lnTo>
                  <a:pt x="7526" y="4141"/>
                </a:lnTo>
                <a:lnTo>
                  <a:pt x="7560" y="4133"/>
                </a:lnTo>
                <a:lnTo>
                  <a:pt x="7591" y="4125"/>
                </a:lnTo>
                <a:lnTo>
                  <a:pt x="7623" y="4114"/>
                </a:lnTo>
                <a:lnTo>
                  <a:pt x="7651" y="4104"/>
                </a:lnTo>
                <a:lnTo>
                  <a:pt x="7679" y="4092"/>
                </a:lnTo>
                <a:lnTo>
                  <a:pt x="7705" y="4079"/>
                </a:lnTo>
                <a:lnTo>
                  <a:pt x="7728" y="4065"/>
                </a:lnTo>
                <a:lnTo>
                  <a:pt x="7750" y="4050"/>
                </a:lnTo>
                <a:lnTo>
                  <a:pt x="7772" y="4034"/>
                </a:lnTo>
                <a:lnTo>
                  <a:pt x="7791" y="4015"/>
                </a:lnTo>
                <a:lnTo>
                  <a:pt x="7809" y="3996"/>
                </a:lnTo>
                <a:lnTo>
                  <a:pt x="7825" y="3975"/>
                </a:lnTo>
                <a:lnTo>
                  <a:pt x="7839" y="3953"/>
                </a:lnTo>
                <a:lnTo>
                  <a:pt x="7852" y="3930"/>
                </a:lnTo>
                <a:lnTo>
                  <a:pt x="7864" y="3905"/>
                </a:lnTo>
                <a:lnTo>
                  <a:pt x="7873" y="3878"/>
                </a:lnTo>
                <a:lnTo>
                  <a:pt x="7883" y="3850"/>
                </a:lnTo>
                <a:lnTo>
                  <a:pt x="7889" y="3820"/>
                </a:lnTo>
                <a:lnTo>
                  <a:pt x="7894" y="3788"/>
                </a:lnTo>
                <a:lnTo>
                  <a:pt x="7898" y="3755"/>
                </a:lnTo>
                <a:lnTo>
                  <a:pt x="7900" y="3720"/>
                </a:lnTo>
                <a:lnTo>
                  <a:pt x="7901" y="3683"/>
                </a:lnTo>
                <a:lnTo>
                  <a:pt x="7901" y="3609"/>
                </a:lnTo>
                <a:lnTo>
                  <a:pt x="8746" y="3609"/>
                </a:lnTo>
                <a:close/>
                <a:moveTo>
                  <a:pt x="3942" y="4773"/>
                </a:moveTo>
                <a:lnTo>
                  <a:pt x="4787" y="4773"/>
                </a:lnTo>
                <a:lnTo>
                  <a:pt x="4787" y="1"/>
                </a:lnTo>
                <a:lnTo>
                  <a:pt x="3942" y="1"/>
                </a:lnTo>
                <a:lnTo>
                  <a:pt x="3942" y="4773"/>
                </a:lnTo>
                <a:close/>
                <a:moveTo>
                  <a:pt x="3287" y="3609"/>
                </a:moveTo>
                <a:lnTo>
                  <a:pt x="3287" y="3737"/>
                </a:lnTo>
                <a:lnTo>
                  <a:pt x="3285" y="3818"/>
                </a:lnTo>
                <a:lnTo>
                  <a:pt x="3279" y="3896"/>
                </a:lnTo>
                <a:lnTo>
                  <a:pt x="3269" y="3969"/>
                </a:lnTo>
                <a:lnTo>
                  <a:pt x="3257" y="4038"/>
                </a:lnTo>
                <a:lnTo>
                  <a:pt x="3239" y="4104"/>
                </a:lnTo>
                <a:lnTo>
                  <a:pt x="3218" y="4165"/>
                </a:lnTo>
                <a:lnTo>
                  <a:pt x="3193" y="4223"/>
                </a:lnTo>
                <a:lnTo>
                  <a:pt x="3166" y="4277"/>
                </a:lnTo>
                <a:lnTo>
                  <a:pt x="3135" y="4328"/>
                </a:lnTo>
                <a:lnTo>
                  <a:pt x="3100" y="4375"/>
                </a:lnTo>
                <a:lnTo>
                  <a:pt x="3062" y="4420"/>
                </a:lnTo>
                <a:lnTo>
                  <a:pt x="3021" y="4460"/>
                </a:lnTo>
                <a:lnTo>
                  <a:pt x="2977" y="4498"/>
                </a:lnTo>
                <a:lnTo>
                  <a:pt x="2930" y="4533"/>
                </a:lnTo>
                <a:lnTo>
                  <a:pt x="2880" y="4566"/>
                </a:lnTo>
                <a:lnTo>
                  <a:pt x="2826" y="4595"/>
                </a:lnTo>
                <a:lnTo>
                  <a:pt x="2770" y="4622"/>
                </a:lnTo>
                <a:lnTo>
                  <a:pt x="2711" y="4646"/>
                </a:lnTo>
                <a:lnTo>
                  <a:pt x="2649" y="4669"/>
                </a:lnTo>
                <a:lnTo>
                  <a:pt x="2585" y="4689"/>
                </a:lnTo>
                <a:lnTo>
                  <a:pt x="2518" y="4706"/>
                </a:lnTo>
                <a:lnTo>
                  <a:pt x="2449" y="4721"/>
                </a:lnTo>
                <a:lnTo>
                  <a:pt x="2377" y="4734"/>
                </a:lnTo>
                <a:lnTo>
                  <a:pt x="2303" y="4746"/>
                </a:lnTo>
                <a:lnTo>
                  <a:pt x="2226" y="4755"/>
                </a:lnTo>
                <a:lnTo>
                  <a:pt x="2147" y="4763"/>
                </a:lnTo>
                <a:lnTo>
                  <a:pt x="2067" y="4770"/>
                </a:lnTo>
                <a:lnTo>
                  <a:pt x="1984" y="4775"/>
                </a:lnTo>
                <a:lnTo>
                  <a:pt x="1898" y="4780"/>
                </a:lnTo>
                <a:lnTo>
                  <a:pt x="1810" y="4782"/>
                </a:lnTo>
                <a:lnTo>
                  <a:pt x="1721" y="4783"/>
                </a:lnTo>
                <a:lnTo>
                  <a:pt x="1630" y="4784"/>
                </a:lnTo>
                <a:lnTo>
                  <a:pt x="1519" y="4782"/>
                </a:lnTo>
                <a:lnTo>
                  <a:pt x="1411" y="4779"/>
                </a:lnTo>
                <a:lnTo>
                  <a:pt x="1308" y="4772"/>
                </a:lnTo>
                <a:lnTo>
                  <a:pt x="1211" y="4762"/>
                </a:lnTo>
                <a:lnTo>
                  <a:pt x="1118" y="4749"/>
                </a:lnTo>
                <a:lnTo>
                  <a:pt x="1028" y="4733"/>
                </a:lnTo>
                <a:lnTo>
                  <a:pt x="943" y="4714"/>
                </a:lnTo>
                <a:lnTo>
                  <a:pt x="863" y="4691"/>
                </a:lnTo>
                <a:lnTo>
                  <a:pt x="785" y="4666"/>
                </a:lnTo>
                <a:lnTo>
                  <a:pt x="713" y="4637"/>
                </a:lnTo>
                <a:lnTo>
                  <a:pt x="645" y="4604"/>
                </a:lnTo>
                <a:lnTo>
                  <a:pt x="580" y="4568"/>
                </a:lnTo>
                <a:lnTo>
                  <a:pt x="519" y="4528"/>
                </a:lnTo>
                <a:lnTo>
                  <a:pt x="463" y="4485"/>
                </a:lnTo>
                <a:lnTo>
                  <a:pt x="409" y="4437"/>
                </a:lnTo>
                <a:lnTo>
                  <a:pt x="360" y="4387"/>
                </a:lnTo>
                <a:lnTo>
                  <a:pt x="313" y="4331"/>
                </a:lnTo>
                <a:lnTo>
                  <a:pt x="271" y="4272"/>
                </a:lnTo>
                <a:lnTo>
                  <a:pt x="231" y="4209"/>
                </a:lnTo>
                <a:lnTo>
                  <a:pt x="196" y="4141"/>
                </a:lnTo>
                <a:lnTo>
                  <a:pt x="163" y="4069"/>
                </a:lnTo>
                <a:lnTo>
                  <a:pt x="134" y="3993"/>
                </a:lnTo>
                <a:lnTo>
                  <a:pt x="108" y="3912"/>
                </a:lnTo>
                <a:lnTo>
                  <a:pt x="85" y="3827"/>
                </a:lnTo>
                <a:lnTo>
                  <a:pt x="65" y="3737"/>
                </a:lnTo>
                <a:lnTo>
                  <a:pt x="47" y="3643"/>
                </a:lnTo>
                <a:lnTo>
                  <a:pt x="32" y="3544"/>
                </a:lnTo>
                <a:lnTo>
                  <a:pt x="21" y="3439"/>
                </a:lnTo>
                <a:lnTo>
                  <a:pt x="12" y="3330"/>
                </a:lnTo>
                <a:lnTo>
                  <a:pt x="6" y="3216"/>
                </a:lnTo>
                <a:lnTo>
                  <a:pt x="2" y="3097"/>
                </a:lnTo>
                <a:lnTo>
                  <a:pt x="0" y="2972"/>
                </a:lnTo>
                <a:lnTo>
                  <a:pt x="2" y="2849"/>
                </a:lnTo>
                <a:lnTo>
                  <a:pt x="6" y="2731"/>
                </a:lnTo>
                <a:lnTo>
                  <a:pt x="12" y="2617"/>
                </a:lnTo>
                <a:lnTo>
                  <a:pt x="21" y="2508"/>
                </a:lnTo>
                <a:lnTo>
                  <a:pt x="34" y="2404"/>
                </a:lnTo>
                <a:lnTo>
                  <a:pt x="48" y="2306"/>
                </a:lnTo>
                <a:lnTo>
                  <a:pt x="67" y="2211"/>
                </a:lnTo>
                <a:lnTo>
                  <a:pt x="87" y="2121"/>
                </a:lnTo>
                <a:lnTo>
                  <a:pt x="112" y="2036"/>
                </a:lnTo>
                <a:lnTo>
                  <a:pt x="138" y="1955"/>
                </a:lnTo>
                <a:lnTo>
                  <a:pt x="168" y="1879"/>
                </a:lnTo>
                <a:lnTo>
                  <a:pt x="202" y="1807"/>
                </a:lnTo>
                <a:lnTo>
                  <a:pt x="238" y="1739"/>
                </a:lnTo>
                <a:lnTo>
                  <a:pt x="278" y="1675"/>
                </a:lnTo>
                <a:lnTo>
                  <a:pt x="321" y="1615"/>
                </a:lnTo>
                <a:lnTo>
                  <a:pt x="368" y="1559"/>
                </a:lnTo>
                <a:lnTo>
                  <a:pt x="418" y="1507"/>
                </a:lnTo>
                <a:lnTo>
                  <a:pt x="472" y="1459"/>
                </a:lnTo>
                <a:lnTo>
                  <a:pt x="529" y="1415"/>
                </a:lnTo>
                <a:lnTo>
                  <a:pt x="590" y="1375"/>
                </a:lnTo>
                <a:lnTo>
                  <a:pt x="656" y="1338"/>
                </a:lnTo>
                <a:lnTo>
                  <a:pt x="725" y="1305"/>
                </a:lnTo>
                <a:lnTo>
                  <a:pt x="797" y="1275"/>
                </a:lnTo>
                <a:lnTo>
                  <a:pt x="873" y="1249"/>
                </a:lnTo>
                <a:lnTo>
                  <a:pt x="954" y="1225"/>
                </a:lnTo>
                <a:lnTo>
                  <a:pt x="1039" y="1206"/>
                </a:lnTo>
                <a:lnTo>
                  <a:pt x="1128" y="1189"/>
                </a:lnTo>
                <a:lnTo>
                  <a:pt x="1222" y="1176"/>
                </a:lnTo>
                <a:lnTo>
                  <a:pt x="1319" y="1166"/>
                </a:lnTo>
                <a:lnTo>
                  <a:pt x="1421" y="1159"/>
                </a:lnTo>
                <a:lnTo>
                  <a:pt x="1526" y="1154"/>
                </a:lnTo>
                <a:lnTo>
                  <a:pt x="1637" y="1153"/>
                </a:lnTo>
                <a:lnTo>
                  <a:pt x="1750" y="1154"/>
                </a:lnTo>
                <a:lnTo>
                  <a:pt x="1856" y="1159"/>
                </a:lnTo>
                <a:lnTo>
                  <a:pt x="1959" y="1167"/>
                </a:lnTo>
                <a:lnTo>
                  <a:pt x="2057" y="1178"/>
                </a:lnTo>
                <a:lnTo>
                  <a:pt x="2152" y="1192"/>
                </a:lnTo>
                <a:lnTo>
                  <a:pt x="2241" y="1208"/>
                </a:lnTo>
                <a:lnTo>
                  <a:pt x="2328" y="1228"/>
                </a:lnTo>
                <a:lnTo>
                  <a:pt x="2408" y="1252"/>
                </a:lnTo>
                <a:lnTo>
                  <a:pt x="2485" y="1278"/>
                </a:lnTo>
                <a:lnTo>
                  <a:pt x="2559" y="1309"/>
                </a:lnTo>
                <a:lnTo>
                  <a:pt x="2628" y="1342"/>
                </a:lnTo>
                <a:lnTo>
                  <a:pt x="2694" y="1379"/>
                </a:lnTo>
                <a:lnTo>
                  <a:pt x="2756" y="1420"/>
                </a:lnTo>
                <a:lnTo>
                  <a:pt x="2813" y="1463"/>
                </a:lnTo>
                <a:lnTo>
                  <a:pt x="2868" y="1510"/>
                </a:lnTo>
                <a:lnTo>
                  <a:pt x="2918" y="1561"/>
                </a:lnTo>
                <a:lnTo>
                  <a:pt x="2965" y="1615"/>
                </a:lnTo>
                <a:lnTo>
                  <a:pt x="3008" y="1673"/>
                </a:lnTo>
                <a:lnTo>
                  <a:pt x="3049" y="1734"/>
                </a:lnTo>
                <a:lnTo>
                  <a:pt x="3086" y="1800"/>
                </a:lnTo>
                <a:lnTo>
                  <a:pt x="3120" y="1869"/>
                </a:lnTo>
                <a:lnTo>
                  <a:pt x="3149" y="1941"/>
                </a:lnTo>
                <a:lnTo>
                  <a:pt x="3177" y="2018"/>
                </a:lnTo>
                <a:lnTo>
                  <a:pt x="3200" y="2099"/>
                </a:lnTo>
                <a:lnTo>
                  <a:pt x="3221" y="2183"/>
                </a:lnTo>
                <a:lnTo>
                  <a:pt x="3239" y="2271"/>
                </a:lnTo>
                <a:lnTo>
                  <a:pt x="3254" y="2363"/>
                </a:lnTo>
                <a:lnTo>
                  <a:pt x="3266" y="2459"/>
                </a:lnTo>
                <a:lnTo>
                  <a:pt x="3275" y="2560"/>
                </a:lnTo>
                <a:lnTo>
                  <a:pt x="3282" y="2664"/>
                </a:lnTo>
                <a:lnTo>
                  <a:pt x="3286" y="2772"/>
                </a:lnTo>
                <a:lnTo>
                  <a:pt x="3287" y="2885"/>
                </a:lnTo>
                <a:lnTo>
                  <a:pt x="3287" y="3119"/>
                </a:lnTo>
                <a:lnTo>
                  <a:pt x="866" y="3119"/>
                </a:lnTo>
                <a:lnTo>
                  <a:pt x="867" y="3199"/>
                </a:lnTo>
                <a:lnTo>
                  <a:pt x="869" y="3275"/>
                </a:lnTo>
                <a:lnTo>
                  <a:pt x="871" y="3346"/>
                </a:lnTo>
                <a:lnTo>
                  <a:pt x="874" y="3414"/>
                </a:lnTo>
                <a:lnTo>
                  <a:pt x="880" y="3478"/>
                </a:lnTo>
                <a:lnTo>
                  <a:pt x="886" y="3538"/>
                </a:lnTo>
                <a:lnTo>
                  <a:pt x="893" y="3595"/>
                </a:lnTo>
                <a:lnTo>
                  <a:pt x="902" y="3649"/>
                </a:lnTo>
                <a:lnTo>
                  <a:pt x="912" y="3700"/>
                </a:lnTo>
                <a:lnTo>
                  <a:pt x="924" y="3747"/>
                </a:lnTo>
                <a:lnTo>
                  <a:pt x="936" y="3791"/>
                </a:lnTo>
                <a:lnTo>
                  <a:pt x="952" y="3834"/>
                </a:lnTo>
                <a:lnTo>
                  <a:pt x="968" y="3872"/>
                </a:lnTo>
                <a:lnTo>
                  <a:pt x="986" y="3907"/>
                </a:lnTo>
                <a:lnTo>
                  <a:pt x="1005" y="3940"/>
                </a:lnTo>
                <a:lnTo>
                  <a:pt x="1026" y="3970"/>
                </a:lnTo>
                <a:lnTo>
                  <a:pt x="1049" y="3999"/>
                </a:lnTo>
                <a:lnTo>
                  <a:pt x="1073" y="4024"/>
                </a:lnTo>
                <a:lnTo>
                  <a:pt x="1100" y="4048"/>
                </a:lnTo>
                <a:lnTo>
                  <a:pt x="1128" y="4068"/>
                </a:lnTo>
                <a:lnTo>
                  <a:pt x="1159" y="4086"/>
                </a:lnTo>
                <a:lnTo>
                  <a:pt x="1191" y="4103"/>
                </a:lnTo>
                <a:lnTo>
                  <a:pt x="1227" y="4118"/>
                </a:lnTo>
                <a:lnTo>
                  <a:pt x="1263" y="4131"/>
                </a:lnTo>
                <a:lnTo>
                  <a:pt x="1301" y="4141"/>
                </a:lnTo>
                <a:lnTo>
                  <a:pt x="1342" y="4151"/>
                </a:lnTo>
                <a:lnTo>
                  <a:pt x="1386" y="4158"/>
                </a:lnTo>
                <a:lnTo>
                  <a:pt x="1431" y="4163"/>
                </a:lnTo>
                <a:lnTo>
                  <a:pt x="1479" y="4168"/>
                </a:lnTo>
                <a:lnTo>
                  <a:pt x="1530" y="4170"/>
                </a:lnTo>
                <a:lnTo>
                  <a:pt x="1582" y="4173"/>
                </a:lnTo>
                <a:lnTo>
                  <a:pt x="1637" y="4173"/>
                </a:lnTo>
                <a:lnTo>
                  <a:pt x="1688" y="4173"/>
                </a:lnTo>
                <a:lnTo>
                  <a:pt x="1737" y="4172"/>
                </a:lnTo>
                <a:lnTo>
                  <a:pt x="1783" y="4170"/>
                </a:lnTo>
                <a:lnTo>
                  <a:pt x="1829" y="4168"/>
                </a:lnTo>
                <a:lnTo>
                  <a:pt x="1872" y="4166"/>
                </a:lnTo>
                <a:lnTo>
                  <a:pt x="1915" y="4162"/>
                </a:lnTo>
                <a:lnTo>
                  <a:pt x="1955" y="4159"/>
                </a:lnTo>
                <a:lnTo>
                  <a:pt x="1994" y="4153"/>
                </a:lnTo>
                <a:lnTo>
                  <a:pt x="2032" y="4147"/>
                </a:lnTo>
                <a:lnTo>
                  <a:pt x="2067" y="4141"/>
                </a:lnTo>
                <a:lnTo>
                  <a:pt x="2101" y="4133"/>
                </a:lnTo>
                <a:lnTo>
                  <a:pt x="2132" y="4125"/>
                </a:lnTo>
                <a:lnTo>
                  <a:pt x="2163" y="4114"/>
                </a:lnTo>
                <a:lnTo>
                  <a:pt x="2192" y="4104"/>
                </a:lnTo>
                <a:lnTo>
                  <a:pt x="2219" y="4092"/>
                </a:lnTo>
                <a:lnTo>
                  <a:pt x="2244" y="4079"/>
                </a:lnTo>
                <a:lnTo>
                  <a:pt x="2269" y="4065"/>
                </a:lnTo>
                <a:lnTo>
                  <a:pt x="2291" y="4050"/>
                </a:lnTo>
                <a:lnTo>
                  <a:pt x="2312" y="4034"/>
                </a:lnTo>
                <a:lnTo>
                  <a:pt x="2331" y="4015"/>
                </a:lnTo>
                <a:lnTo>
                  <a:pt x="2350" y="3996"/>
                </a:lnTo>
                <a:lnTo>
                  <a:pt x="2365" y="3975"/>
                </a:lnTo>
                <a:lnTo>
                  <a:pt x="2380" y="3953"/>
                </a:lnTo>
                <a:lnTo>
                  <a:pt x="2393" y="3930"/>
                </a:lnTo>
                <a:lnTo>
                  <a:pt x="2405" y="3905"/>
                </a:lnTo>
                <a:lnTo>
                  <a:pt x="2414" y="3878"/>
                </a:lnTo>
                <a:lnTo>
                  <a:pt x="2422" y="3850"/>
                </a:lnTo>
                <a:lnTo>
                  <a:pt x="2429" y="3820"/>
                </a:lnTo>
                <a:lnTo>
                  <a:pt x="2435" y="3788"/>
                </a:lnTo>
                <a:lnTo>
                  <a:pt x="2439" y="3755"/>
                </a:lnTo>
                <a:lnTo>
                  <a:pt x="2441" y="3720"/>
                </a:lnTo>
                <a:lnTo>
                  <a:pt x="2442" y="3683"/>
                </a:lnTo>
                <a:lnTo>
                  <a:pt x="2442" y="3609"/>
                </a:lnTo>
                <a:lnTo>
                  <a:pt x="3287" y="3609"/>
                </a:ln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b="0" i="0" u="none" strike="noStrike" cap="none">
              <a:solidFill>
                <a:srgbClr val="CFE2F3"/>
              </a:solidFill>
              <a:latin typeface="Calibri"/>
              <a:ea typeface="Calibri"/>
              <a:cs typeface="Calibri"/>
              <a:sym typeface="Calibri"/>
            </a:endParaRPr>
          </a:p>
        </p:txBody>
      </p:sp>
      <p:sp>
        <p:nvSpPr>
          <p:cNvPr id="93" name="Google Shape;93;p21"/>
          <p:cNvSpPr txBox="1"/>
          <p:nvPr/>
        </p:nvSpPr>
        <p:spPr>
          <a:xfrm>
            <a:off x="1502800" y="655111"/>
            <a:ext cx="2686800" cy="185100"/>
          </a:xfrm>
          <a:prstGeom prst="rect">
            <a:avLst/>
          </a:prstGeom>
          <a:noFill/>
          <a:ln>
            <a:noFill/>
          </a:ln>
        </p:spPr>
        <p:txBody>
          <a:bodyPr spcFirstLastPara="1" wrap="square" lIns="45725" tIns="45725" rIns="45725" bIns="45725" anchor="t" anchorCtr="0">
            <a:noAutofit/>
          </a:bodyPr>
          <a:lstStyle/>
          <a:p>
            <a:pPr marL="0" lvl="0" indent="0" rtl="0">
              <a:spcBef>
                <a:spcPts val="0"/>
              </a:spcBef>
              <a:spcAft>
                <a:spcPts val="0"/>
              </a:spcAft>
              <a:buNone/>
            </a:pPr>
            <a:r>
              <a:rPr lang="en-GB" sz="1000" dirty="0">
                <a:solidFill>
                  <a:srgbClr val="4196FF"/>
                </a:solidFill>
              </a:rPr>
              <a:t>DATA SCIENCE</a:t>
            </a:r>
            <a:endParaRPr sz="1000" dirty="0">
              <a:solidFill>
                <a:srgbClr val="4196FF"/>
              </a:solidFill>
            </a:endParaRPr>
          </a:p>
        </p:txBody>
      </p:sp>
      <p:sp>
        <p:nvSpPr>
          <p:cNvPr id="94" name="Google Shape;94;p21"/>
          <p:cNvSpPr txBox="1">
            <a:spLocks noGrp="1"/>
          </p:cNvSpPr>
          <p:nvPr>
            <p:ph type="title" idx="4294967295"/>
          </p:nvPr>
        </p:nvSpPr>
        <p:spPr>
          <a:xfrm>
            <a:off x="0" y="1325346"/>
            <a:ext cx="9144000" cy="8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5000" b="1" dirty="0">
                <a:solidFill>
                  <a:srgbClr val="FFFFFF"/>
                </a:solidFill>
              </a:rPr>
              <a:t>VISUAL MAPPING AND NAVIGATION</a:t>
            </a:r>
            <a:endParaRPr sz="5000" b="1" dirty="0">
              <a:solidFill>
                <a:srgbClr val="FFFFFF"/>
              </a:solidFill>
            </a:endParaRPr>
          </a:p>
        </p:txBody>
      </p:sp>
      <p:sp>
        <p:nvSpPr>
          <p:cNvPr id="95" name="Google Shape;95;p21"/>
          <p:cNvSpPr txBox="1"/>
          <p:nvPr/>
        </p:nvSpPr>
        <p:spPr>
          <a:xfrm>
            <a:off x="2223900" y="3853852"/>
            <a:ext cx="4696200" cy="559500"/>
          </a:xfrm>
          <a:prstGeom prst="rect">
            <a:avLst/>
          </a:prstGeom>
          <a:noFill/>
          <a:ln>
            <a:noFill/>
          </a:ln>
        </p:spPr>
        <p:txBody>
          <a:bodyPr spcFirstLastPara="1" wrap="square" lIns="45725" tIns="45725" rIns="45725" bIns="45725" anchor="t" anchorCtr="0">
            <a:noAutofit/>
          </a:bodyPr>
          <a:lstStyle/>
          <a:p>
            <a:pPr marL="0" lvl="0" indent="0" algn="ctr" rtl="0">
              <a:lnSpc>
                <a:spcPct val="115000"/>
              </a:lnSpc>
              <a:spcBef>
                <a:spcPts val="0"/>
              </a:spcBef>
              <a:spcAft>
                <a:spcPts val="0"/>
              </a:spcAft>
              <a:buNone/>
            </a:pPr>
            <a:r>
              <a:rPr lang="en-GB" dirty="0">
                <a:solidFill>
                  <a:srgbClr val="FFFFFF"/>
                </a:solidFill>
                <a:latin typeface="Proxima Nova"/>
                <a:ea typeface="Proxima Nova"/>
                <a:cs typeface="Proxima Nova"/>
                <a:sym typeface="Proxima Nova"/>
              </a:rPr>
              <a:t>Autonomous navigation without GPS and vehicle telemetry</a:t>
            </a:r>
            <a:endParaRPr dirty="0">
              <a:solidFill>
                <a:srgbClr val="FFFFFF"/>
              </a:solidFill>
              <a:latin typeface="Proxima Nova"/>
              <a:ea typeface="Proxima Nova"/>
              <a:cs typeface="Proxima Nova"/>
              <a:sym typeface="Proxima Nova"/>
            </a:endParaRPr>
          </a:p>
        </p:txBody>
      </p:sp>
      <p:sp>
        <p:nvSpPr>
          <p:cNvPr id="96" name="Google Shape;96;p21"/>
          <p:cNvSpPr txBox="1"/>
          <p:nvPr/>
        </p:nvSpPr>
        <p:spPr>
          <a:xfrm>
            <a:off x="-67275" y="969417"/>
            <a:ext cx="9144000" cy="397800"/>
          </a:xfrm>
          <a:prstGeom prst="rect">
            <a:avLst/>
          </a:prstGeom>
          <a:noFill/>
          <a:ln>
            <a:noFill/>
          </a:ln>
        </p:spPr>
        <p:txBody>
          <a:bodyPr spcFirstLastPara="1" wrap="square" lIns="45725" tIns="45725" rIns="45725" bIns="45725" anchor="t" anchorCtr="0">
            <a:noAutofit/>
          </a:bodyPr>
          <a:lstStyle/>
          <a:p>
            <a:pPr marL="0" lvl="0" indent="0" algn="ctr" rtl="0">
              <a:spcBef>
                <a:spcPts val="0"/>
              </a:spcBef>
              <a:spcAft>
                <a:spcPts val="0"/>
              </a:spcAft>
              <a:buNone/>
            </a:pPr>
            <a:r>
              <a:rPr lang="en-GB" sz="2000" dirty="0">
                <a:solidFill>
                  <a:srgbClr val="FFFFFF"/>
                </a:solidFill>
                <a:latin typeface="Proxima Nova"/>
                <a:ea typeface="Proxima Nova"/>
                <a:cs typeface="Proxima Nova"/>
                <a:sym typeface="Proxima Nova"/>
              </a:rPr>
              <a:t>Demo</a:t>
            </a:r>
            <a:endParaRPr sz="2000" dirty="0">
              <a:solidFill>
                <a:srgbClr val="FFFFFF"/>
              </a:solidFill>
              <a:latin typeface="Proxima Nova"/>
              <a:ea typeface="Proxima Nova"/>
              <a:cs typeface="Proxima Nova"/>
              <a:sym typeface="Proxima Nova"/>
            </a:endParaRPr>
          </a:p>
        </p:txBody>
      </p:sp>
      <p:pic>
        <p:nvPicPr>
          <p:cNvPr id="97" name="Google Shape;97;p21"/>
          <p:cNvPicPr preferRelativeResize="0"/>
          <p:nvPr/>
        </p:nvPicPr>
        <p:blipFill>
          <a:blip r:embed="rId4">
            <a:alphaModFix/>
          </a:blip>
          <a:stretch>
            <a:fillRect/>
          </a:stretch>
        </p:blipFill>
        <p:spPr>
          <a:xfrm>
            <a:off x="2846200" y="2546025"/>
            <a:ext cx="2686951" cy="36097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2"/>
          <p:cNvSpPr txBox="1">
            <a:spLocks noGrp="1"/>
          </p:cNvSpPr>
          <p:nvPr>
            <p:ph type="body" idx="1"/>
          </p:nvPr>
        </p:nvSpPr>
        <p:spPr>
          <a:xfrm>
            <a:off x="631788" y="1205422"/>
            <a:ext cx="4414025" cy="982200"/>
          </a:xfrm>
          <a:prstGeom prst="rect">
            <a:avLst/>
          </a:prstGeom>
        </p:spPr>
        <p:txBody>
          <a:bodyPr spcFirstLastPara="1" wrap="square" lIns="91425" tIns="91425" rIns="91425" bIns="91425" anchor="t" anchorCtr="0">
            <a:noAutofit/>
          </a:bodyPr>
          <a:lstStyle/>
          <a:p>
            <a:pPr marL="0" lvl="0" indent="0" algn="just" rtl="0">
              <a:lnSpc>
                <a:spcPct val="130000"/>
              </a:lnSpc>
              <a:spcBef>
                <a:spcPts val="0"/>
              </a:spcBef>
              <a:spcAft>
                <a:spcPts val="0"/>
              </a:spcAft>
              <a:buClr>
                <a:schemeClr val="dk1"/>
              </a:buClr>
              <a:buSzPts val="600"/>
              <a:buFont typeface="Arial"/>
              <a:buNone/>
            </a:pPr>
            <a:r>
              <a:rPr lang="en-US" sz="1200" b="1" dirty="0">
                <a:solidFill>
                  <a:srgbClr val="003165"/>
                </a:solidFill>
              </a:rPr>
              <a:t>Today the navigation activities take a huge part</a:t>
            </a:r>
            <a:r>
              <a:rPr lang="uk-UA" sz="1200" b="1" dirty="0">
                <a:solidFill>
                  <a:srgbClr val="003165"/>
                </a:solidFill>
              </a:rPr>
              <a:t> </a:t>
            </a:r>
            <a:r>
              <a:rPr lang="en-US" sz="1200" b="1" dirty="0">
                <a:solidFill>
                  <a:srgbClr val="003165"/>
                </a:solidFill>
              </a:rPr>
              <a:t>probably during any trip and sometimes requires many (paid) artefacts/applications and devices. But let’s imagine the driver that drives somewhere many times a day/week (way to work, etc.)…</a:t>
            </a:r>
            <a:endParaRPr sz="1200" dirty="0"/>
          </a:p>
        </p:txBody>
      </p:sp>
      <p:sp>
        <p:nvSpPr>
          <p:cNvPr id="105" name="Google Shape;105;p22"/>
          <p:cNvSpPr txBox="1">
            <a:spLocks noGrp="1"/>
          </p:cNvSpPr>
          <p:nvPr>
            <p:ph type="title"/>
          </p:nvPr>
        </p:nvSpPr>
        <p:spPr>
          <a:xfrm>
            <a:off x="623400" y="523500"/>
            <a:ext cx="4620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solidFill>
                  <a:srgbClr val="001E62"/>
                </a:solidFill>
                <a:latin typeface="Proxima Nova Extrabold"/>
                <a:ea typeface="Proxima Nova Extrabold"/>
                <a:cs typeface="Proxima Nova Extrabold"/>
                <a:sym typeface="Proxima Nova Extrabold"/>
              </a:rPr>
              <a:t>Executive summary</a:t>
            </a:r>
            <a:endParaRPr dirty="0"/>
          </a:p>
        </p:txBody>
      </p:sp>
      <p:sp>
        <p:nvSpPr>
          <p:cNvPr id="106" name="Google Shape;106;p22"/>
          <p:cNvSpPr txBox="1"/>
          <p:nvPr/>
        </p:nvSpPr>
        <p:spPr>
          <a:xfrm>
            <a:off x="631788" y="2645576"/>
            <a:ext cx="4108300" cy="1853400"/>
          </a:xfrm>
          <a:prstGeom prst="rect">
            <a:avLst/>
          </a:prstGeom>
          <a:noFill/>
          <a:ln>
            <a:noFill/>
          </a:ln>
        </p:spPr>
        <p:txBody>
          <a:bodyPr spcFirstLastPara="1" wrap="square" lIns="45725" tIns="45725" rIns="45725" bIns="45725" anchor="t" anchorCtr="0">
            <a:noAutofit/>
          </a:bodyPr>
          <a:lstStyle/>
          <a:p>
            <a:pPr lvl="0" algn="just">
              <a:lnSpc>
                <a:spcPct val="130000"/>
              </a:lnSpc>
              <a:buClr>
                <a:schemeClr val="dk1"/>
              </a:buClr>
              <a:buSzPts val="600"/>
            </a:pPr>
            <a:r>
              <a:rPr lang="en-GB" sz="1000" b="1" dirty="0">
                <a:latin typeface="Proxima Nova"/>
                <a:ea typeface="Proxima Nova"/>
                <a:cs typeface="Proxima Nova"/>
                <a:sym typeface="Proxima Nova"/>
              </a:rPr>
              <a:t>Driver with regular routes </a:t>
            </a:r>
            <a:r>
              <a:rPr lang="en-GB" sz="1000" dirty="0">
                <a:latin typeface="Proxima Nova"/>
                <a:ea typeface="Proxima Nova"/>
                <a:cs typeface="Proxima Nova"/>
                <a:sym typeface="Proxima Nova"/>
              </a:rPr>
              <a:t>can drive without using the additional equipment, GPS, pre-installed maps</a:t>
            </a:r>
            <a:r>
              <a:rPr lang="uk-UA" sz="1000" dirty="0">
                <a:latin typeface="Proxima Nova"/>
                <a:ea typeface="Proxima Nova"/>
                <a:cs typeface="Proxima Nova"/>
                <a:sym typeface="Proxima Nova"/>
              </a:rPr>
              <a:t>, </a:t>
            </a:r>
            <a:r>
              <a:rPr lang="en-US" sz="1000" dirty="0">
                <a:latin typeface="Proxima Nova"/>
                <a:ea typeface="Proxima Nova"/>
                <a:cs typeface="Proxima Nova"/>
                <a:sym typeface="Proxima Nova"/>
              </a:rPr>
              <a:t>voice helper</a:t>
            </a:r>
            <a:r>
              <a:rPr lang="en-GB" sz="1000" dirty="0">
                <a:latin typeface="Proxima Nova"/>
                <a:ea typeface="Proxima Nova"/>
                <a:cs typeface="Proxima Nova"/>
                <a:sym typeface="Proxima Nova"/>
              </a:rPr>
              <a:t> or road rules. How he is doing that – it is mostly obvious – he is </a:t>
            </a:r>
            <a:r>
              <a:rPr lang="en-US" sz="1000" dirty="0">
                <a:latin typeface="Proxima Nova"/>
                <a:ea typeface="Proxima Nova"/>
                <a:cs typeface="Proxima Nova"/>
                <a:sym typeface="Proxima Nova"/>
              </a:rPr>
              <a:t>driving using his knowledge about the road, street view, traffic lights, etc.</a:t>
            </a:r>
            <a:r>
              <a:rPr lang="uk-UA" sz="1000" dirty="0">
                <a:latin typeface="Proxima Nova"/>
                <a:ea typeface="Proxima Nova"/>
                <a:cs typeface="Proxima Nova"/>
                <a:sym typeface="Proxima Nova"/>
              </a:rPr>
              <a:t> </a:t>
            </a:r>
            <a:r>
              <a:rPr lang="en-US" sz="1000" dirty="0">
                <a:latin typeface="Proxima Nova"/>
                <a:ea typeface="Proxima Nova"/>
                <a:cs typeface="Proxima Nova"/>
                <a:sym typeface="Proxima Nova"/>
              </a:rPr>
              <a:t>So the navigation looks like – ‘so I’m near the white sign pharmacy, to get to work I need to pass</a:t>
            </a:r>
            <a:r>
              <a:rPr lang="uk-UA" sz="1000" dirty="0">
                <a:latin typeface="Proxima Nova"/>
                <a:ea typeface="Proxima Nova"/>
                <a:cs typeface="Proxima Nova"/>
                <a:sym typeface="Proxima Nova"/>
              </a:rPr>
              <a:t> </a:t>
            </a:r>
            <a:r>
              <a:rPr lang="en-US" sz="1000" dirty="0">
                <a:latin typeface="Proxima Nova"/>
                <a:ea typeface="Proxima Nova"/>
                <a:cs typeface="Proxima Nova"/>
                <a:sym typeface="Proxima Nova"/>
              </a:rPr>
              <a:t>the red brick house, turn to the left and drive past </a:t>
            </a:r>
            <a:r>
              <a:rPr lang="en-GB" sz="1000" dirty="0">
                <a:latin typeface="Proxima Nova"/>
                <a:ea typeface="Proxima Nova"/>
                <a:cs typeface="Proxima Nova"/>
                <a:sym typeface="Proxima Nova"/>
              </a:rPr>
              <a:t>two white houses, a traffic light and there at the end will be my job - a green glass business </a:t>
            </a:r>
            <a:r>
              <a:rPr lang="en-GB" sz="1000" dirty="0" err="1">
                <a:latin typeface="Proxima Nova"/>
                <a:ea typeface="Proxima Nova"/>
                <a:cs typeface="Proxima Nova"/>
                <a:sym typeface="Proxima Nova"/>
              </a:rPr>
              <a:t>center</a:t>
            </a:r>
            <a:r>
              <a:rPr lang="en-US" sz="1000" dirty="0">
                <a:latin typeface="Proxima Nova"/>
                <a:ea typeface="Proxima Nova"/>
                <a:cs typeface="Proxima Nova"/>
                <a:sym typeface="Proxima Nova"/>
              </a:rPr>
              <a:t>’.</a:t>
            </a:r>
            <a:r>
              <a:rPr lang="uk-UA" sz="1000" dirty="0">
                <a:latin typeface="Proxima Nova"/>
                <a:ea typeface="Proxima Nova"/>
                <a:cs typeface="Proxima Nova"/>
                <a:sym typeface="Proxima Nova"/>
              </a:rPr>
              <a:t> </a:t>
            </a:r>
            <a:r>
              <a:rPr lang="en-US" sz="1000" dirty="0">
                <a:latin typeface="Proxima Nova"/>
                <a:ea typeface="Proxima Nova"/>
                <a:cs typeface="Proxima Nova"/>
                <a:sym typeface="Proxima Nova"/>
              </a:rPr>
              <a:t>Our case here – </a:t>
            </a:r>
            <a:r>
              <a:rPr lang="en-US" sz="1000" dirty="0" smtClean="0">
                <a:latin typeface="Proxima Nova"/>
                <a:ea typeface="Proxima Nova"/>
                <a:cs typeface="Proxima Nova"/>
                <a:sym typeface="Proxima Nova"/>
              </a:rPr>
              <a:t> </a:t>
            </a:r>
            <a:r>
              <a:rPr lang="en-US" sz="1000" dirty="0">
                <a:latin typeface="Proxima Nova"/>
                <a:ea typeface="Proxima Nova"/>
                <a:cs typeface="Proxima Nova"/>
                <a:sym typeface="Proxima Nova"/>
              </a:rPr>
              <a:t>to try simulate such activity, add such navigation confidence for any driver in previously unknown environment using modern Deep Learning methods and other Data Science possibilities</a:t>
            </a:r>
            <a:endParaRPr sz="1000" dirty="0">
              <a:latin typeface="Proxima Nova"/>
              <a:ea typeface="Proxima Nova"/>
              <a:cs typeface="Proxima Nova"/>
              <a:sym typeface="Proxima Nova"/>
            </a:endParaRPr>
          </a:p>
        </p:txBody>
      </p:sp>
      <p:pic>
        <p:nvPicPr>
          <p:cNvPr id="2" name="Picture 1">
            <a:extLst>
              <a:ext uri="{FF2B5EF4-FFF2-40B4-BE49-F238E27FC236}">
                <a16:creationId xmlns:a16="http://schemas.microsoft.com/office/drawing/2014/main" id="{4B22A372-76FC-4DB6-8A95-FCF356C1B24F}"/>
              </a:ext>
            </a:extLst>
          </p:cNvPr>
          <p:cNvPicPr>
            <a:picLocks noChangeAspect="1"/>
          </p:cNvPicPr>
          <p:nvPr/>
        </p:nvPicPr>
        <p:blipFill>
          <a:blip r:embed="rId3"/>
          <a:stretch>
            <a:fillRect/>
          </a:stretch>
        </p:blipFill>
        <p:spPr>
          <a:xfrm>
            <a:off x="5123329" y="0"/>
            <a:ext cx="4030560" cy="5143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3"/>
          <p:cNvPicPr preferRelativeResize="0"/>
          <p:nvPr/>
        </p:nvPicPr>
        <p:blipFill>
          <a:blip r:embed="rId3">
            <a:alphaModFix/>
          </a:blip>
          <a:stretch>
            <a:fillRect/>
          </a:stretch>
        </p:blipFill>
        <p:spPr>
          <a:xfrm>
            <a:off x="4389400" y="1584475"/>
            <a:ext cx="1349175" cy="1347775"/>
          </a:xfrm>
          <a:prstGeom prst="rect">
            <a:avLst/>
          </a:prstGeom>
          <a:noFill/>
          <a:ln>
            <a:noFill/>
          </a:ln>
        </p:spPr>
      </p:pic>
      <p:pic>
        <p:nvPicPr>
          <p:cNvPr id="115" name="Google Shape;115;p23"/>
          <p:cNvPicPr preferRelativeResize="0"/>
          <p:nvPr/>
        </p:nvPicPr>
        <p:blipFill>
          <a:blip r:embed="rId3">
            <a:alphaModFix/>
          </a:blip>
          <a:stretch>
            <a:fillRect/>
          </a:stretch>
        </p:blipFill>
        <p:spPr>
          <a:xfrm>
            <a:off x="4389401" y="3005512"/>
            <a:ext cx="1349175" cy="1347802"/>
          </a:xfrm>
          <a:prstGeom prst="rect">
            <a:avLst/>
          </a:prstGeom>
          <a:noFill/>
          <a:ln>
            <a:noFill/>
          </a:ln>
        </p:spPr>
      </p:pic>
      <p:pic>
        <p:nvPicPr>
          <p:cNvPr id="116" name="Google Shape;116;p23"/>
          <p:cNvPicPr preferRelativeResize="0"/>
          <p:nvPr/>
        </p:nvPicPr>
        <p:blipFill>
          <a:blip r:embed="rId3">
            <a:alphaModFix/>
          </a:blip>
          <a:stretch>
            <a:fillRect/>
          </a:stretch>
        </p:blipFill>
        <p:spPr>
          <a:xfrm>
            <a:off x="526975" y="1584475"/>
            <a:ext cx="1349175" cy="1347775"/>
          </a:xfrm>
          <a:prstGeom prst="rect">
            <a:avLst/>
          </a:prstGeom>
          <a:noFill/>
          <a:ln>
            <a:noFill/>
          </a:ln>
        </p:spPr>
      </p:pic>
      <p:pic>
        <p:nvPicPr>
          <p:cNvPr id="117" name="Google Shape;117;p23"/>
          <p:cNvPicPr preferRelativeResize="0"/>
          <p:nvPr/>
        </p:nvPicPr>
        <p:blipFill>
          <a:blip r:embed="rId3">
            <a:alphaModFix/>
          </a:blip>
          <a:stretch>
            <a:fillRect/>
          </a:stretch>
        </p:blipFill>
        <p:spPr>
          <a:xfrm>
            <a:off x="526976" y="3005512"/>
            <a:ext cx="1349175" cy="1347802"/>
          </a:xfrm>
          <a:prstGeom prst="rect">
            <a:avLst/>
          </a:prstGeom>
          <a:noFill/>
          <a:ln>
            <a:noFill/>
          </a:ln>
        </p:spPr>
      </p:pic>
      <p:pic>
        <p:nvPicPr>
          <p:cNvPr id="118" name="Google Shape;118;p23"/>
          <p:cNvPicPr preferRelativeResize="0"/>
          <p:nvPr/>
        </p:nvPicPr>
        <p:blipFill>
          <a:blip r:embed="rId3">
            <a:alphaModFix amt="0"/>
          </a:blip>
          <a:stretch>
            <a:fillRect/>
          </a:stretch>
        </p:blipFill>
        <p:spPr>
          <a:xfrm>
            <a:off x="4389400" y="1584475"/>
            <a:ext cx="1349175" cy="1347775"/>
          </a:xfrm>
          <a:prstGeom prst="rect">
            <a:avLst/>
          </a:prstGeom>
          <a:noFill/>
          <a:ln>
            <a:noFill/>
          </a:ln>
        </p:spPr>
      </p:pic>
      <p:pic>
        <p:nvPicPr>
          <p:cNvPr id="119" name="Google Shape;119;p23"/>
          <p:cNvPicPr preferRelativeResize="0"/>
          <p:nvPr/>
        </p:nvPicPr>
        <p:blipFill>
          <a:blip r:embed="rId3">
            <a:alphaModFix amt="0"/>
          </a:blip>
          <a:stretch>
            <a:fillRect/>
          </a:stretch>
        </p:blipFill>
        <p:spPr>
          <a:xfrm>
            <a:off x="4389401" y="3005512"/>
            <a:ext cx="1349175" cy="1347802"/>
          </a:xfrm>
          <a:prstGeom prst="rect">
            <a:avLst/>
          </a:prstGeom>
          <a:noFill/>
          <a:ln>
            <a:noFill/>
          </a:ln>
        </p:spPr>
      </p:pic>
      <p:sp>
        <p:nvSpPr>
          <p:cNvPr id="120" name="Google Shape;120;p23"/>
          <p:cNvSpPr txBox="1">
            <a:spLocks noGrp="1"/>
          </p:cNvSpPr>
          <p:nvPr>
            <p:ph type="title"/>
          </p:nvPr>
        </p:nvSpPr>
        <p:spPr>
          <a:xfrm>
            <a:off x="623400" y="523500"/>
            <a:ext cx="4620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solidFill>
                  <a:srgbClr val="001E62"/>
                </a:solidFill>
                <a:latin typeface="Proxima Nova Extrabold"/>
                <a:ea typeface="Proxima Nova Extrabold"/>
                <a:cs typeface="Proxima Nova Extrabold"/>
                <a:sym typeface="Proxima Nova Extrabold"/>
              </a:rPr>
              <a:t>Open questions</a:t>
            </a:r>
            <a:endParaRPr dirty="0"/>
          </a:p>
        </p:txBody>
      </p:sp>
      <p:pic>
        <p:nvPicPr>
          <p:cNvPr id="121" name="Google Shape;121;p23"/>
          <p:cNvPicPr preferRelativeResize="0"/>
          <p:nvPr/>
        </p:nvPicPr>
        <p:blipFill>
          <a:blip r:embed="rId3">
            <a:alphaModFix amt="0"/>
          </a:blip>
          <a:stretch>
            <a:fillRect/>
          </a:stretch>
        </p:blipFill>
        <p:spPr>
          <a:xfrm>
            <a:off x="450775" y="1584475"/>
            <a:ext cx="1349175" cy="1347775"/>
          </a:xfrm>
          <a:prstGeom prst="rect">
            <a:avLst/>
          </a:prstGeom>
          <a:noFill/>
          <a:ln>
            <a:noFill/>
          </a:ln>
        </p:spPr>
      </p:pic>
      <p:sp>
        <p:nvSpPr>
          <p:cNvPr id="122" name="Google Shape;122;p23"/>
          <p:cNvSpPr txBox="1"/>
          <p:nvPr/>
        </p:nvSpPr>
        <p:spPr>
          <a:xfrm>
            <a:off x="5689325" y="1757154"/>
            <a:ext cx="2521500" cy="984300"/>
          </a:xfrm>
          <a:prstGeom prst="rect">
            <a:avLst/>
          </a:prstGeom>
          <a:noFill/>
          <a:ln>
            <a:noFill/>
          </a:ln>
        </p:spPr>
        <p:txBody>
          <a:bodyPr spcFirstLastPara="1" wrap="square" lIns="45725" tIns="45725" rIns="45725" bIns="45725" anchor="t" anchorCtr="0">
            <a:noAutofit/>
          </a:bodyPr>
          <a:lstStyle/>
          <a:p>
            <a:pPr marL="0" lvl="0" indent="0" rtl="0">
              <a:lnSpc>
                <a:spcPct val="150000"/>
              </a:lnSpc>
              <a:spcBef>
                <a:spcPts val="0"/>
              </a:spcBef>
              <a:spcAft>
                <a:spcPts val="0"/>
              </a:spcAft>
              <a:buClr>
                <a:schemeClr val="dk1"/>
              </a:buClr>
              <a:buSzPts val="1100"/>
              <a:buFont typeface="Arial"/>
              <a:buNone/>
            </a:pPr>
            <a:r>
              <a:rPr lang="en-US" sz="1200" b="1" dirty="0">
                <a:solidFill>
                  <a:srgbClr val="001E62"/>
                </a:solidFill>
                <a:latin typeface="Proxima Nova"/>
                <a:ea typeface="Proxima Nova"/>
                <a:cs typeface="Proxima Nova"/>
                <a:sym typeface="Proxima Nova"/>
              </a:rPr>
              <a:t>Where to get the streets/roads pattern knowledge?</a:t>
            </a:r>
            <a:endParaRPr sz="1200" b="1" dirty="0">
              <a:solidFill>
                <a:srgbClr val="001E62"/>
              </a:solidFill>
              <a:latin typeface="Proxima Nova"/>
              <a:ea typeface="Proxima Nova"/>
              <a:cs typeface="Proxima Nova"/>
              <a:sym typeface="Proxima Nova"/>
            </a:endParaRPr>
          </a:p>
          <a:p>
            <a:pPr marL="0" lvl="0" indent="0" rtl="0">
              <a:lnSpc>
                <a:spcPct val="150000"/>
              </a:lnSpc>
              <a:spcBef>
                <a:spcPts val="0"/>
              </a:spcBef>
              <a:spcAft>
                <a:spcPts val="0"/>
              </a:spcAft>
              <a:buClr>
                <a:schemeClr val="dk1"/>
              </a:buClr>
              <a:buSzPts val="1100"/>
              <a:buFont typeface="Arial"/>
              <a:buNone/>
            </a:pPr>
            <a:r>
              <a:rPr lang="en-GB" sz="1000" dirty="0">
                <a:solidFill>
                  <a:srgbClr val="222222"/>
                </a:solidFill>
                <a:latin typeface="Proxima Nova"/>
                <a:ea typeface="Proxima Nova"/>
                <a:cs typeface="Proxima Nova"/>
                <a:sym typeface="Proxima Nova"/>
              </a:rPr>
              <a:t>There are many street images or even raw tourist photos with tags (street name, cords, etc.) on the web that are allowed to use in academic purposes.</a:t>
            </a:r>
            <a:endParaRPr sz="1000" dirty="0">
              <a:solidFill>
                <a:srgbClr val="222222"/>
              </a:solidFill>
              <a:latin typeface="Proxima Nova"/>
              <a:ea typeface="Proxima Nova"/>
              <a:cs typeface="Proxima Nova"/>
              <a:sym typeface="Proxima Nova"/>
            </a:endParaRPr>
          </a:p>
        </p:txBody>
      </p:sp>
      <p:pic>
        <p:nvPicPr>
          <p:cNvPr id="123" name="Google Shape;123;p23"/>
          <p:cNvPicPr preferRelativeResize="0"/>
          <p:nvPr/>
        </p:nvPicPr>
        <p:blipFill>
          <a:blip r:embed="rId3">
            <a:alphaModFix amt="0"/>
          </a:blip>
          <a:stretch>
            <a:fillRect/>
          </a:stretch>
        </p:blipFill>
        <p:spPr>
          <a:xfrm>
            <a:off x="450776" y="3005512"/>
            <a:ext cx="1349175" cy="1347802"/>
          </a:xfrm>
          <a:prstGeom prst="rect">
            <a:avLst/>
          </a:prstGeom>
          <a:noFill/>
          <a:ln>
            <a:noFill/>
          </a:ln>
        </p:spPr>
      </p:pic>
      <p:sp>
        <p:nvSpPr>
          <p:cNvPr id="124" name="Google Shape;124;p23"/>
          <p:cNvSpPr txBox="1"/>
          <p:nvPr/>
        </p:nvSpPr>
        <p:spPr>
          <a:xfrm>
            <a:off x="5689325" y="3178201"/>
            <a:ext cx="2444100" cy="784500"/>
          </a:xfrm>
          <a:prstGeom prst="rect">
            <a:avLst/>
          </a:prstGeom>
          <a:noFill/>
          <a:ln>
            <a:noFill/>
          </a:ln>
        </p:spPr>
        <p:txBody>
          <a:bodyPr spcFirstLastPara="1" wrap="square" lIns="45725" tIns="45725" rIns="45725" bIns="45725" anchor="t" anchorCtr="0">
            <a:noAutofit/>
          </a:bodyPr>
          <a:lstStyle/>
          <a:p>
            <a:pPr marL="0" lvl="0" indent="0" rtl="0">
              <a:lnSpc>
                <a:spcPct val="150000"/>
              </a:lnSpc>
              <a:spcBef>
                <a:spcPts val="0"/>
              </a:spcBef>
              <a:spcAft>
                <a:spcPts val="0"/>
              </a:spcAft>
              <a:buClr>
                <a:schemeClr val="dk1"/>
              </a:buClr>
              <a:buSzPts val="1100"/>
              <a:buFont typeface="Arial"/>
              <a:buNone/>
            </a:pPr>
            <a:r>
              <a:rPr lang="en-GB" sz="1200" b="1" dirty="0">
                <a:solidFill>
                  <a:srgbClr val="001E62"/>
                </a:solidFill>
                <a:latin typeface="Proxima Nova"/>
                <a:ea typeface="Proxima Nova"/>
                <a:cs typeface="Proxima Nova"/>
                <a:sym typeface="Proxima Nova"/>
              </a:rPr>
              <a:t>What is the acceptable accuracy and algorithm speed?</a:t>
            </a:r>
            <a:r>
              <a:rPr lang="en-GB" sz="1000" dirty="0">
                <a:solidFill>
                  <a:srgbClr val="222222"/>
                </a:solidFill>
                <a:latin typeface="Proxima Nova"/>
                <a:ea typeface="Proxima Nova"/>
                <a:cs typeface="Proxima Nova"/>
                <a:sym typeface="Proxima Nova"/>
              </a:rPr>
              <a:t/>
            </a:r>
            <a:br>
              <a:rPr lang="en-GB" sz="1000" dirty="0">
                <a:solidFill>
                  <a:srgbClr val="222222"/>
                </a:solidFill>
                <a:latin typeface="Proxima Nova"/>
                <a:ea typeface="Proxima Nova"/>
                <a:cs typeface="Proxima Nova"/>
                <a:sym typeface="Proxima Nova"/>
              </a:rPr>
            </a:br>
            <a:r>
              <a:rPr lang="en-GB" sz="1000" dirty="0">
                <a:solidFill>
                  <a:srgbClr val="222222"/>
                </a:solidFill>
                <a:latin typeface="Proxima Nova"/>
                <a:ea typeface="Proxima Nova"/>
                <a:cs typeface="Proxima Nova"/>
                <a:sym typeface="Proxima Nova"/>
              </a:rPr>
              <a:t>This depends on the camera, lightning, car speed, noise and environment changes (signs, trees, etc.). Can be increased using more images also from different seasons/years, also requires more powerful hardware.</a:t>
            </a:r>
            <a:endParaRPr sz="1000" dirty="0">
              <a:solidFill>
                <a:srgbClr val="222222"/>
              </a:solidFill>
              <a:latin typeface="Proxima Nova"/>
              <a:ea typeface="Proxima Nova"/>
              <a:cs typeface="Proxima Nova"/>
              <a:sym typeface="Proxima Nova"/>
            </a:endParaRPr>
          </a:p>
        </p:txBody>
      </p:sp>
      <p:sp>
        <p:nvSpPr>
          <p:cNvPr id="125" name="Google Shape;125;p23"/>
          <p:cNvSpPr txBox="1"/>
          <p:nvPr/>
        </p:nvSpPr>
        <p:spPr>
          <a:xfrm>
            <a:off x="1750700" y="1757155"/>
            <a:ext cx="2274600" cy="1032900"/>
          </a:xfrm>
          <a:prstGeom prst="rect">
            <a:avLst/>
          </a:prstGeom>
          <a:noFill/>
          <a:ln>
            <a:noFill/>
          </a:ln>
        </p:spPr>
        <p:txBody>
          <a:bodyPr spcFirstLastPara="1" wrap="square" lIns="45725" tIns="45725" rIns="45725" bIns="45725" anchor="t" anchorCtr="0">
            <a:noAutofit/>
          </a:bodyPr>
          <a:lstStyle/>
          <a:p>
            <a:pPr marL="0" lvl="0" indent="0" rtl="0">
              <a:lnSpc>
                <a:spcPct val="150000"/>
              </a:lnSpc>
              <a:spcBef>
                <a:spcPts val="0"/>
              </a:spcBef>
              <a:spcAft>
                <a:spcPts val="0"/>
              </a:spcAft>
              <a:buClr>
                <a:schemeClr val="dk1"/>
              </a:buClr>
              <a:buSzPts val="1100"/>
              <a:buFont typeface="Arial"/>
              <a:buNone/>
            </a:pPr>
            <a:r>
              <a:rPr lang="en-GB" sz="1200" b="1" dirty="0">
                <a:solidFill>
                  <a:srgbClr val="001E62"/>
                </a:solidFill>
                <a:latin typeface="Proxima Nova"/>
                <a:ea typeface="Proxima Nova"/>
                <a:cs typeface="Proxima Nova"/>
                <a:sym typeface="Proxima Nova"/>
              </a:rPr>
              <a:t>What is the quality of in-car field of view?</a:t>
            </a:r>
            <a:r>
              <a:rPr lang="en-GB" sz="1000" dirty="0">
                <a:solidFill>
                  <a:srgbClr val="222222"/>
                </a:solidFill>
                <a:latin typeface="Proxima Nova"/>
                <a:ea typeface="Proxima Nova"/>
                <a:cs typeface="Proxima Nova"/>
                <a:sym typeface="Proxima Nova"/>
              </a:rPr>
              <a:t/>
            </a:r>
            <a:br>
              <a:rPr lang="en-GB" sz="1000" dirty="0">
                <a:solidFill>
                  <a:srgbClr val="222222"/>
                </a:solidFill>
                <a:latin typeface="Proxima Nova"/>
                <a:ea typeface="Proxima Nova"/>
                <a:cs typeface="Proxima Nova"/>
                <a:sym typeface="Proxima Nova"/>
              </a:rPr>
            </a:br>
            <a:r>
              <a:rPr lang="en-GB" sz="1000" dirty="0">
                <a:solidFill>
                  <a:srgbClr val="222222"/>
                </a:solidFill>
                <a:latin typeface="Proxima Nova"/>
                <a:ea typeface="Proxima Nova"/>
                <a:cs typeface="Proxima Nova"/>
                <a:sym typeface="Proxima Nova"/>
              </a:rPr>
              <a:t>Obviously we can use on-dash camera, but then the model should understand the cameras specifications variance.</a:t>
            </a:r>
            <a:endParaRPr sz="1000" b="1" dirty="0">
              <a:solidFill>
                <a:srgbClr val="222222"/>
              </a:solidFill>
              <a:latin typeface="Proxima Nova"/>
              <a:ea typeface="Proxima Nova"/>
              <a:cs typeface="Proxima Nova"/>
              <a:sym typeface="Proxima Nova"/>
            </a:endParaRPr>
          </a:p>
        </p:txBody>
      </p:sp>
      <p:sp>
        <p:nvSpPr>
          <p:cNvPr id="126" name="Google Shape;126;p23"/>
          <p:cNvSpPr txBox="1"/>
          <p:nvPr/>
        </p:nvSpPr>
        <p:spPr>
          <a:xfrm>
            <a:off x="1758800" y="3178208"/>
            <a:ext cx="2274600" cy="1032900"/>
          </a:xfrm>
          <a:prstGeom prst="rect">
            <a:avLst/>
          </a:prstGeom>
          <a:noFill/>
          <a:ln>
            <a:noFill/>
          </a:ln>
        </p:spPr>
        <p:txBody>
          <a:bodyPr spcFirstLastPara="1" wrap="square" lIns="45725" tIns="45725" rIns="45725" bIns="45725" anchor="t" anchorCtr="0">
            <a:noAutofit/>
          </a:bodyPr>
          <a:lstStyle/>
          <a:p>
            <a:pPr marL="0" lvl="0" indent="0" rtl="0">
              <a:lnSpc>
                <a:spcPct val="150000"/>
              </a:lnSpc>
              <a:spcBef>
                <a:spcPts val="0"/>
              </a:spcBef>
              <a:spcAft>
                <a:spcPts val="0"/>
              </a:spcAft>
              <a:buClr>
                <a:schemeClr val="dk1"/>
              </a:buClr>
              <a:buSzPts val="1100"/>
              <a:buFont typeface="Arial"/>
              <a:buNone/>
            </a:pPr>
            <a:r>
              <a:rPr lang="en-GB" sz="1200" b="1" dirty="0">
                <a:solidFill>
                  <a:srgbClr val="001E62"/>
                </a:solidFill>
                <a:latin typeface="Proxima Nova"/>
                <a:ea typeface="Proxima Nova"/>
                <a:cs typeface="Proxima Nova"/>
                <a:sym typeface="Proxima Nova"/>
              </a:rPr>
              <a:t>How to compare in-car FOV and known environment?</a:t>
            </a:r>
            <a:r>
              <a:rPr lang="en-GB" sz="1000" dirty="0">
                <a:solidFill>
                  <a:srgbClr val="222222"/>
                </a:solidFill>
                <a:latin typeface="Proxima Nova"/>
                <a:ea typeface="Proxima Nova"/>
                <a:cs typeface="Proxima Nova"/>
                <a:sym typeface="Proxima Nova"/>
              </a:rPr>
              <a:t/>
            </a:r>
            <a:br>
              <a:rPr lang="en-GB" sz="1000" dirty="0">
                <a:solidFill>
                  <a:srgbClr val="222222"/>
                </a:solidFill>
                <a:latin typeface="Proxima Nova"/>
                <a:ea typeface="Proxima Nova"/>
                <a:cs typeface="Proxima Nova"/>
                <a:sym typeface="Proxima Nova"/>
              </a:rPr>
            </a:br>
            <a:r>
              <a:rPr lang="en-GB" sz="1000" dirty="0">
                <a:solidFill>
                  <a:srgbClr val="222222"/>
                </a:solidFill>
                <a:latin typeface="Proxima Nova"/>
                <a:ea typeface="Proxima Nova"/>
                <a:cs typeface="Proxima Nova"/>
                <a:sym typeface="Proxima Nova"/>
              </a:rPr>
              <a:t>We can use some static objects that can be similar during years (buildings, etc.)</a:t>
            </a:r>
            <a:endParaRPr sz="1000" dirty="0">
              <a:solidFill>
                <a:srgbClr val="222222"/>
              </a:solidFill>
              <a:latin typeface="Proxima Nova"/>
              <a:ea typeface="Proxima Nova"/>
              <a:cs typeface="Proxima Nova"/>
              <a:sym typeface="Proxima Nova"/>
            </a:endParaRPr>
          </a:p>
        </p:txBody>
      </p:sp>
      <p:grpSp>
        <p:nvGrpSpPr>
          <p:cNvPr id="127" name="Google Shape;127;p23"/>
          <p:cNvGrpSpPr/>
          <p:nvPr/>
        </p:nvGrpSpPr>
        <p:grpSpPr>
          <a:xfrm>
            <a:off x="1076476" y="1999654"/>
            <a:ext cx="305684" cy="263102"/>
            <a:chOff x="3414463" y="2705019"/>
            <a:chExt cx="339649" cy="292336"/>
          </a:xfrm>
        </p:grpSpPr>
        <p:sp>
          <p:nvSpPr>
            <p:cNvPr id="128" name="Google Shape;128;p23"/>
            <p:cNvSpPr/>
            <p:nvPr/>
          </p:nvSpPr>
          <p:spPr>
            <a:xfrm>
              <a:off x="3542043" y="2833445"/>
              <a:ext cx="212069" cy="163910"/>
            </a:xfrm>
            <a:custGeom>
              <a:avLst/>
              <a:gdLst/>
              <a:ahLst/>
              <a:cxnLst/>
              <a:rect l="0" t="0" r="0" b="0"/>
              <a:pathLst>
                <a:path w="1501" h="1165" extrusionOk="0">
                  <a:moveTo>
                    <a:pt x="1425" y="1009"/>
                  </a:moveTo>
                  <a:lnTo>
                    <a:pt x="1357" y="968"/>
                  </a:lnTo>
                  <a:lnTo>
                    <a:pt x="1305" y="939"/>
                  </a:lnTo>
                  <a:lnTo>
                    <a:pt x="1268" y="918"/>
                  </a:lnTo>
                  <a:lnTo>
                    <a:pt x="1244" y="902"/>
                  </a:lnTo>
                  <a:lnTo>
                    <a:pt x="1228" y="894"/>
                  </a:lnTo>
                  <a:lnTo>
                    <a:pt x="1220" y="889"/>
                  </a:lnTo>
                  <a:lnTo>
                    <a:pt x="1218" y="888"/>
                  </a:lnTo>
                  <a:lnTo>
                    <a:pt x="1217" y="888"/>
                  </a:lnTo>
                  <a:lnTo>
                    <a:pt x="1188" y="928"/>
                  </a:lnTo>
                  <a:lnTo>
                    <a:pt x="1171" y="948"/>
                  </a:lnTo>
                  <a:lnTo>
                    <a:pt x="1166" y="956"/>
                  </a:lnTo>
                  <a:lnTo>
                    <a:pt x="1165" y="957"/>
                  </a:lnTo>
                  <a:lnTo>
                    <a:pt x="1233" y="997"/>
                  </a:lnTo>
                  <a:lnTo>
                    <a:pt x="1285" y="1027"/>
                  </a:lnTo>
                  <a:lnTo>
                    <a:pt x="1322" y="1049"/>
                  </a:lnTo>
                  <a:lnTo>
                    <a:pt x="1347" y="1063"/>
                  </a:lnTo>
                  <a:lnTo>
                    <a:pt x="1363" y="1071"/>
                  </a:lnTo>
                  <a:lnTo>
                    <a:pt x="1370" y="1076"/>
                  </a:lnTo>
                  <a:lnTo>
                    <a:pt x="1373" y="1077"/>
                  </a:lnTo>
                  <a:lnTo>
                    <a:pt x="1373" y="1078"/>
                  </a:lnTo>
                  <a:lnTo>
                    <a:pt x="1403" y="1038"/>
                  </a:lnTo>
                  <a:lnTo>
                    <a:pt x="1419" y="1017"/>
                  </a:lnTo>
                  <a:lnTo>
                    <a:pt x="1425" y="1010"/>
                  </a:lnTo>
                  <a:lnTo>
                    <a:pt x="1425" y="1009"/>
                  </a:lnTo>
                  <a:lnTo>
                    <a:pt x="1425" y="1009"/>
                  </a:lnTo>
                  <a:close/>
                  <a:moveTo>
                    <a:pt x="957" y="471"/>
                  </a:moveTo>
                  <a:lnTo>
                    <a:pt x="957" y="471"/>
                  </a:lnTo>
                  <a:lnTo>
                    <a:pt x="957" y="471"/>
                  </a:lnTo>
                  <a:lnTo>
                    <a:pt x="961" y="491"/>
                  </a:lnTo>
                  <a:lnTo>
                    <a:pt x="965" y="510"/>
                  </a:lnTo>
                  <a:lnTo>
                    <a:pt x="968" y="530"/>
                  </a:lnTo>
                  <a:lnTo>
                    <a:pt x="969" y="550"/>
                  </a:lnTo>
                  <a:lnTo>
                    <a:pt x="970" y="569"/>
                  </a:lnTo>
                  <a:lnTo>
                    <a:pt x="969" y="588"/>
                  </a:lnTo>
                  <a:lnTo>
                    <a:pt x="968" y="609"/>
                  </a:lnTo>
                  <a:lnTo>
                    <a:pt x="966" y="627"/>
                  </a:lnTo>
                  <a:lnTo>
                    <a:pt x="961" y="647"/>
                  </a:lnTo>
                  <a:lnTo>
                    <a:pt x="957" y="666"/>
                  </a:lnTo>
                  <a:lnTo>
                    <a:pt x="953" y="684"/>
                  </a:lnTo>
                  <a:lnTo>
                    <a:pt x="947" y="703"/>
                  </a:lnTo>
                  <a:lnTo>
                    <a:pt x="940" y="721"/>
                  </a:lnTo>
                  <a:lnTo>
                    <a:pt x="933" y="738"/>
                  </a:lnTo>
                  <a:lnTo>
                    <a:pt x="925" y="756"/>
                  </a:lnTo>
                  <a:lnTo>
                    <a:pt x="916" y="773"/>
                  </a:lnTo>
                  <a:lnTo>
                    <a:pt x="907" y="789"/>
                  </a:lnTo>
                  <a:lnTo>
                    <a:pt x="896" y="805"/>
                  </a:lnTo>
                  <a:lnTo>
                    <a:pt x="885" y="821"/>
                  </a:lnTo>
                  <a:lnTo>
                    <a:pt x="873" y="835"/>
                  </a:lnTo>
                  <a:lnTo>
                    <a:pt x="860" y="849"/>
                  </a:lnTo>
                  <a:lnTo>
                    <a:pt x="846" y="864"/>
                  </a:lnTo>
                  <a:lnTo>
                    <a:pt x="833" y="876"/>
                  </a:lnTo>
                  <a:lnTo>
                    <a:pt x="818" y="888"/>
                  </a:lnTo>
                  <a:lnTo>
                    <a:pt x="803" y="900"/>
                  </a:lnTo>
                  <a:lnTo>
                    <a:pt x="787" y="910"/>
                  </a:lnTo>
                  <a:lnTo>
                    <a:pt x="771" y="921"/>
                  </a:lnTo>
                  <a:lnTo>
                    <a:pt x="754" y="930"/>
                  </a:lnTo>
                  <a:lnTo>
                    <a:pt x="736" y="938"/>
                  </a:lnTo>
                  <a:lnTo>
                    <a:pt x="718" y="945"/>
                  </a:lnTo>
                  <a:lnTo>
                    <a:pt x="699" y="951"/>
                  </a:lnTo>
                  <a:lnTo>
                    <a:pt x="680" y="957"/>
                  </a:lnTo>
                  <a:lnTo>
                    <a:pt x="660" y="961"/>
                  </a:lnTo>
                  <a:lnTo>
                    <a:pt x="641" y="964"/>
                  </a:lnTo>
                  <a:lnTo>
                    <a:pt x="621" y="967"/>
                  </a:lnTo>
                  <a:lnTo>
                    <a:pt x="602" y="968"/>
                  </a:lnTo>
                  <a:lnTo>
                    <a:pt x="583" y="968"/>
                  </a:lnTo>
                  <a:lnTo>
                    <a:pt x="564" y="968"/>
                  </a:lnTo>
                  <a:lnTo>
                    <a:pt x="545" y="967"/>
                  </a:lnTo>
                  <a:lnTo>
                    <a:pt x="527" y="964"/>
                  </a:lnTo>
                  <a:lnTo>
                    <a:pt x="508" y="961"/>
                  </a:lnTo>
                  <a:lnTo>
                    <a:pt x="490" y="957"/>
                  </a:lnTo>
                  <a:lnTo>
                    <a:pt x="472" y="952"/>
                  </a:lnTo>
                  <a:lnTo>
                    <a:pt x="454" y="947"/>
                  </a:lnTo>
                  <a:lnTo>
                    <a:pt x="437" y="940"/>
                  </a:lnTo>
                  <a:lnTo>
                    <a:pt x="420" y="933"/>
                  </a:lnTo>
                  <a:lnTo>
                    <a:pt x="404" y="925"/>
                  </a:lnTo>
                  <a:lnTo>
                    <a:pt x="387" y="915"/>
                  </a:lnTo>
                  <a:lnTo>
                    <a:pt x="372" y="906"/>
                  </a:lnTo>
                  <a:lnTo>
                    <a:pt x="357" y="895"/>
                  </a:lnTo>
                  <a:lnTo>
                    <a:pt x="342" y="884"/>
                  </a:lnTo>
                  <a:lnTo>
                    <a:pt x="328" y="873"/>
                  </a:lnTo>
                  <a:lnTo>
                    <a:pt x="315" y="859"/>
                  </a:lnTo>
                  <a:lnTo>
                    <a:pt x="302" y="846"/>
                  </a:lnTo>
                  <a:lnTo>
                    <a:pt x="290" y="833"/>
                  </a:lnTo>
                  <a:lnTo>
                    <a:pt x="278" y="818"/>
                  </a:lnTo>
                  <a:lnTo>
                    <a:pt x="267" y="802"/>
                  </a:lnTo>
                  <a:lnTo>
                    <a:pt x="257" y="787"/>
                  </a:lnTo>
                  <a:lnTo>
                    <a:pt x="248" y="770"/>
                  </a:lnTo>
                  <a:lnTo>
                    <a:pt x="239" y="753"/>
                  </a:lnTo>
                  <a:lnTo>
                    <a:pt x="230" y="735"/>
                  </a:lnTo>
                  <a:lnTo>
                    <a:pt x="223" y="718"/>
                  </a:lnTo>
                  <a:lnTo>
                    <a:pt x="217" y="698"/>
                  </a:lnTo>
                  <a:lnTo>
                    <a:pt x="212" y="679"/>
                  </a:lnTo>
                  <a:lnTo>
                    <a:pt x="206" y="660"/>
                  </a:lnTo>
                  <a:lnTo>
                    <a:pt x="202" y="640"/>
                  </a:lnTo>
                  <a:lnTo>
                    <a:pt x="198" y="621"/>
                  </a:lnTo>
                  <a:lnTo>
                    <a:pt x="196" y="602"/>
                  </a:lnTo>
                  <a:lnTo>
                    <a:pt x="194" y="582"/>
                  </a:lnTo>
                  <a:lnTo>
                    <a:pt x="194" y="563"/>
                  </a:lnTo>
                  <a:lnTo>
                    <a:pt x="195" y="545"/>
                  </a:lnTo>
                  <a:lnTo>
                    <a:pt x="197" y="525"/>
                  </a:lnTo>
                  <a:lnTo>
                    <a:pt x="200" y="507"/>
                  </a:lnTo>
                  <a:lnTo>
                    <a:pt x="203" y="489"/>
                  </a:lnTo>
                  <a:lnTo>
                    <a:pt x="208" y="471"/>
                  </a:lnTo>
                  <a:lnTo>
                    <a:pt x="213" y="454"/>
                  </a:lnTo>
                  <a:lnTo>
                    <a:pt x="220" y="437"/>
                  </a:lnTo>
                  <a:lnTo>
                    <a:pt x="227" y="419"/>
                  </a:lnTo>
                  <a:lnTo>
                    <a:pt x="236" y="403"/>
                  </a:lnTo>
                  <a:lnTo>
                    <a:pt x="245" y="387"/>
                  </a:lnTo>
                  <a:lnTo>
                    <a:pt x="254" y="371"/>
                  </a:lnTo>
                  <a:lnTo>
                    <a:pt x="265" y="356"/>
                  </a:lnTo>
                  <a:lnTo>
                    <a:pt x="276" y="342"/>
                  </a:lnTo>
                  <a:lnTo>
                    <a:pt x="287" y="328"/>
                  </a:lnTo>
                  <a:lnTo>
                    <a:pt x="301" y="313"/>
                  </a:lnTo>
                  <a:lnTo>
                    <a:pt x="313" y="301"/>
                  </a:lnTo>
                  <a:lnTo>
                    <a:pt x="327" y="289"/>
                  </a:lnTo>
                  <a:lnTo>
                    <a:pt x="341" y="277"/>
                  </a:lnTo>
                  <a:lnTo>
                    <a:pt x="356" y="267"/>
                  </a:lnTo>
                  <a:lnTo>
                    <a:pt x="371" y="256"/>
                  </a:lnTo>
                  <a:lnTo>
                    <a:pt x="387" y="246"/>
                  </a:lnTo>
                  <a:lnTo>
                    <a:pt x="404" y="238"/>
                  </a:lnTo>
                  <a:lnTo>
                    <a:pt x="420" y="230"/>
                  </a:lnTo>
                  <a:lnTo>
                    <a:pt x="437" y="223"/>
                  </a:lnTo>
                  <a:lnTo>
                    <a:pt x="454" y="217"/>
                  </a:lnTo>
                  <a:lnTo>
                    <a:pt x="472" y="212"/>
                  </a:lnTo>
                  <a:lnTo>
                    <a:pt x="491" y="205"/>
                  </a:lnTo>
                  <a:lnTo>
                    <a:pt x="511" y="200"/>
                  </a:lnTo>
                  <a:lnTo>
                    <a:pt x="531" y="197"/>
                  </a:lnTo>
                  <a:lnTo>
                    <a:pt x="550" y="194"/>
                  </a:lnTo>
                  <a:lnTo>
                    <a:pt x="571" y="193"/>
                  </a:lnTo>
                  <a:lnTo>
                    <a:pt x="590" y="193"/>
                  </a:lnTo>
                  <a:lnTo>
                    <a:pt x="609" y="194"/>
                  </a:lnTo>
                  <a:lnTo>
                    <a:pt x="629" y="196"/>
                  </a:lnTo>
                  <a:lnTo>
                    <a:pt x="647" y="198"/>
                  </a:lnTo>
                  <a:lnTo>
                    <a:pt x="666" y="202"/>
                  </a:lnTo>
                  <a:lnTo>
                    <a:pt x="685" y="207"/>
                  </a:lnTo>
                  <a:lnTo>
                    <a:pt x="703" y="213"/>
                  </a:lnTo>
                  <a:lnTo>
                    <a:pt x="721" y="220"/>
                  </a:lnTo>
                  <a:lnTo>
                    <a:pt x="739" y="227"/>
                  </a:lnTo>
                  <a:lnTo>
                    <a:pt x="756" y="235"/>
                  </a:lnTo>
                  <a:lnTo>
                    <a:pt x="773" y="244"/>
                  </a:lnTo>
                  <a:lnTo>
                    <a:pt x="789" y="253"/>
                  </a:lnTo>
                  <a:lnTo>
                    <a:pt x="806" y="264"/>
                  </a:lnTo>
                  <a:lnTo>
                    <a:pt x="821" y="275"/>
                  </a:lnTo>
                  <a:lnTo>
                    <a:pt x="835" y="287"/>
                  </a:lnTo>
                  <a:lnTo>
                    <a:pt x="849" y="299"/>
                  </a:lnTo>
                  <a:lnTo>
                    <a:pt x="864" y="312"/>
                  </a:lnTo>
                  <a:lnTo>
                    <a:pt x="877" y="327"/>
                  </a:lnTo>
                  <a:lnTo>
                    <a:pt x="889" y="341"/>
                  </a:lnTo>
                  <a:lnTo>
                    <a:pt x="900" y="355"/>
                  </a:lnTo>
                  <a:lnTo>
                    <a:pt x="911" y="370"/>
                  </a:lnTo>
                  <a:lnTo>
                    <a:pt x="921" y="387"/>
                  </a:lnTo>
                  <a:lnTo>
                    <a:pt x="930" y="403"/>
                  </a:lnTo>
                  <a:lnTo>
                    <a:pt x="938" y="419"/>
                  </a:lnTo>
                  <a:lnTo>
                    <a:pt x="945" y="437"/>
                  </a:lnTo>
                  <a:lnTo>
                    <a:pt x="952" y="454"/>
                  </a:lnTo>
                  <a:lnTo>
                    <a:pt x="957" y="471"/>
                  </a:lnTo>
                  <a:lnTo>
                    <a:pt x="957" y="471"/>
                  </a:lnTo>
                  <a:close/>
                  <a:moveTo>
                    <a:pt x="888" y="489"/>
                  </a:moveTo>
                  <a:lnTo>
                    <a:pt x="888" y="489"/>
                  </a:lnTo>
                  <a:lnTo>
                    <a:pt x="888" y="489"/>
                  </a:lnTo>
                  <a:lnTo>
                    <a:pt x="883" y="474"/>
                  </a:lnTo>
                  <a:lnTo>
                    <a:pt x="877" y="460"/>
                  </a:lnTo>
                  <a:lnTo>
                    <a:pt x="870" y="446"/>
                  </a:lnTo>
                  <a:lnTo>
                    <a:pt x="863" y="433"/>
                  </a:lnTo>
                  <a:lnTo>
                    <a:pt x="856" y="419"/>
                  </a:lnTo>
                  <a:lnTo>
                    <a:pt x="846" y="407"/>
                  </a:lnTo>
                  <a:lnTo>
                    <a:pt x="838" y="395"/>
                  </a:lnTo>
                  <a:lnTo>
                    <a:pt x="828" y="383"/>
                  </a:lnTo>
                  <a:lnTo>
                    <a:pt x="818" y="371"/>
                  </a:lnTo>
                  <a:lnTo>
                    <a:pt x="808" y="360"/>
                  </a:lnTo>
                  <a:lnTo>
                    <a:pt x="797" y="350"/>
                  </a:lnTo>
                  <a:lnTo>
                    <a:pt x="785" y="340"/>
                  </a:lnTo>
                  <a:lnTo>
                    <a:pt x="774" y="330"/>
                  </a:lnTo>
                  <a:lnTo>
                    <a:pt x="762" y="321"/>
                  </a:lnTo>
                  <a:lnTo>
                    <a:pt x="749" y="312"/>
                  </a:lnTo>
                  <a:lnTo>
                    <a:pt x="736" y="304"/>
                  </a:lnTo>
                  <a:lnTo>
                    <a:pt x="723" y="297"/>
                  </a:lnTo>
                  <a:lnTo>
                    <a:pt x="710" y="290"/>
                  </a:lnTo>
                  <a:lnTo>
                    <a:pt x="696" y="284"/>
                  </a:lnTo>
                  <a:lnTo>
                    <a:pt x="683" y="278"/>
                  </a:lnTo>
                  <a:lnTo>
                    <a:pt x="668" y="274"/>
                  </a:lnTo>
                  <a:lnTo>
                    <a:pt x="654" y="269"/>
                  </a:lnTo>
                  <a:lnTo>
                    <a:pt x="640" y="266"/>
                  </a:lnTo>
                  <a:lnTo>
                    <a:pt x="624" y="261"/>
                  </a:lnTo>
                  <a:lnTo>
                    <a:pt x="610" y="259"/>
                  </a:lnTo>
                  <a:lnTo>
                    <a:pt x="595" y="257"/>
                  </a:lnTo>
                  <a:lnTo>
                    <a:pt x="581" y="257"/>
                  </a:lnTo>
                  <a:lnTo>
                    <a:pt x="565" y="256"/>
                  </a:lnTo>
                  <a:lnTo>
                    <a:pt x="551" y="257"/>
                  </a:lnTo>
                  <a:lnTo>
                    <a:pt x="536" y="258"/>
                  </a:lnTo>
                  <a:lnTo>
                    <a:pt x="522" y="260"/>
                  </a:lnTo>
                  <a:lnTo>
                    <a:pt x="506" y="264"/>
                  </a:lnTo>
                  <a:lnTo>
                    <a:pt x="491" y="269"/>
                  </a:lnTo>
                  <a:lnTo>
                    <a:pt x="475" y="275"/>
                  </a:lnTo>
                  <a:lnTo>
                    <a:pt x="460" y="281"/>
                  </a:lnTo>
                  <a:lnTo>
                    <a:pt x="445" y="288"/>
                  </a:lnTo>
                  <a:lnTo>
                    <a:pt x="431" y="296"/>
                  </a:lnTo>
                  <a:lnTo>
                    <a:pt x="417" y="304"/>
                  </a:lnTo>
                  <a:lnTo>
                    <a:pt x="404" y="313"/>
                  </a:lnTo>
                  <a:lnTo>
                    <a:pt x="391" y="324"/>
                  </a:lnTo>
                  <a:lnTo>
                    <a:pt x="379" y="334"/>
                  </a:lnTo>
                  <a:lnTo>
                    <a:pt x="367" y="344"/>
                  </a:lnTo>
                  <a:lnTo>
                    <a:pt x="356" y="355"/>
                  </a:lnTo>
                  <a:lnTo>
                    <a:pt x="346" y="366"/>
                  </a:lnTo>
                  <a:lnTo>
                    <a:pt x="335" y="379"/>
                  </a:lnTo>
                  <a:lnTo>
                    <a:pt x="326" y="391"/>
                  </a:lnTo>
                  <a:lnTo>
                    <a:pt x="318" y="404"/>
                  </a:lnTo>
                  <a:lnTo>
                    <a:pt x="310" y="417"/>
                  </a:lnTo>
                  <a:lnTo>
                    <a:pt x="302" y="431"/>
                  </a:lnTo>
                  <a:lnTo>
                    <a:pt x="296" y="445"/>
                  </a:lnTo>
                  <a:lnTo>
                    <a:pt x="290" y="459"/>
                  </a:lnTo>
                  <a:lnTo>
                    <a:pt x="284" y="473"/>
                  </a:lnTo>
                  <a:lnTo>
                    <a:pt x="279" y="489"/>
                  </a:lnTo>
                  <a:lnTo>
                    <a:pt x="275" y="503"/>
                  </a:lnTo>
                  <a:lnTo>
                    <a:pt x="272" y="518"/>
                  </a:lnTo>
                  <a:lnTo>
                    <a:pt x="270" y="533"/>
                  </a:lnTo>
                  <a:lnTo>
                    <a:pt x="269" y="550"/>
                  </a:lnTo>
                  <a:lnTo>
                    <a:pt x="268" y="565"/>
                  </a:lnTo>
                  <a:lnTo>
                    <a:pt x="268" y="581"/>
                  </a:lnTo>
                  <a:lnTo>
                    <a:pt x="269" y="598"/>
                  </a:lnTo>
                  <a:lnTo>
                    <a:pt x="271" y="613"/>
                  </a:lnTo>
                  <a:lnTo>
                    <a:pt x="273" y="629"/>
                  </a:lnTo>
                  <a:lnTo>
                    <a:pt x="277" y="646"/>
                  </a:lnTo>
                  <a:lnTo>
                    <a:pt x="281" y="662"/>
                  </a:lnTo>
                  <a:lnTo>
                    <a:pt x="285" y="678"/>
                  </a:lnTo>
                  <a:lnTo>
                    <a:pt x="290" y="693"/>
                  </a:lnTo>
                  <a:lnTo>
                    <a:pt x="295" y="709"/>
                  </a:lnTo>
                  <a:lnTo>
                    <a:pt x="301" y="724"/>
                  </a:lnTo>
                  <a:lnTo>
                    <a:pt x="307" y="738"/>
                  </a:lnTo>
                  <a:lnTo>
                    <a:pt x="315" y="751"/>
                  </a:lnTo>
                  <a:lnTo>
                    <a:pt x="323" y="765"/>
                  </a:lnTo>
                  <a:lnTo>
                    <a:pt x="331" y="778"/>
                  </a:lnTo>
                  <a:lnTo>
                    <a:pt x="340" y="790"/>
                  </a:lnTo>
                  <a:lnTo>
                    <a:pt x="351" y="801"/>
                  </a:lnTo>
                  <a:lnTo>
                    <a:pt x="361" y="813"/>
                  </a:lnTo>
                  <a:lnTo>
                    <a:pt x="372" y="824"/>
                  </a:lnTo>
                  <a:lnTo>
                    <a:pt x="383" y="833"/>
                  </a:lnTo>
                  <a:lnTo>
                    <a:pt x="395" y="842"/>
                  </a:lnTo>
                  <a:lnTo>
                    <a:pt x="408" y="851"/>
                  </a:lnTo>
                  <a:lnTo>
                    <a:pt x="420" y="859"/>
                  </a:lnTo>
                  <a:lnTo>
                    <a:pt x="433" y="867"/>
                  </a:lnTo>
                  <a:lnTo>
                    <a:pt x="447" y="874"/>
                  </a:lnTo>
                  <a:lnTo>
                    <a:pt x="461" y="880"/>
                  </a:lnTo>
                  <a:lnTo>
                    <a:pt x="475" y="885"/>
                  </a:lnTo>
                  <a:lnTo>
                    <a:pt x="490" y="889"/>
                  </a:lnTo>
                  <a:lnTo>
                    <a:pt x="504" y="893"/>
                  </a:lnTo>
                  <a:lnTo>
                    <a:pt x="520" y="896"/>
                  </a:lnTo>
                  <a:lnTo>
                    <a:pt x="535" y="898"/>
                  </a:lnTo>
                  <a:lnTo>
                    <a:pt x="550" y="900"/>
                  </a:lnTo>
                  <a:lnTo>
                    <a:pt x="566" y="901"/>
                  </a:lnTo>
                  <a:lnTo>
                    <a:pt x="582" y="901"/>
                  </a:lnTo>
                  <a:lnTo>
                    <a:pt x="598" y="900"/>
                  </a:lnTo>
                  <a:lnTo>
                    <a:pt x="614" y="898"/>
                  </a:lnTo>
                  <a:lnTo>
                    <a:pt x="631" y="895"/>
                  </a:lnTo>
                  <a:lnTo>
                    <a:pt x="647" y="892"/>
                  </a:lnTo>
                  <a:lnTo>
                    <a:pt x="662" y="888"/>
                  </a:lnTo>
                  <a:lnTo>
                    <a:pt x="678" y="882"/>
                  </a:lnTo>
                  <a:lnTo>
                    <a:pt x="695" y="877"/>
                  </a:lnTo>
                  <a:lnTo>
                    <a:pt x="709" y="870"/>
                  </a:lnTo>
                  <a:lnTo>
                    <a:pt x="724" y="862"/>
                  </a:lnTo>
                  <a:lnTo>
                    <a:pt x="739" y="854"/>
                  </a:lnTo>
                  <a:lnTo>
                    <a:pt x="752" y="846"/>
                  </a:lnTo>
                  <a:lnTo>
                    <a:pt x="765" y="837"/>
                  </a:lnTo>
                  <a:lnTo>
                    <a:pt x="778" y="828"/>
                  </a:lnTo>
                  <a:lnTo>
                    <a:pt x="790" y="818"/>
                  </a:lnTo>
                  <a:lnTo>
                    <a:pt x="802" y="806"/>
                  </a:lnTo>
                  <a:lnTo>
                    <a:pt x="813" y="795"/>
                  </a:lnTo>
                  <a:lnTo>
                    <a:pt x="824" y="784"/>
                  </a:lnTo>
                  <a:lnTo>
                    <a:pt x="833" y="772"/>
                  </a:lnTo>
                  <a:lnTo>
                    <a:pt x="843" y="760"/>
                  </a:lnTo>
                  <a:lnTo>
                    <a:pt x="852" y="746"/>
                  </a:lnTo>
                  <a:lnTo>
                    <a:pt x="860" y="733"/>
                  </a:lnTo>
                  <a:lnTo>
                    <a:pt x="867" y="720"/>
                  </a:lnTo>
                  <a:lnTo>
                    <a:pt x="874" y="706"/>
                  </a:lnTo>
                  <a:lnTo>
                    <a:pt x="880" y="691"/>
                  </a:lnTo>
                  <a:lnTo>
                    <a:pt x="885" y="677"/>
                  </a:lnTo>
                  <a:lnTo>
                    <a:pt x="890" y="663"/>
                  </a:lnTo>
                  <a:lnTo>
                    <a:pt x="893" y="648"/>
                  </a:lnTo>
                  <a:lnTo>
                    <a:pt x="896" y="632"/>
                  </a:lnTo>
                  <a:lnTo>
                    <a:pt x="899" y="617"/>
                  </a:lnTo>
                  <a:lnTo>
                    <a:pt x="900" y="602"/>
                  </a:lnTo>
                  <a:lnTo>
                    <a:pt x="901" y="585"/>
                  </a:lnTo>
                  <a:lnTo>
                    <a:pt x="901" y="569"/>
                  </a:lnTo>
                  <a:lnTo>
                    <a:pt x="900" y="554"/>
                  </a:lnTo>
                  <a:lnTo>
                    <a:pt x="898" y="538"/>
                  </a:lnTo>
                  <a:lnTo>
                    <a:pt x="896" y="521"/>
                  </a:lnTo>
                  <a:lnTo>
                    <a:pt x="892" y="505"/>
                  </a:lnTo>
                  <a:lnTo>
                    <a:pt x="888" y="489"/>
                  </a:lnTo>
                  <a:lnTo>
                    <a:pt x="888" y="489"/>
                  </a:lnTo>
                  <a:close/>
                  <a:moveTo>
                    <a:pt x="1096" y="940"/>
                  </a:moveTo>
                  <a:lnTo>
                    <a:pt x="1096" y="940"/>
                  </a:lnTo>
                  <a:lnTo>
                    <a:pt x="1096" y="940"/>
                  </a:lnTo>
                  <a:lnTo>
                    <a:pt x="1076" y="920"/>
                  </a:lnTo>
                  <a:lnTo>
                    <a:pt x="1065" y="909"/>
                  </a:lnTo>
                  <a:lnTo>
                    <a:pt x="1061" y="905"/>
                  </a:lnTo>
                  <a:lnTo>
                    <a:pt x="1061" y="905"/>
                  </a:lnTo>
                  <a:lnTo>
                    <a:pt x="1045" y="927"/>
                  </a:lnTo>
                  <a:lnTo>
                    <a:pt x="1027" y="949"/>
                  </a:lnTo>
                  <a:lnTo>
                    <a:pt x="1009" y="969"/>
                  </a:lnTo>
                  <a:lnTo>
                    <a:pt x="990" y="989"/>
                  </a:lnTo>
                  <a:lnTo>
                    <a:pt x="971" y="1008"/>
                  </a:lnTo>
                  <a:lnTo>
                    <a:pt x="951" y="1025"/>
                  </a:lnTo>
                  <a:lnTo>
                    <a:pt x="931" y="1043"/>
                  </a:lnTo>
                  <a:lnTo>
                    <a:pt x="910" y="1059"/>
                  </a:lnTo>
                  <a:lnTo>
                    <a:pt x="888" y="1073"/>
                  </a:lnTo>
                  <a:lnTo>
                    <a:pt x="867" y="1088"/>
                  </a:lnTo>
                  <a:lnTo>
                    <a:pt x="844" y="1100"/>
                  </a:lnTo>
                  <a:lnTo>
                    <a:pt x="822" y="1112"/>
                  </a:lnTo>
                  <a:lnTo>
                    <a:pt x="800" y="1122"/>
                  </a:lnTo>
                  <a:lnTo>
                    <a:pt x="777" y="1132"/>
                  </a:lnTo>
                  <a:lnTo>
                    <a:pt x="755" y="1141"/>
                  </a:lnTo>
                  <a:lnTo>
                    <a:pt x="732" y="1148"/>
                  </a:lnTo>
                  <a:lnTo>
                    <a:pt x="703" y="1153"/>
                  </a:lnTo>
                  <a:lnTo>
                    <a:pt x="673" y="1158"/>
                  </a:lnTo>
                  <a:lnTo>
                    <a:pt x="645" y="1161"/>
                  </a:lnTo>
                  <a:lnTo>
                    <a:pt x="615" y="1162"/>
                  </a:lnTo>
                  <a:lnTo>
                    <a:pt x="587" y="1163"/>
                  </a:lnTo>
                  <a:lnTo>
                    <a:pt x="558" y="1162"/>
                  </a:lnTo>
                  <a:lnTo>
                    <a:pt x="530" y="1159"/>
                  </a:lnTo>
                  <a:lnTo>
                    <a:pt x="501" y="1156"/>
                  </a:lnTo>
                  <a:lnTo>
                    <a:pt x="474" y="1151"/>
                  </a:lnTo>
                  <a:lnTo>
                    <a:pt x="446" y="1145"/>
                  </a:lnTo>
                  <a:lnTo>
                    <a:pt x="420" y="1138"/>
                  </a:lnTo>
                  <a:lnTo>
                    <a:pt x="393" y="1128"/>
                  </a:lnTo>
                  <a:lnTo>
                    <a:pt x="367" y="1119"/>
                  </a:lnTo>
                  <a:lnTo>
                    <a:pt x="341" y="1108"/>
                  </a:lnTo>
                  <a:lnTo>
                    <a:pt x="317" y="1096"/>
                  </a:lnTo>
                  <a:lnTo>
                    <a:pt x="293" y="1083"/>
                  </a:lnTo>
                  <a:lnTo>
                    <a:pt x="268" y="1068"/>
                  </a:lnTo>
                  <a:lnTo>
                    <a:pt x="246" y="1053"/>
                  </a:lnTo>
                  <a:lnTo>
                    <a:pt x="223" y="1036"/>
                  </a:lnTo>
                  <a:lnTo>
                    <a:pt x="202" y="1018"/>
                  </a:lnTo>
                  <a:lnTo>
                    <a:pt x="182" y="1000"/>
                  </a:lnTo>
                  <a:lnTo>
                    <a:pt x="162" y="981"/>
                  </a:lnTo>
                  <a:lnTo>
                    <a:pt x="143" y="959"/>
                  </a:lnTo>
                  <a:lnTo>
                    <a:pt x="126" y="938"/>
                  </a:lnTo>
                  <a:lnTo>
                    <a:pt x="108" y="915"/>
                  </a:lnTo>
                  <a:lnTo>
                    <a:pt x="93" y="892"/>
                  </a:lnTo>
                  <a:lnTo>
                    <a:pt x="78" y="868"/>
                  </a:lnTo>
                  <a:lnTo>
                    <a:pt x="65" y="842"/>
                  </a:lnTo>
                  <a:lnTo>
                    <a:pt x="51" y="816"/>
                  </a:lnTo>
                  <a:lnTo>
                    <a:pt x="40" y="788"/>
                  </a:lnTo>
                  <a:lnTo>
                    <a:pt x="30" y="761"/>
                  </a:lnTo>
                  <a:lnTo>
                    <a:pt x="22" y="731"/>
                  </a:lnTo>
                  <a:lnTo>
                    <a:pt x="15" y="703"/>
                  </a:lnTo>
                  <a:lnTo>
                    <a:pt x="9" y="673"/>
                  </a:lnTo>
                  <a:lnTo>
                    <a:pt x="4" y="643"/>
                  </a:lnTo>
                  <a:lnTo>
                    <a:pt x="1" y="615"/>
                  </a:lnTo>
                  <a:lnTo>
                    <a:pt x="0" y="586"/>
                  </a:lnTo>
                  <a:lnTo>
                    <a:pt x="1" y="557"/>
                  </a:lnTo>
                  <a:lnTo>
                    <a:pt x="2" y="529"/>
                  </a:lnTo>
                  <a:lnTo>
                    <a:pt x="6" y="501"/>
                  </a:lnTo>
                  <a:lnTo>
                    <a:pt x="11" y="473"/>
                  </a:lnTo>
                  <a:lnTo>
                    <a:pt x="17" y="446"/>
                  </a:lnTo>
                  <a:lnTo>
                    <a:pt x="24" y="418"/>
                  </a:lnTo>
                  <a:lnTo>
                    <a:pt x="33" y="392"/>
                  </a:lnTo>
                  <a:lnTo>
                    <a:pt x="43" y="366"/>
                  </a:lnTo>
                  <a:lnTo>
                    <a:pt x="54" y="341"/>
                  </a:lnTo>
                  <a:lnTo>
                    <a:pt x="67" y="315"/>
                  </a:lnTo>
                  <a:lnTo>
                    <a:pt x="80" y="291"/>
                  </a:lnTo>
                  <a:lnTo>
                    <a:pt x="95" y="268"/>
                  </a:lnTo>
                  <a:lnTo>
                    <a:pt x="110" y="245"/>
                  </a:lnTo>
                  <a:lnTo>
                    <a:pt x="128" y="223"/>
                  </a:lnTo>
                  <a:lnTo>
                    <a:pt x="146" y="201"/>
                  </a:lnTo>
                  <a:lnTo>
                    <a:pt x="165" y="181"/>
                  </a:lnTo>
                  <a:lnTo>
                    <a:pt x="186" y="161"/>
                  </a:lnTo>
                  <a:lnTo>
                    <a:pt x="206" y="142"/>
                  </a:lnTo>
                  <a:lnTo>
                    <a:pt x="228" y="124"/>
                  </a:lnTo>
                  <a:lnTo>
                    <a:pt x="252" y="108"/>
                  </a:lnTo>
                  <a:lnTo>
                    <a:pt x="275" y="91"/>
                  </a:lnTo>
                  <a:lnTo>
                    <a:pt x="301" y="77"/>
                  </a:lnTo>
                  <a:lnTo>
                    <a:pt x="326" y="63"/>
                  </a:lnTo>
                  <a:lnTo>
                    <a:pt x="353" y="51"/>
                  </a:lnTo>
                  <a:lnTo>
                    <a:pt x="380" y="39"/>
                  </a:lnTo>
                  <a:lnTo>
                    <a:pt x="409" y="29"/>
                  </a:lnTo>
                  <a:lnTo>
                    <a:pt x="437" y="21"/>
                  </a:lnTo>
                  <a:lnTo>
                    <a:pt x="465" y="13"/>
                  </a:lnTo>
                  <a:lnTo>
                    <a:pt x="493" y="8"/>
                  </a:lnTo>
                  <a:lnTo>
                    <a:pt x="521" y="4"/>
                  </a:lnTo>
                  <a:lnTo>
                    <a:pt x="549" y="1"/>
                  </a:lnTo>
                  <a:lnTo>
                    <a:pt x="577" y="0"/>
                  </a:lnTo>
                  <a:lnTo>
                    <a:pt x="605" y="0"/>
                  </a:lnTo>
                  <a:lnTo>
                    <a:pt x="633" y="2"/>
                  </a:lnTo>
                  <a:lnTo>
                    <a:pt x="660" y="5"/>
                  </a:lnTo>
                  <a:lnTo>
                    <a:pt x="688" y="10"/>
                  </a:lnTo>
                  <a:lnTo>
                    <a:pt x="715" y="16"/>
                  </a:lnTo>
                  <a:lnTo>
                    <a:pt x="743" y="23"/>
                  </a:lnTo>
                  <a:lnTo>
                    <a:pt x="769" y="32"/>
                  </a:lnTo>
                  <a:lnTo>
                    <a:pt x="795" y="41"/>
                  </a:lnTo>
                  <a:lnTo>
                    <a:pt x="821" y="53"/>
                  </a:lnTo>
                  <a:lnTo>
                    <a:pt x="845" y="66"/>
                  </a:lnTo>
                  <a:lnTo>
                    <a:pt x="871" y="79"/>
                  </a:lnTo>
                  <a:lnTo>
                    <a:pt x="894" y="94"/>
                  </a:lnTo>
                  <a:lnTo>
                    <a:pt x="918" y="110"/>
                  </a:lnTo>
                  <a:lnTo>
                    <a:pt x="941" y="127"/>
                  </a:lnTo>
                  <a:lnTo>
                    <a:pt x="963" y="145"/>
                  </a:lnTo>
                  <a:lnTo>
                    <a:pt x="984" y="165"/>
                  </a:lnTo>
                  <a:lnTo>
                    <a:pt x="1004" y="184"/>
                  </a:lnTo>
                  <a:lnTo>
                    <a:pt x="1024" y="205"/>
                  </a:lnTo>
                  <a:lnTo>
                    <a:pt x="1042" y="228"/>
                  </a:lnTo>
                  <a:lnTo>
                    <a:pt x="1059" y="251"/>
                  </a:lnTo>
                  <a:lnTo>
                    <a:pt x="1076" y="275"/>
                  </a:lnTo>
                  <a:lnTo>
                    <a:pt x="1091" y="300"/>
                  </a:lnTo>
                  <a:lnTo>
                    <a:pt x="1104" y="326"/>
                  </a:lnTo>
                  <a:lnTo>
                    <a:pt x="1117" y="352"/>
                  </a:lnTo>
                  <a:lnTo>
                    <a:pt x="1128" y="380"/>
                  </a:lnTo>
                  <a:lnTo>
                    <a:pt x="1139" y="408"/>
                  </a:lnTo>
                  <a:lnTo>
                    <a:pt x="1148" y="437"/>
                  </a:lnTo>
                  <a:lnTo>
                    <a:pt x="1154" y="459"/>
                  </a:lnTo>
                  <a:lnTo>
                    <a:pt x="1158" y="483"/>
                  </a:lnTo>
                  <a:lnTo>
                    <a:pt x="1162" y="505"/>
                  </a:lnTo>
                  <a:lnTo>
                    <a:pt x="1164" y="528"/>
                  </a:lnTo>
                  <a:lnTo>
                    <a:pt x="1166" y="551"/>
                  </a:lnTo>
                  <a:lnTo>
                    <a:pt x="1166" y="574"/>
                  </a:lnTo>
                  <a:lnTo>
                    <a:pt x="1165" y="598"/>
                  </a:lnTo>
                  <a:lnTo>
                    <a:pt x="1163" y="621"/>
                  </a:lnTo>
                  <a:lnTo>
                    <a:pt x="1160" y="644"/>
                  </a:lnTo>
                  <a:lnTo>
                    <a:pt x="1156" y="669"/>
                  </a:lnTo>
                  <a:lnTo>
                    <a:pt x="1151" y="692"/>
                  </a:lnTo>
                  <a:lnTo>
                    <a:pt x="1146" y="717"/>
                  </a:lnTo>
                  <a:lnTo>
                    <a:pt x="1139" y="742"/>
                  </a:lnTo>
                  <a:lnTo>
                    <a:pt x="1132" y="767"/>
                  </a:lnTo>
                  <a:lnTo>
                    <a:pt x="1122" y="792"/>
                  </a:lnTo>
                  <a:lnTo>
                    <a:pt x="1113" y="818"/>
                  </a:lnTo>
                  <a:lnTo>
                    <a:pt x="1134" y="828"/>
                  </a:lnTo>
                  <a:lnTo>
                    <a:pt x="1144" y="833"/>
                  </a:lnTo>
                  <a:lnTo>
                    <a:pt x="1147" y="835"/>
                  </a:lnTo>
                  <a:lnTo>
                    <a:pt x="1148" y="835"/>
                  </a:lnTo>
                  <a:lnTo>
                    <a:pt x="1163" y="821"/>
                  </a:lnTo>
                  <a:lnTo>
                    <a:pt x="1165" y="818"/>
                  </a:lnTo>
                  <a:lnTo>
                    <a:pt x="1171" y="813"/>
                  </a:lnTo>
                  <a:lnTo>
                    <a:pt x="1178" y="809"/>
                  </a:lnTo>
                  <a:lnTo>
                    <a:pt x="1184" y="805"/>
                  </a:lnTo>
                  <a:lnTo>
                    <a:pt x="1192" y="803"/>
                  </a:lnTo>
                  <a:lnTo>
                    <a:pt x="1204" y="801"/>
                  </a:lnTo>
                  <a:lnTo>
                    <a:pt x="1217" y="800"/>
                  </a:lnTo>
                  <a:lnTo>
                    <a:pt x="1303" y="852"/>
                  </a:lnTo>
                  <a:lnTo>
                    <a:pt x="1368" y="891"/>
                  </a:lnTo>
                  <a:lnTo>
                    <a:pt x="1414" y="919"/>
                  </a:lnTo>
                  <a:lnTo>
                    <a:pt x="1444" y="937"/>
                  </a:lnTo>
                  <a:lnTo>
                    <a:pt x="1463" y="949"/>
                  </a:lnTo>
                  <a:lnTo>
                    <a:pt x="1473" y="954"/>
                  </a:lnTo>
                  <a:lnTo>
                    <a:pt x="1477" y="956"/>
                  </a:lnTo>
                  <a:lnTo>
                    <a:pt x="1477" y="957"/>
                  </a:lnTo>
                  <a:lnTo>
                    <a:pt x="1484" y="963"/>
                  </a:lnTo>
                  <a:lnTo>
                    <a:pt x="1490" y="969"/>
                  </a:lnTo>
                  <a:lnTo>
                    <a:pt x="1495" y="977"/>
                  </a:lnTo>
                  <a:lnTo>
                    <a:pt x="1499" y="983"/>
                  </a:lnTo>
                  <a:lnTo>
                    <a:pt x="1501" y="989"/>
                  </a:lnTo>
                  <a:lnTo>
                    <a:pt x="1501" y="996"/>
                  </a:lnTo>
                  <a:lnTo>
                    <a:pt x="1501" y="999"/>
                  </a:lnTo>
                  <a:lnTo>
                    <a:pt x="1499" y="1002"/>
                  </a:lnTo>
                  <a:lnTo>
                    <a:pt x="1497" y="1005"/>
                  </a:lnTo>
                  <a:lnTo>
                    <a:pt x="1494" y="1009"/>
                  </a:lnTo>
                  <a:lnTo>
                    <a:pt x="1454" y="1089"/>
                  </a:lnTo>
                  <a:lnTo>
                    <a:pt x="1434" y="1130"/>
                  </a:lnTo>
                  <a:lnTo>
                    <a:pt x="1426" y="1146"/>
                  </a:lnTo>
                  <a:lnTo>
                    <a:pt x="1425" y="1148"/>
                  </a:lnTo>
                  <a:lnTo>
                    <a:pt x="1419" y="1153"/>
                  </a:lnTo>
                  <a:lnTo>
                    <a:pt x="1413" y="1158"/>
                  </a:lnTo>
                  <a:lnTo>
                    <a:pt x="1405" y="1161"/>
                  </a:lnTo>
                  <a:lnTo>
                    <a:pt x="1399" y="1163"/>
                  </a:lnTo>
                  <a:lnTo>
                    <a:pt x="1386" y="1165"/>
                  </a:lnTo>
                  <a:lnTo>
                    <a:pt x="1373" y="1165"/>
                  </a:lnTo>
                  <a:lnTo>
                    <a:pt x="1281" y="1113"/>
                  </a:lnTo>
                  <a:lnTo>
                    <a:pt x="1213" y="1074"/>
                  </a:lnTo>
                  <a:lnTo>
                    <a:pt x="1163" y="1047"/>
                  </a:lnTo>
                  <a:lnTo>
                    <a:pt x="1130" y="1029"/>
                  </a:lnTo>
                  <a:lnTo>
                    <a:pt x="1110" y="1017"/>
                  </a:lnTo>
                  <a:lnTo>
                    <a:pt x="1100" y="1011"/>
                  </a:lnTo>
                  <a:lnTo>
                    <a:pt x="1096" y="1009"/>
                  </a:lnTo>
                  <a:lnTo>
                    <a:pt x="1096" y="1009"/>
                  </a:lnTo>
                  <a:lnTo>
                    <a:pt x="1090" y="1002"/>
                  </a:lnTo>
                  <a:lnTo>
                    <a:pt x="1086" y="996"/>
                  </a:lnTo>
                  <a:lnTo>
                    <a:pt x="1084" y="989"/>
                  </a:lnTo>
                  <a:lnTo>
                    <a:pt x="1083" y="983"/>
                  </a:lnTo>
                  <a:lnTo>
                    <a:pt x="1084" y="977"/>
                  </a:lnTo>
                  <a:lnTo>
                    <a:pt x="1086" y="969"/>
                  </a:lnTo>
                  <a:lnTo>
                    <a:pt x="1090" y="963"/>
                  </a:lnTo>
                  <a:lnTo>
                    <a:pt x="1096" y="957"/>
                  </a:lnTo>
                  <a:lnTo>
                    <a:pt x="1096" y="942"/>
                  </a:lnTo>
                  <a:lnTo>
                    <a:pt x="1096" y="940"/>
                  </a:lnTo>
                  <a:lnTo>
                    <a:pt x="1096" y="940"/>
                  </a:lnTo>
                  <a:close/>
                  <a:moveTo>
                    <a:pt x="1027" y="454"/>
                  </a:moveTo>
                  <a:lnTo>
                    <a:pt x="1027" y="454"/>
                  </a:lnTo>
                  <a:lnTo>
                    <a:pt x="1027" y="454"/>
                  </a:lnTo>
                  <a:lnTo>
                    <a:pt x="1020" y="432"/>
                  </a:lnTo>
                  <a:lnTo>
                    <a:pt x="1011" y="410"/>
                  </a:lnTo>
                  <a:lnTo>
                    <a:pt x="1002" y="389"/>
                  </a:lnTo>
                  <a:lnTo>
                    <a:pt x="993" y="368"/>
                  </a:lnTo>
                  <a:lnTo>
                    <a:pt x="982" y="348"/>
                  </a:lnTo>
                  <a:lnTo>
                    <a:pt x="971" y="329"/>
                  </a:lnTo>
                  <a:lnTo>
                    <a:pt x="957" y="310"/>
                  </a:lnTo>
                  <a:lnTo>
                    <a:pt x="944" y="293"/>
                  </a:lnTo>
                  <a:lnTo>
                    <a:pt x="930" y="276"/>
                  </a:lnTo>
                  <a:lnTo>
                    <a:pt x="916" y="259"/>
                  </a:lnTo>
                  <a:lnTo>
                    <a:pt x="900" y="244"/>
                  </a:lnTo>
                  <a:lnTo>
                    <a:pt x="884" y="230"/>
                  </a:lnTo>
                  <a:lnTo>
                    <a:pt x="867" y="216"/>
                  </a:lnTo>
                  <a:lnTo>
                    <a:pt x="849" y="202"/>
                  </a:lnTo>
                  <a:lnTo>
                    <a:pt x="831" y="190"/>
                  </a:lnTo>
                  <a:lnTo>
                    <a:pt x="812" y="179"/>
                  </a:lnTo>
                  <a:lnTo>
                    <a:pt x="792" y="169"/>
                  </a:lnTo>
                  <a:lnTo>
                    <a:pt x="773" y="159"/>
                  </a:lnTo>
                  <a:lnTo>
                    <a:pt x="753" y="149"/>
                  </a:lnTo>
                  <a:lnTo>
                    <a:pt x="731" y="142"/>
                  </a:lnTo>
                  <a:lnTo>
                    <a:pt x="710" y="135"/>
                  </a:lnTo>
                  <a:lnTo>
                    <a:pt x="689" y="129"/>
                  </a:lnTo>
                  <a:lnTo>
                    <a:pt x="666" y="124"/>
                  </a:lnTo>
                  <a:lnTo>
                    <a:pt x="644" y="120"/>
                  </a:lnTo>
                  <a:lnTo>
                    <a:pt x="621" y="117"/>
                  </a:lnTo>
                  <a:lnTo>
                    <a:pt x="598" y="115"/>
                  </a:lnTo>
                  <a:lnTo>
                    <a:pt x="575" y="114"/>
                  </a:lnTo>
                  <a:lnTo>
                    <a:pt x="551" y="114"/>
                  </a:lnTo>
                  <a:lnTo>
                    <a:pt x="527" y="115"/>
                  </a:lnTo>
                  <a:lnTo>
                    <a:pt x="503" y="117"/>
                  </a:lnTo>
                  <a:lnTo>
                    <a:pt x="479" y="120"/>
                  </a:lnTo>
                  <a:lnTo>
                    <a:pt x="454" y="125"/>
                  </a:lnTo>
                  <a:lnTo>
                    <a:pt x="432" y="132"/>
                  </a:lnTo>
                  <a:lnTo>
                    <a:pt x="411" y="140"/>
                  </a:lnTo>
                  <a:lnTo>
                    <a:pt x="389" y="149"/>
                  </a:lnTo>
                  <a:lnTo>
                    <a:pt x="369" y="160"/>
                  </a:lnTo>
                  <a:lnTo>
                    <a:pt x="349" y="170"/>
                  </a:lnTo>
                  <a:lnTo>
                    <a:pt x="330" y="182"/>
                  </a:lnTo>
                  <a:lnTo>
                    <a:pt x="312" y="195"/>
                  </a:lnTo>
                  <a:lnTo>
                    <a:pt x="294" y="210"/>
                  </a:lnTo>
                  <a:lnTo>
                    <a:pt x="277" y="224"/>
                  </a:lnTo>
                  <a:lnTo>
                    <a:pt x="261" y="239"/>
                  </a:lnTo>
                  <a:lnTo>
                    <a:pt x="246" y="255"/>
                  </a:lnTo>
                  <a:lnTo>
                    <a:pt x="231" y="272"/>
                  </a:lnTo>
                  <a:lnTo>
                    <a:pt x="217" y="290"/>
                  </a:lnTo>
                  <a:lnTo>
                    <a:pt x="205" y="307"/>
                  </a:lnTo>
                  <a:lnTo>
                    <a:pt x="193" y="327"/>
                  </a:lnTo>
                  <a:lnTo>
                    <a:pt x="182" y="346"/>
                  </a:lnTo>
                  <a:lnTo>
                    <a:pt x="171" y="365"/>
                  </a:lnTo>
                  <a:lnTo>
                    <a:pt x="162" y="386"/>
                  </a:lnTo>
                  <a:lnTo>
                    <a:pt x="154" y="406"/>
                  </a:lnTo>
                  <a:lnTo>
                    <a:pt x="147" y="428"/>
                  </a:lnTo>
                  <a:lnTo>
                    <a:pt x="141" y="449"/>
                  </a:lnTo>
                  <a:lnTo>
                    <a:pt x="136" y="470"/>
                  </a:lnTo>
                  <a:lnTo>
                    <a:pt x="132" y="493"/>
                  </a:lnTo>
                  <a:lnTo>
                    <a:pt x="129" y="515"/>
                  </a:lnTo>
                  <a:lnTo>
                    <a:pt x="126" y="538"/>
                  </a:lnTo>
                  <a:lnTo>
                    <a:pt x="125" y="560"/>
                  </a:lnTo>
                  <a:lnTo>
                    <a:pt x="126" y="582"/>
                  </a:lnTo>
                  <a:lnTo>
                    <a:pt x="127" y="606"/>
                  </a:lnTo>
                  <a:lnTo>
                    <a:pt x="129" y="628"/>
                  </a:lnTo>
                  <a:lnTo>
                    <a:pt x="132" y="651"/>
                  </a:lnTo>
                  <a:lnTo>
                    <a:pt x="137" y="674"/>
                  </a:lnTo>
                  <a:lnTo>
                    <a:pt x="143" y="696"/>
                  </a:lnTo>
                  <a:lnTo>
                    <a:pt x="148" y="719"/>
                  </a:lnTo>
                  <a:lnTo>
                    <a:pt x="155" y="741"/>
                  </a:lnTo>
                  <a:lnTo>
                    <a:pt x="162" y="763"/>
                  </a:lnTo>
                  <a:lnTo>
                    <a:pt x="171" y="783"/>
                  </a:lnTo>
                  <a:lnTo>
                    <a:pt x="182" y="803"/>
                  </a:lnTo>
                  <a:lnTo>
                    <a:pt x="193" y="823"/>
                  </a:lnTo>
                  <a:lnTo>
                    <a:pt x="204" y="842"/>
                  </a:lnTo>
                  <a:lnTo>
                    <a:pt x="217" y="860"/>
                  </a:lnTo>
                  <a:lnTo>
                    <a:pt x="231" y="878"/>
                  </a:lnTo>
                  <a:lnTo>
                    <a:pt x="246" y="895"/>
                  </a:lnTo>
                  <a:lnTo>
                    <a:pt x="261" y="910"/>
                  </a:lnTo>
                  <a:lnTo>
                    <a:pt x="277" y="926"/>
                  </a:lnTo>
                  <a:lnTo>
                    <a:pt x="294" y="940"/>
                  </a:lnTo>
                  <a:lnTo>
                    <a:pt x="312" y="954"/>
                  </a:lnTo>
                  <a:lnTo>
                    <a:pt x="330" y="966"/>
                  </a:lnTo>
                  <a:lnTo>
                    <a:pt x="349" y="979"/>
                  </a:lnTo>
                  <a:lnTo>
                    <a:pt x="368" y="990"/>
                  </a:lnTo>
                  <a:lnTo>
                    <a:pt x="388" y="999"/>
                  </a:lnTo>
                  <a:lnTo>
                    <a:pt x="409" y="1008"/>
                  </a:lnTo>
                  <a:lnTo>
                    <a:pt x="429" y="1016"/>
                  </a:lnTo>
                  <a:lnTo>
                    <a:pt x="450" y="1023"/>
                  </a:lnTo>
                  <a:lnTo>
                    <a:pt x="472" y="1030"/>
                  </a:lnTo>
                  <a:lnTo>
                    <a:pt x="493" y="1035"/>
                  </a:lnTo>
                  <a:lnTo>
                    <a:pt x="516" y="1038"/>
                  </a:lnTo>
                  <a:lnTo>
                    <a:pt x="538" y="1041"/>
                  </a:lnTo>
                  <a:lnTo>
                    <a:pt x="560" y="1043"/>
                  </a:lnTo>
                  <a:lnTo>
                    <a:pt x="583" y="1043"/>
                  </a:lnTo>
                  <a:lnTo>
                    <a:pt x="606" y="1042"/>
                  </a:lnTo>
                  <a:lnTo>
                    <a:pt x="629" y="1040"/>
                  </a:lnTo>
                  <a:lnTo>
                    <a:pt x="652" y="1037"/>
                  </a:lnTo>
                  <a:lnTo>
                    <a:pt x="674" y="1032"/>
                  </a:lnTo>
                  <a:lnTo>
                    <a:pt x="698" y="1027"/>
                  </a:lnTo>
                  <a:lnTo>
                    <a:pt x="720" y="1019"/>
                  </a:lnTo>
                  <a:lnTo>
                    <a:pt x="742" y="1011"/>
                  </a:lnTo>
                  <a:lnTo>
                    <a:pt x="763" y="1002"/>
                  </a:lnTo>
                  <a:lnTo>
                    <a:pt x="784" y="992"/>
                  </a:lnTo>
                  <a:lnTo>
                    <a:pt x="804" y="981"/>
                  </a:lnTo>
                  <a:lnTo>
                    <a:pt x="824" y="968"/>
                  </a:lnTo>
                  <a:lnTo>
                    <a:pt x="842" y="955"/>
                  </a:lnTo>
                  <a:lnTo>
                    <a:pt x="861" y="942"/>
                  </a:lnTo>
                  <a:lnTo>
                    <a:pt x="878" y="927"/>
                  </a:lnTo>
                  <a:lnTo>
                    <a:pt x="895" y="911"/>
                  </a:lnTo>
                  <a:lnTo>
                    <a:pt x="912" y="895"/>
                  </a:lnTo>
                  <a:lnTo>
                    <a:pt x="926" y="879"/>
                  </a:lnTo>
                  <a:lnTo>
                    <a:pt x="941" y="861"/>
                  </a:lnTo>
                  <a:lnTo>
                    <a:pt x="954" y="843"/>
                  </a:lnTo>
                  <a:lnTo>
                    <a:pt x="967" y="825"/>
                  </a:lnTo>
                  <a:lnTo>
                    <a:pt x="979" y="805"/>
                  </a:lnTo>
                  <a:lnTo>
                    <a:pt x="990" y="785"/>
                  </a:lnTo>
                  <a:lnTo>
                    <a:pt x="1000" y="765"/>
                  </a:lnTo>
                  <a:lnTo>
                    <a:pt x="1008" y="744"/>
                  </a:lnTo>
                  <a:lnTo>
                    <a:pt x="1016" y="723"/>
                  </a:lnTo>
                  <a:lnTo>
                    <a:pt x="1024" y="702"/>
                  </a:lnTo>
                  <a:lnTo>
                    <a:pt x="1030" y="680"/>
                  </a:lnTo>
                  <a:lnTo>
                    <a:pt x="1035" y="659"/>
                  </a:lnTo>
                  <a:lnTo>
                    <a:pt x="1039" y="636"/>
                  </a:lnTo>
                  <a:lnTo>
                    <a:pt x="1041" y="614"/>
                  </a:lnTo>
                  <a:lnTo>
                    <a:pt x="1043" y="591"/>
                  </a:lnTo>
                  <a:lnTo>
                    <a:pt x="1043" y="568"/>
                  </a:lnTo>
                  <a:lnTo>
                    <a:pt x="1042" y="546"/>
                  </a:lnTo>
                  <a:lnTo>
                    <a:pt x="1040" y="522"/>
                  </a:lnTo>
                  <a:lnTo>
                    <a:pt x="1037" y="500"/>
                  </a:lnTo>
                  <a:lnTo>
                    <a:pt x="1033" y="476"/>
                  </a:lnTo>
                  <a:lnTo>
                    <a:pt x="1027" y="454"/>
                  </a:lnTo>
                  <a:lnTo>
                    <a:pt x="1027" y="454"/>
                  </a:lnTo>
                  <a:close/>
                </a:path>
              </a:pathLst>
            </a:custGeom>
            <a:solidFill>
              <a:srgbClr val="1432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9" name="Google Shape;129;p23"/>
            <p:cNvSpPr/>
            <p:nvPr/>
          </p:nvSpPr>
          <p:spPr>
            <a:xfrm>
              <a:off x="3414463" y="2705019"/>
              <a:ext cx="241643" cy="221367"/>
            </a:xfrm>
            <a:custGeom>
              <a:avLst/>
              <a:gdLst/>
              <a:ahLst/>
              <a:cxnLst/>
              <a:rect l="0" t="0" r="0" b="0"/>
              <a:pathLst>
                <a:path w="1720" h="1574" extrusionOk="0">
                  <a:moveTo>
                    <a:pt x="68" y="0"/>
                  </a:moveTo>
                  <a:lnTo>
                    <a:pt x="68" y="0"/>
                  </a:lnTo>
                  <a:lnTo>
                    <a:pt x="68" y="0"/>
                  </a:lnTo>
                  <a:lnTo>
                    <a:pt x="347" y="0"/>
                  </a:lnTo>
                  <a:lnTo>
                    <a:pt x="591" y="0"/>
                  </a:lnTo>
                  <a:lnTo>
                    <a:pt x="802" y="0"/>
                  </a:lnTo>
                  <a:lnTo>
                    <a:pt x="984" y="0"/>
                  </a:lnTo>
                  <a:lnTo>
                    <a:pt x="1136" y="0"/>
                  </a:lnTo>
                  <a:lnTo>
                    <a:pt x="1265" y="0"/>
                  </a:lnTo>
                  <a:lnTo>
                    <a:pt x="1370" y="0"/>
                  </a:lnTo>
                  <a:lnTo>
                    <a:pt x="1453" y="0"/>
                  </a:lnTo>
                  <a:lnTo>
                    <a:pt x="1518" y="0"/>
                  </a:lnTo>
                  <a:lnTo>
                    <a:pt x="1567" y="0"/>
                  </a:lnTo>
                  <a:lnTo>
                    <a:pt x="1603" y="0"/>
                  </a:lnTo>
                  <a:lnTo>
                    <a:pt x="1626" y="0"/>
                  </a:lnTo>
                  <a:lnTo>
                    <a:pt x="1640" y="0"/>
                  </a:lnTo>
                  <a:lnTo>
                    <a:pt x="1647" y="0"/>
                  </a:lnTo>
                  <a:lnTo>
                    <a:pt x="1651" y="0"/>
                  </a:lnTo>
                  <a:lnTo>
                    <a:pt x="1651" y="0"/>
                  </a:lnTo>
                  <a:lnTo>
                    <a:pt x="1658" y="1"/>
                  </a:lnTo>
                  <a:lnTo>
                    <a:pt x="1665" y="2"/>
                  </a:lnTo>
                  <a:lnTo>
                    <a:pt x="1672" y="3"/>
                  </a:lnTo>
                  <a:lnTo>
                    <a:pt x="1678" y="5"/>
                  </a:lnTo>
                  <a:lnTo>
                    <a:pt x="1684" y="8"/>
                  </a:lnTo>
                  <a:lnTo>
                    <a:pt x="1689" y="11"/>
                  </a:lnTo>
                  <a:lnTo>
                    <a:pt x="1695" y="15"/>
                  </a:lnTo>
                  <a:lnTo>
                    <a:pt x="1699" y="19"/>
                  </a:lnTo>
                  <a:lnTo>
                    <a:pt x="1705" y="24"/>
                  </a:lnTo>
                  <a:lnTo>
                    <a:pt x="1708" y="29"/>
                  </a:lnTo>
                  <a:lnTo>
                    <a:pt x="1712" y="36"/>
                  </a:lnTo>
                  <a:lnTo>
                    <a:pt x="1714" y="42"/>
                  </a:lnTo>
                  <a:lnTo>
                    <a:pt x="1717" y="48"/>
                  </a:lnTo>
                  <a:lnTo>
                    <a:pt x="1718" y="55"/>
                  </a:lnTo>
                  <a:lnTo>
                    <a:pt x="1719" y="61"/>
                  </a:lnTo>
                  <a:lnTo>
                    <a:pt x="1720" y="69"/>
                  </a:lnTo>
                  <a:lnTo>
                    <a:pt x="1720" y="69"/>
                  </a:lnTo>
                  <a:lnTo>
                    <a:pt x="1720" y="69"/>
                  </a:lnTo>
                  <a:lnTo>
                    <a:pt x="1720" y="973"/>
                  </a:lnTo>
                  <a:lnTo>
                    <a:pt x="1587" y="973"/>
                  </a:lnTo>
                  <a:lnTo>
                    <a:pt x="1587" y="132"/>
                  </a:lnTo>
                  <a:lnTo>
                    <a:pt x="1473" y="132"/>
                  </a:lnTo>
                  <a:lnTo>
                    <a:pt x="1370" y="132"/>
                  </a:lnTo>
                  <a:lnTo>
                    <a:pt x="1273" y="132"/>
                  </a:lnTo>
                  <a:lnTo>
                    <a:pt x="1182" y="132"/>
                  </a:lnTo>
                  <a:lnTo>
                    <a:pt x="1097" y="132"/>
                  </a:lnTo>
                  <a:lnTo>
                    <a:pt x="1015" y="132"/>
                  </a:lnTo>
                  <a:lnTo>
                    <a:pt x="937" y="132"/>
                  </a:lnTo>
                  <a:lnTo>
                    <a:pt x="859" y="132"/>
                  </a:lnTo>
                  <a:lnTo>
                    <a:pt x="782" y="132"/>
                  </a:lnTo>
                  <a:lnTo>
                    <a:pt x="704" y="132"/>
                  </a:lnTo>
                  <a:lnTo>
                    <a:pt x="622" y="132"/>
                  </a:lnTo>
                  <a:lnTo>
                    <a:pt x="538" y="132"/>
                  </a:lnTo>
                  <a:lnTo>
                    <a:pt x="447" y="132"/>
                  </a:lnTo>
                  <a:lnTo>
                    <a:pt x="350" y="132"/>
                  </a:lnTo>
                  <a:lnTo>
                    <a:pt x="246" y="132"/>
                  </a:lnTo>
                  <a:lnTo>
                    <a:pt x="133" y="132"/>
                  </a:lnTo>
                  <a:lnTo>
                    <a:pt x="133" y="236"/>
                  </a:lnTo>
                  <a:lnTo>
                    <a:pt x="133" y="331"/>
                  </a:lnTo>
                  <a:lnTo>
                    <a:pt x="133" y="419"/>
                  </a:lnTo>
                  <a:lnTo>
                    <a:pt x="133" y="499"/>
                  </a:lnTo>
                  <a:lnTo>
                    <a:pt x="133" y="575"/>
                  </a:lnTo>
                  <a:lnTo>
                    <a:pt x="133" y="648"/>
                  </a:lnTo>
                  <a:lnTo>
                    <a:pt x="133" y="718"/>
                  </a:lnTo>
                  <a:lnTo>
                    <a:pt x="133" y="786"/>
                  </a:lnTo>
                  <a:lnTo>
                    <a:pt x="133" y="856"/>
                  </a:lnTo>
                  <a:lnTo>
                    <a:pt x="133" y="925"/>
                  </a:lnTo>
                  <a:lnTo>
                    <a:pt x="133" y="998"/>
                  </a:lnTo>
                  <a:lnTo>
                    <a:pt x="133" y="1074"/>
                  </a:lnTo>
                  <a:lnTo>
                    <a:pt x="133" y="1155"/>
                  </a:lnTo>
                  <a:lnTo>
                    <a:pt x="133" y="1243"/>
                  </a:lnTo>
                  <a:lnTo>
                    <a:pt x="133" y="1337"/>
                  </a:lnTo>
                  <a:lnTo>
                    <a:pt x="133" y="1441"/>
                  </a:lnTo>
                  <a:lnTo>
                    <a:pt x="133" y="1441"/>
                  </a:lnTo>
                  <a:lnTo>
                    <a:pt x="133" y="1441"/>
                  </a:lnTo>
                  <a:lnTo>
                    <a:pt x="133" y="1441"/>
                  </a:lnTo>
                  <a:lnTo>
                    <a:pt x="929" y="1441"/>
                  </a:lnTo>
                  <a:lnTo>
                    <a:pt x="929" y="1574"/>
                  </a:lnTo>
                  <a:lnTo>
                    <a:pt x="68" y="1574"/>
                  </a:lnTo>
                  <a:lnTo>
                    <a:pt x="61" y="1573"/>
                  </a:lnTo>
                  <a:lnTo>
                    <a:pt x="54" y="1572"/>
                  </a:lnTo>
                  <a:lnTo>
                    <a:pt x="48" y="1571"/>
                  </a:lnTo>
                  <a:lnTo>
                    <a:pt x="41" y="1568"/>
                  </a:lnTo>
                  <a:lnTo>
                    <a:pt x="36" y="1566"/>
                  </a:lnTo>
                  <a:lnTo>
                    <a:pt x="30" y="1562"/>
                  </a:lnTo>
                  <a:lnTo>
                    <a:pt x="25" y="1559"/>
                  </a:lnTo>
                  <a:lnTo>
                    <a:pt x="20" y="1553"/>
                  </a:lnTo>
                  <a:lnTo>
                    <a:pt x="15" y="1549"/>
                  </a:lnTo>
                  <a:lnTo>
                    <a:pt x="11" y="1543"/>
                  </a:lnTo>
                  <a:lnTo>
                    <a:pt x="8" y="1538"/>
                  </a:lnTo>
                  <a:lnTo>
                    <a:pt x="5" y="1532"/>
                  </a:lnTo>
                  <a:lnTo>
                    <a:pt x="3" y="1526"/>
                  </a:lnTo>
                  <a:lnTo>
                    <a:pt x="1" y="1519"/>
                  </a:lnTo>
                  <a:lnTo>
                    <a:pt x="0" y="1512"/>
                  </a:lnTo>
                  <a:lnTo>
                    <a:pt x="0" y="1505"/>
                  </a:lnTo>
                  <a:lnTo>
                    <a:pt x="0" y="1505"/>
                  </a:lnTo>
                  <a:lnTo>
                    <a:pt x="0" y="1505"/>
                  </a:lnTo>
                  <a:lnTo>
                    <a:pt x="0" y="1252"/>
                  </a:lnTo>
                  <a:lnTo>
                    <a:pt x="0" y="1031"/>
                  </a:lnTo>
                  <a:lnTo>
                    <a:pt x="0" y="839"/>
                  </a:lnTo>
                  <a:lnTo>
                    <a:pt x="0" y="674"/>
                  </a:lnTo>
                  <a:lnTo>
                    <a:pt x="0" y="536"/>
                  </a:lnTo>
                  <a:lnTo>
                    <a:pt x="0" y="420"/>
                  </a:lnTo>
                  <a:lnTo>
                    <a:pt x="0" y="324"/>
                  </a:lnTo>
                  <a:lnTo>
                    <a:pt x="0" y="248"/>
                  </a:lnTo>
                  <a:lnTo>
                    <a:pt x="0" y="189"/>
                  </a:lnTo>
                  <a:lnTo>
                    <a:pt x="0" y="145"/>
                  </a:lnTo>
                  <a:lnTo>
                    <a:pt x="0" y="113"/>
                  </a:lnTo>
                  <a:lnTo>
                    <a:pt x="0" y="92"/>
                  </a:lnTo>
                  <a:lnTo>
                    <a:pt x="0" y="78"/>
                  </a:lnTo>
                  <a:lnTo>
                    <a:pt x="0" y="71"/>
                  </a:lnTo>
                  <a:lnTo>
                    <a:pt x="0" y="69"/>
                  </a:lnTo>
                  <a:lnTo>
                    <a:pt x="0" y="69"/>
                  </a:lnTo>
                  <a:lnTo>
                    <a:pt x="0" y="61"/>
                  </a:lnTo>
                  <a:lnTo>
                    <a:pt x="1" y="55"/>
                  </a:lnTo>
                  <a:lnTo>
                    <a:pt x="3" y="48"/>
                  </a:lnTo>
                  <a:lnTo>
                    <a:pt x="5" y="42"/>
                  </a:lnTo>
                  <a:lnTo>
                    <a:pt x="8" y="36"/>
                  </a:lnTo>
                  <a:lnTo>
                    <a:pt x="11" y="29"/>
                  </a:lnTo>
                  <a:lnTo>
                    <a:pt x="15" y="24"/>
                  </a:lnTo>
                  <a:lnTo>
                    <a:pt x="20" y="19"/>
                  </a:lnTo>
                  <a:lnTo>
                    <a:pt x="25" y="15"/>
                  </a:lnTo>
                  <a:lnTo>
                    <a:pt x="30" y="11"/>
                  </a:lnTo>
                  <a:lnTo>
                    <a:pt x="36" y="8"/>
                  </a:lnTo>
                  <a:lnTo>
                    <a:pt x="41" y="5"/>
                  </a:lnTo>
                  <a:lnTo>
                    <a:pt x="48" y="3"/>
                  </a:lnTo>
                  <a:lnTo>
                    <a:pt x="54" y="2"/>
                  </a:lnTo>
                  <a:lnTo>
                    <a:pt x="61" y="1"/>
                  </a:lnTo>
                  <a:lnTo>
                    <a:pt x="68" y="0"/>
                  </a:lnTo>
                  <a:lnTo>
                    <a:pt x="68" y="0"/>
                  </a:lnTo>
                  <a:close/>
                  <a:moveTo>
                    <a:pt x="1068" y="563"/>
                  </a:moveTo>
                  <a:lnTo>
                    <a:pt x="1068" y="563"/>
                  </a:lnTo>
                  <a:lnTo>
                    <a:pt x="1068" y="563"/>
                  </a:lnTo>
                  <a:lnTo>
                    <a:pt x="1121" y="563"/>
                  </a:lnTo>
                  <a:lnTo>
                    <a:pt x="1161" y="563"/>
                  </a:lnTo>
                  <a:lnTo>
                    <a:pt x="1190" y="563"/>
                  </a:lnTo>
                  <a:lnTo>
                    <a:pt x="1210" y="563"/>
                  </a:lnTo>
                  <a:lnTo>
                    <a:pt x="1221" y="563"/>
                  </a:lnTo>
                  <a:lnTo>
                    <a:pt x="1227" y="563"/>
                  </a:lnTo>
                  <a:lnTo>
                    <a:pt x="1229" y="563"/>
                  </a:lnTo>
                  <a:lnTo>
                    <a:pt x="1229" y="563"/>
                  </a:lnTo>
                  <a:lnTo>
                    <a:pt x="1118" y="677"/>
                  </a:lnTo>
                  <a:lnTo>
                    <a:pt x="1035" y="762"/>
                  </a:lnTo>
                  <a:lnTo>
                    <a:pt x="975" y="823"/>
                  </a:lnTo>
                  <a:lnTo>
                    <a:pt x="934" y="864"/>
                  </a:lnTo>
                  <a:lnTo>
                    <a:pt x="909" y="889"/>
                  </a:lnTo>
                  <a:lnTo>
                    <a:pt x="897" y="901"/>
                  </a:lnTo>
                  <a:lnTo>
                    <a:pt x="892" y="907"/>
                  </a:lnTo>
                  <a:lnTo>
                    <a:pt x="891" y="907"/>
                  </a:lnTo>
                  <a:lnTo>
                    <a:pt x="829" y="842"/>
                  </a:lnTo>
                  <a:lnTo>
                    <a:pt x="781" y="793"/>
                  </a:lnTo>
                  <a:lnTo>
                    <a:pt x="747" y="759"/>
                  </a:lnTo>
                  <a:lnTo>
                    <a:pt x="724" y="735"/>
                  </a:lnTo>
                  <a:lnTo>
                    <a:pt x="711" y="721"/>
                  </a:lnTo>
                  <a:lnTo>
                    <a:pt x="704" y="714"/>
                  </a:lnTo>
                  <a:lnTo>
                    <a:pt x="701" y="711"/>
                  </a:lnTo>
                  <a:lnTo>
                    <a:pt x="701" y="711"/>
                  </a:lnTo>
                  <a:lnTo>
                    <a:pt x="697" y="707"/>
                  </a:lnTo>
                  <a:lnTo>
                    <a:pt x="696" y="706"/>
                  </a:lnTo>
                  <a:lnTo>
                    <a:pt x="690" y="702"/>
                  </a:lnTo>
                  <a:lnTo>
                    <a:pt x="685" y="698"/>
                  </a:lnTo>
                  <a:lnTo>
                    <a:pt x="680" y="695"/>
                  </a:lnTo>
                  <a:lnTo>
                    <a:pt x="674" y="692"/>
                  </a:lnTo>
                  <a:lnTo>
                    <a:pt x="668" y="691"/>
                  </a:lnTo>
                  <a:lnTo>
                    <a:pt x="662" y="689"/>
                  </a:lnTo>
                  <a:lnTo>
                    <a:pt x="656" y="688"/>
                  </a:lnTo>
                  <a:lnTo>
                    <a:pt x="649" y="688"/>
                  </a:lnTo>
                  <a:lnTo>
                    <a:pt x="643" y="688"/>
                  </a:lnTo>
                  <a:lnTo>
                    <a:pt x="636" y="689"/>
                  </a:lnTo>
                  <a:lnTo>
                    <a:pt x="630" y="691"/>
                  </a:lnTo>
                  <a:lnTo>
                    <a:pt x="624" y="692"/>
                  </a:lnTo>
                  <a:lnTo>
                    <a:pt x="618" y="695"/>
                  </a:lnTo>
                  <a:lnTo>
                    <a:pt x="612" y="698"/>
                  </a:lnTo>
                  <a:lnTo>
                    <a:pt x="607" y="702"/>
                  </a:lnTo>
                  <a:lnTo>
                    <a:pt x="603" y="706"/>
                  </a:lnTo>
                  <a:lnTo>
                    <a:pt x="497" y="813"/>
                  </a:lnTo>
                  <a:lnTo>
                    <a:pt x="419" y="893"/>
                  </a:lnTo>
                  <a:lnTo>
                    <a:pt x="362" y="950"/>
                  </a:lnTo>
                  <a:lnTo>
                    <a:pt x="324" y="989"/>
                  </a:lnTo>
                  <a:lnTo>
                    <a:pt x="301" y="1013"/>
                  </a:lnTo>
                  <a:lnTo>
                    <a:pt x="289" y="1025"/>
                  </a:lnTo>
                  <a:lnTo>
                    <a:pt x="285" y="1029"/>
                  </a:lnTo>
                  <a:lnTo>
                    <a:pt x="284" y="1030"/>
                  </a:lnTo>
                  <a:lnTo>
                    <a:pt x="279" y="1034"/>
                  </a:lnTo>
                  <a:lnTo>
                    <a:pt x="274" y="1039"/>
                  </a:lnTo>
                  <a:lnTo>
                    <a:pt x="271" y="1044"/>
                  </a:lnTo>
                  <a:lnTo>
                    <a:pt x="268" y="1050"/>
                  </a:lnTo>
                  <a:lnTo>
                    <a:pt x="265" y="1056"/>
                  </a:lnTo>
                  <a:lnTo>
                    <a:pt x="264" y="1061"/>
                  </a:lnTo>
                  <a:lnTo>
                    <a:pt x="263" y="1068"/>
                  </a:lnTo>
                  <a:lnTo>
                    <a:pt x="262" y="1074"/>
                  </a:lnTo>
                  <a:lnTo>
                    <a:pt x="263" y="1081"/>
                  </a:lnTo>
                  <a:lnTo>
                    <a:pt x="264" y="1087"/>
                  </a:lnTo>
                  <a:lnTo>
                    <a:pt x="265" y="1093"/>
                  </a:lnTo>
                  <a:lnTo>
                    <a:pt x="268" y="1099"/>
                  </a:lnTo>
                  <a:lnTo>
                    <a:pt x="271" y="1105"/>
                  </a:lnTo>
                  <a:lnTo>
                    <a:pt x="274" y="1111"/>
                  </a:lnTo>
                  <a:lnTo>
                    <a:pt x="279" y="1116"/>
                  </a:lnTo>
                  <a:lnTo>
                    <a:pt x="284" y="1123"/>
                  </a:lnTo>
                  <a:lnTo>
                    <a:pt x="289" y="1127"/>
                  </a:lnTo>
                  <a:lnTo>
                    <a:pt x="294" y="1131"/>
                  </a:lnTo>
                  <a:lnTo>
                    <a:pt x="299" y="1134"/>
                  </a:lnTo>
                  <a:lnTo>
                    <a:pt x="305" y="1136"/>
                  </a:lnTo>
                  <a:lnTo>
                    <a:pt x="311" y="1138"/>
                  </a:lnTo>
                  <a:lnTo>
                    <a:pt x="317" y="1140"/>
                  </a:lnTo>
                  <a:lnTo>
                    <a:pt x="323" y="1141"/>
                  </a:lnTo>
                  <a:lnTo>
                    <a:pt x="329" y="1141"/>
                  </a:lnTo>
                  <a:lnTo>
                    <a:pt x="335" y="1141"/>
                  </a:lnTo>
                  <a:lnTo>
                    <a:pt x="341" y="1140"/>
                  </a:lnTo>
                  <a:lnTo>
                    <a:pt x="347" y="1138"/>
                  </a:lnTo>
                  <a:lnTo>
                    <a:pt x="353" y="1136"/>
                  </a:lnTo>
                  <a:lnTo>
                    <a:pt x="360" y="1134"/>
                  </a:lnTo>
                  <a:lnTo>
                    <a:pt x="366" y="1131"/>
                  </a:lnTo>
                  <a:lnTo>
                    <a:pt x="372" y="1127"/>
                  </a:lnTo>
                  <a:lnTo>
                    <a:pt x="377" y="1123"/>
                  </a:lnTo>
                  <a:lnTo>
                    <a:pt x="467" y="1032"/>
                  </a:lnTo>
                  <a:lnTo>
                    <a:pt x="536" y="964"/>
                  </a:lnTo>
                  <a:lnTo>
                    <a:pt x="585" y="915"/>
                  </a:lnTo>
                  <a:lnTo>
                    <a:pt x="617" y="882"/>
                  </a:lnTo>
                  <a:lnTo>
                    <a:pt x="638" y="863"/>
                  </a:lnTo>
                  <a:lnTo>
                    <a:pt x="648" y="853"/>
                  </a:lnTo>
                  <a:lnTo>
                    <a:pt x="651" y="849"/>
                  </a:lnTo>
                  <a:lnTo>
                    <a:pt x="652" y="849"/>
                  </a:lnTo>
                  <a:lnTo>
                    <a:pt x="716" y="913"/>
                  </a:lnTo>
                  <a:lnTo>
                    <a:pt x="765" y="962"/>
                  </a:lnTo>
                  <a:lnTo>
                    <a:pt x="799" y="996"/>
                  </a:lnTo>
                  <a:lnTo>
                    <a:pt x="823" y="1020"/>
                  </a:lnTo>
                  <a:lnTo>
                    <a:pt x="837" y="1034"/>
                  </a:lnTo>
                  <a:lnTo>
                    <a:pt x="844" y="1041"/>
                  </a:lnTo>
                  <a:lnTo>
                    <a:pt x="847" y="1044"/>
                  </a:lnTo>
                  <a:lnTo>
                    <a:pt x="847" y="1044"/>
                  </a:lnTo>
                  <a:lnTo>
                    <a:pt x="852" y="1048"/>
                  </a:lnTo>
                  <a:lnTo>
                    <a:pt x="857" y="1052"/>
                  </a:lnTo>
                  <a:lnTo>
                    <a:pt x="863" y="1055"/>
                  </a:lnTo>
                  <a:lnTo>
                    <a:pt x="869" y="1057"/>
                  </a:lnTo>
                  <a:lnTo>
                    <a:pt x="874" y="1059"/>
                  </a:lnTo>
                  <a:lnTo>
                    <a:pt x="880" y="1061"/>
                  </a:lnTo>
                  <a:lnTo>
                    <a:pt x="886" y="1062"/>
                  </a:lnTo>
                  <a:lnTo>
                    <a:pt x="892" y="1062"/>
                  </a:lnTo>
                  <a:lnTo>
                    <a:pt x="898" y="1062"/>
                  </a:lnTo>
                  <a:lnTo>
                    <a:pt x="904" y="1061"/>
                  </a:lnTo>
                  <a:lnTo>
                    <a:pt x="910" y="1059"/>
                  </a:lnTo>
                  <a:lnTo>
                    <a:pt x="918" y="1057"/>
                  </a:lnTo>
                  <a:lnTo>
                    <a:pt x="923" y="1055"/>
                  </a:lnTo>
                  <a:lnTo>
                    <a:pt x="929" y="1052"/>
                  </a:lnTo>
                  <a:lnTo>
                    <a:pt x="935" y="1048"/>
                  </a:lnTo>
                  <a:lnTo>
                    <a:pt x="941" y="1044"/>
                  </a:lnTo>
                  <a:lnTo>
                    <a:pt x="941" y="1044"/>
                  </a:lnTo>
                  <a:lnTo>
                    <a:pt x="941" y="1044"/>
                  </a:lnTo>
                  <a:lnTo>
                    <a:pt x="1066" y="917"/>
                  </a:lnTo>
                  <a:lnTo>
                    <a:pt x="1162" y="820"/>
                  </a:lnTo>
                  <a:lnTo>
                    <a:pt x="1229" y="752"/>
                  </a:lnTo>
                  <a:lnTo>
                    <a:pt x="1275" y="705"/>
                  </a:lnTo>
                  <a:lnTo>
                    <a:pt x="1302" y="677"/>
                  </a:lnTo>
                  <a:lnTo>
                    <a:pt x="1317" y="663"/>
                  </a:lnTo>
                  <a:lnTo>
                    <a:pt x="1322" y="658"/>
                  </a:lnTo>
                  <a:lnTo>
                    <a:pt x="1323" y="657"/>
                  </a:lnTo>
                  <a:lnTo>
                    <a:pt x="1323" y="712"/>
                  </a:lnTo>
                  <a:lnTo>
                    <a:pt x="1323" y="753"/>
                  </a:lnTo>
                  <a:lnTo>
                    <a:pt x="1323" y="783"/>
                  </a:lnTo>
                  <a:lnTo>
                    <a:pt x="1323" y="803"/>
                  </a:lnTo>
                  <a:lnTo>
                    <a:pt x="1323" y="815"/>
                  </a:lnTo>
                  <a:lnTo>
                    <a:pt x="1323" y="821"/>
                  </a:lnTo>
                  <a:lnTo>
                    <a:pt x="1323" y="823"/>
                  </a:lnTo>
                  <a:lnTo>
                    <a:pt x="1323" y="823"/>
                  </a:lnTo>
                  <a:lnTo>
                    <a:pt x="1323" y="831"/>
                  </a:lnTo>
                  <a:lnTo>
                    <a:pt x="1324" y="837"/>
                  </a:lnTo>
                  <a:lnTo>
                    <a:pt x="1326" y="844"/>
                  </a:lnTo>
                  <a:lnTo>
                    <a:pt x="1328" y="851"/>
                  </a:lnTo>
                  <a:lnTo>
                    <a:pt x="1331" y="857"/>
                  </a:lnTo>
                  <a:lnTo>
                    <a:pt x="1334" y="863"/>
                  </a:lnTo>
                  <a:lnTo>
                    <a:pt x="1338" y="868"/>
                  </a:lnTo>
                  <a:lnTo>
                    <a:pt x="1342" y="873"/>
                  </a:lnTo>
                  <a:lnTo>
                    <a:pt x="1347" y="877"/>
                  </a:lnTo>
                  <a:lnTo>
                    <a:pt x="1352" y="881"/>
                  </a:lnTo>
                  <a:lnTo>
                    <a:pt x="1358" y="884"/>
                  </a:lnTo>
                  <a:lnTo>
                    <a:pt x="1363" y="887"/>
                  </a:lnTo>
                  <a:lnTo>
                    <a:pt x="1371" y="889"/>
                  </a:lnTo>
                  <a:lnTo>
                    <a:pt x="1377" y="891"/>
                  </a:lnTo>
                  <a:lnTo>
                    <a:pt x="1384" y="891"/>
                  </a:lnTo>
                  <a:lnTo>
                    <a:pt x="1391" y="892"/>
                  </a:lnTo>
                  <a:lnTo>
                    <a:pt x="1397" y="891"/>
                  </a:lnTo>
                  <a:lnTo>
                    <a:pt x="1404" y="891"/>
                  </a:lnTo>
                  <a:lnTo>
                    <a:pt x="1409" y="889"/>
                  </a:lnTo>
                  <a:lnTo>
                    <a:pt x="1415" y="887"/>
                  </a:lnTo>
                  <a:lnTo>
                    <a:pt x="1421" y="884"/>
                  </a:lnTo>
                  <a:lnTo>
                    <a:pt x="1427" y="881"/>
                  </a:lnTo>
                  <a:lnTo>
                    <a:pt x="1432" y="877"/>
                  </a:lnTo>
                  <a:lnTo>
                    <a:pt x="1436" y="873"/>
                  </a:lnTo>
                  <a:lnTo>
                    <a:pt x="1440" y="868"/>
                  </a:lnTo>
                  <a:lnTo>
                    <a:pt x="1444" y="863"/>
                  </a:lnTo>
                  <a:lnTo>
                    <a:pt x="1447" y="857"/>
                  </a:lnTo>
                  <a:lnTo>
                    <a:pt x="1450" y="851"/>
                  </a:lnTo>
                  <a:lnTo>
                    <a:pt x="1452" y="844"/>
                  </a:lnTo>
                  <a:lnTo>
                    <a:pt x="1453" y="837"/>
                  </a:lnTo>
                  <a:lnTo>
                    <a:pt x="1454" y="831"/>
                  </a:lnTo>
                  <a:lnTo>
                    <a:pt x="1455" y="823"/>
                  </a:lnTo>
                  <a:lnTo>
                    <a:pt x="1455" y="717"/>
                  </a:lnTo>
                  <a:lnTo>
                    <a:pt x="1455" y="637"/>
                  </a:lnTo>
                  <a:lnTo>
                    <a:pt x="1455" y="579"/>
                  </a:lnTo>
                  <a:lnTo>
                    <a:pt x="1455" y="541"/>
                  </a:lnTo>
                  <a:lnTo>
                    <a:pt x="1455" y="517"/>
                  </a:lnTo>
                  <a:lnTo>
                    <a:pt x="1455" y="505"/>
                  </a:lnTo>
                  <a:lnTo>
                    <a:pt x="1455" y="501"/>
                  </a:lnTo>
                  <a:lnTo>
                    <a:pt x="1455" y="500"/>
                  </a:lnTo>
                  <a:lnTo>
                    <a:pt x="1455" y="500"/>
                  </a:lnTo>
                  <a:lnTo>
                    <a:pt x="1455" y="500"/>
                  </a:lnTo>
                  <a:lnTo>
                    <a:pt x="1454" y="494"/>
                  </a:lnTo>
                  <a:lnTo>
                    <a:pt x="1454" y="488"/>
                  </a:lnTo>
                  <a:lnTo>
                    <a:pt x="1452" y="482"/>
                  </a:lnTo>
                  <a:lnTo>
                    <a:pt x="1450" y="476"/>
                  </a:lnTo>
                  <a:lnTo>
                    <a:pt x="1448" y="470"/>
                  </a:lnTo>
                  <a:lnTo>
                    <a:pt x="1445" y="464"/>
                  </a:lnTo>
                  <a:lnTo>
                    <a:pt x="1442" y="459"/>
                  </a:lnTo>
                  <a:lnTo>
                    <a:pt x="1439" y="454"/>
                  </a:lnTo>
                  <a:lnTo>
                    <a:pt x="1435" y="450"/>
                  </a:lnTo>
                  <a:lnTo>
                    <a:pt x="1430" y="446"/>
                  </a:lnTo>
                  <a:lnTo>
                    <a:pt x="1425" y="443"/>
                  </a:lnTo>
                  <a:lnTo>
                    <a:pt x="1419" y="439"/>
                  </a:lnTo>
                  <a:lnTo>
                    <a:pt x="1414" y="437"/>
                  </a:lnTo>
                  <a:lnTo>
                    <a:pt x="1408" y="434"/>
                  </a:lnTo>
                  <a:lnTo>
                    <a:pt x="1402" y="433"/>
                  </a:lnTo>
                  <a:lnTo>
                    <a:pt x="1396" y="432"/>
                  </a:lnTo>
                  <a:lnTo>
                    <a:pt x="1396" y="432"/>
                  </a:lnTo>
                  <a:lnTo>
                    <a:pt x="1396" y="432"/>
                  </a:lnTo>
                  <a:lnTo>
                    <a:pt x="1396" y="432"/>
                  </a:lnTo>
                  <a:lnTo>
                    <a:pt x="1396" y="432"/>
                  </a:lnTo>
                  <a:lnTo>
                    <a:pt x="1392" y="432"/>
                  </a:lnTo>
                  <a:lnTo>
                    <a:pt x="1391" y="432"/>
                  </a:lnTo>
                  <a:lnTo>
                    <a:pt x="1391" y="432"/>
                  </a:lnTo>
                  <a:lnTo>
                    <a:pt x="1391" y="432"/>
                  </a:lnTo>
                  <a:lnTo>
                    <a:pt x="1391" y="432"/>
                  </a:lnTo>
                  <a:lnTo>
                    <a:pt x="1391" y="432"/>
                  </a:lnTo>
                  <a:lnTo>
                    <a:pt x="1391" y="432"/>
                  </a:lnTo>
                  <a:lnTo>
                    <a:pt x="1391" y="432"/>
                  </a:lnTo>
                  <a:lnTo>
                    <a:pt x="1391" y="432"/>
                  </a:lnTo>
                  <a:lnTo>
                    <a:pt x="1391" y="432"/>
                  </a:lnTo>
                  <a:lnTo>
                    <a:pt x="1284" y="432"/>
                  </a:lnTo>
                  <a:lnTo>
                    <a:pt x="1205" y="432"/>
                  </a:lnTo>
                  <a:lnTo>
                    <a:pt x="1147" y="432"/>
                  </a:lnTo>
                  <a:lnTo>
                    <a:pt x="1108" y="432"/>
                  </a:lnTo>
                  <a:lnTo>
                    <a:pt x="1084" y="432"/>
                  </a:lnTo>
                  <a:lnTo>
                    <a:pt x="1073" y="432"/>
                  </a:lnTo>
                  <a:lnTo>
                    <a:pt x="1068" y="432"/>
                  </a:lnTo>
                  <a:lnTo>
                    <a:pt x="1068" y="432"/>
                  </a:lnTo>
                  <a:lnTo>
                    <a:pt x="1061" y="432"/>
                  </a:lnTo>
                  <a:lnTo>
                    <a:pt x="1054" y="433"/>
                  </a:lnTo>
                  <a:lnTo>
                    <a:pt x="1047" y="434"/>
                  </a:lnTo>
                  <a:lnTo>
                    <a:pt x="1041" y="437"/>
                  </a:lnTo>
                  <a:lnTo>
                    <a:pt x="1035" y="439"/>
                  </a:lnTo>
                  <a:lnTo>
                    <a:pt x="1028" y="443"/>
                  </a:lnTo>
                  <a:lnTo>
                    <a:pt x="1023" y="447"/>
                  </a:lnTo>
                  <a:lnTo>
                    <a:pt x="1019" y="451"/>
                  </a:lnTo>
                  <a:lnTo>
                    <a:pt x="1014" y="456"/>
                  </a:lnTo>
                  <a:lnTo>
                    <a:pt x="1010" y="461"/>
                  </a:lnTo>
                  <a:lnTo>
                    <a:pt x="1007" y="466"/>
                  </a:lnTo>
                  <a:lnTo>
                    <a:pt x="1004" y="473"/>
                  </a:lnTo>
                  <a:lnTo>
                    <a:pt x="1002" y="479"/>
                  </a:lnTo>
                  <a:lnTo>
                    <a:pt x="1001" y="486"/>
                  </a:lnTo>
                  <a:lnTo>
                    <a:pt x="1000" y="493"/>
                  </a:lnTo>
                  <a:lnTo>
                    <a:pt x="999" y="500"/>
                  </a:lnTo>
                  <a:lnTo>
                    <a:pt x="1000" y="506"/>
                  </a:lnTo>
                  <a:lnTo>
                    <a:pt x="1001" y="512"/>
                  </a:lnTo>
                  <a:lnTo>
                    <a:pt x="1002" y="518"/>
                  </a:lnTo>
                  <a:lnTo>
                    <a:pt x="1004" y="525"/>
                  </a:lnTo>
                  <a:lnTo>
                    <a:pt x="1007" y="530"/>
                  </a:lnTo>
                  <a:lnTo>
                    <a:pt x="1010" y="536"/>
                  </a:lnTo>
                  <a:lnTo>
                    <a:pt x="1014" y="540"/>
                  </a:lnTo>
                  <a:lnTo>
                    <a:pt x="1019" y="545"/>
                  </a:lnTo>
                  <a:lnTo>
                    <a:pt x="1023" y="549"/>
                  </a:lnTo>
                  <a:lnTo>
                    <a:pt x="1028" y="553"/>
                  </a:lnTo>
                  <a:lnTo>
                    <a:pt x="1035" y="556"/>
                  </a:lnTo>
                  <a:lnTo>
                    <a:pt x="1041" y="558"/>
                  </a:lnTo>
                  <a:lnTo>
                    <a:pt x="1047" y="561"/>
                  </a:lnTo>
                  <a:lnTo>
                    <a:pt x="1054" y="562"/>
                  </a:lnTo>
                  <a:lnTo>
                    <a:pt x="1061" y="563"/>
                  </a:lnTo>
                  <a:lnTo>
                    <a:pt x="1068" y="563"/>
                  </a:lnTo>
                  <a:lnTo>
                    <a:pt x="1068" y="563"/>
                  </a:lnTo>
                  <a:close/>
                </a:path>
              </a:pathLst>
            </a:custGeom>
            <a:solidFill>
              <a:srgbClr val="1432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30" name="Google Shape;130;p23"/>
          <p:cNvSpPr/>
          <p:nvPr/>
        </p:nvSpPr>
        <p:spPr>
          <a:xfrm>
            <a:off x="1082941" y="3424897"/>
            <a:ext cx="244200" cy="243000"/>
          </a:xfrm>
          <a:custGeom>
            <a:avLst/>
            <a:gdLst/>
            <a:ahLst/>
            <a:cxnLst/>
            <a:rect l="0" t="0" r="0" b="0"/>
            <a:pathLst>
              <a:path w="120000" h="120000" extrusionOk="0">
                <a:moveTo>
                  <a:pt x="25170" y="83137"/>
                </a:moveTo>
                <a:lnTo>
                  <a:pt x="25170" y="83137"/>
                </a:lnTo>
                <a:lnTo>
                  <a:pt x="25365" y="83137"/>
                </a:lnTo>
                <a:lnTo>
                  <a:pt x="26146" y="82549"/>
                </a:lnTo>
                <a:lnTo>
                  <a:pt x="27512" y="82352"/>
                </a:lnTo>
                <a:lnTo>
                  <a:pt x="27512" y="82352"/>
                </a:lnTo>
                <a:lnTo>
                  <a:pt x="28682" y="82549"/>
                </a:lnTo>
                <a:lnTo>
                  <a:pt x="29853" y="83137"/>
                </a:lnTo>
                <a:lnTo>
                  <a:pt x="30243" y="84117"/>
                </a:lnTo>
                <a:lnTo>
                  <a:pt x="30634" y="85294"/>
                </a:lnTo>
                <a:lnTo>
                  <a:pt x="30243" y="86666"/>
                </a:lnTo>
                <a:lnTo>
                  <a:pt x="29853" y="87647"/>
                </a:lnTo>
                <a:lnTo>
                  <a:pt x="29463" y="87647"/>
                </a:lnTo>
                <a:lnTo>
                  <a:pt x="28487" y="88431"/>
                </a:lnTo>
                <a:lnTo>
                  <a:pt x="27512" y="88431"/>
                </a:lnTo>
                <a:lnTo>
                  <a:pt x="26146" y="88235"/>
                </a:lnTo>
                <a:lnTo>
                  <a:pt x="25170" y="87647"/>
                </a:lnTo>
                <a:lnTo>
                  <a:pt x="24390" y="86666"/>
                </a:lnTo>
                <a:lnTo>
                  <a:pt x="24195" y="85294"/>
                </a:lnTo>
                <a:lnTo>
                  <a:pt x="24390" y="84117"/>
                </a:lnTo>
                <a:lnTo>
                  <a:pt x="25170" y="83137"/>
                </a:lnTo>
                <a:lnTo>
                  <a:pt x="25170" y="83137"/>
                </a:lnTo>
                <a:close/>
                <a:moveTo>
                  <a:pt x="24195" y="23333"/>
                </a:moveTo>
                <a:lnTo>
                  <a:pt x="24195" y="23333"/>
                </a:lnTo>
                <a:lnTo>
                  <a:pt x="24390" y="22156"/>
                </a:lnTo>
                <a:lnTo>
                  <a:pt x="25170" y="20980"/>
                </a:lnTo>
                <a:lnTo>
                  <a:pt x="25170" y="20980"/>
                </a:lnTo>
                <a:lnTo>
                  <a:pt x="26146" y="20588"/>
                </a:lnTo>
                <a:lnTo>
                  <a:pt x="27512" y="20196"/>
                </a:lnTo>
                <a:lnTo>
                  <a:pt x="28682" y="20588"/>
                </a:lnTo>
                <a:lnTo>
                  <a:pt x="29853" y="20980"/>
                </a:lnTo>
                <a:lnTo>
                  <a:pt x="29853" y="20980"/>
                </a:lnTo>
                <a:lnTo>
                  <a:pt x="30243" y="22156"/>
                </a:lnTo>
                <a:lnTo>
                  <a:pt x="30634" y="23333"/>
                </a:lnTo>
                <a:lnTo>
                  <a:pt x="30243" y="24705"/>
                </a:lnTo>
                <a:lnTo>
                  <a:pt x="29853" y="25686"/>
                </a:lnTo>
                <a:lnTo>
                  <a:pt x="29853" y="25686"/>
                </a:lnTo>
                <a:lnTo>
                  <a:pt x="28682" y="26274"/>
                </a:lnTo>
                <a:lnTo>
                  <a:pt x="27512" y="26470"/>
                </a:lnTo>
                <a:lnTo>
                  <a:pt x="26146" y="26274"/>
                </a:lnTo>
                <a:lnTo>
                  <a:pt x="25170" y="25686"/>
                </a:lnTo>
                <a:lnTo>
                  <a:pt x="25170" y="25686"/>
                </a:lnTo>
                <a:lnTo>
                  <a:pt x="24390" y="24705"/>
                </a:lnTo>
                <a:lnTo>
                  <a:pt x="24195" y="23333"/>
                </a:lnTo>
                <a:lnTo>
                  <a:pt x="24195" y="23333"/>
                </a:lnTo>
                <a:close/>
                <a:moveTo>
                  <a:pt x="21268" y="78823"/>
                </a:moveTo>
                <a:lnTo>
                  <a:pt x="21268" y="78823"/>
                </a:lnTo>
                <a:lnTo>
                  <a:pt x="21268" y="79215"/>
                </a:lnTo>
                <a:lnTo>
                  <a:pt x="19902" y="80392"/>
                </a:lnTo>
                <a:lnTo>
                  <a:pt x="19121" y="81960"/>
                </a:lnTo>
                <a:lnTo>
                  <a:pt x="18731" y="83529"/>
                </a:lnTo>
                <a:lnTo>
                  <a:pt x="18731" y="85294"/>
                </a:lnTo>
                <a:lnTo>
                  <a:pt x="18731" y="87254"/>
                </a:lnTo>
                <a:lnTo>
                  <a:pt x="19121" y="88823"/>
                </a:lnTo>
                <a:lnTo>
                  <a:pt x="19902" y="90392"/>
                </a:lnTo>
                <a:lnTo>
                  <a:pt x="21268" y="91568"/>
                </a:lnTo>
                <a:lnTo>
                  <a:pt x="21268" y="91568"/>
                </a:lnTo>
                <a:lnTo>
                  <a:pt x="21268" y="91568"/>
                </a:lnTo>
                <a:lnTo>
                  <a:pt x="22634" y="92745"/>
                </a:lnTo>
                <a:lnTo>
                  <a:pt x="24195" y="93725"/>
                </a:lnTo>
                <a:lnTo>
                  <a:pt x="25756" y="94313"/>
                </a:lnTo>
                <a:lnTo>
                  <a:pt x="27512" y="94313"/>
                </a:lnTo>
                <a:lnTo>
                  <a:pt x="29073" y="94313"/>
                </a:lnTo>
                <a:lnTo>
                  <a:pt x="30829" y="93725"/>
                </a:lnTo>
                <a:lnTo>
                  <a:pt x="32195" y="92941"/>
                </a:lnTo>
                <a:lnTo>
                  <a:pt x="33365" y="91960"/>
                </a:lnTo>
                <a:lnTo>
                  <a:pt x="33756" y="91568"/>
                </a:lnTo>
                <a:lnTo>
                  <a:pt x="34731" y="90392"/>
                </a:lnTo>
                <a:lnTo>
                  <a:pt x="35512" y="88823"/>
                </a:lnTo>
                <a:lnTo>
                  <a:pt x="36097" y="87254"/>
                </a:lnTo>
                <a:lnTo>
                  <a:pt x="36292" y="85294"/>
                </a:lnTo>
                <a:lnTo>
                  <a:pt x="36097" y="83529"/>
                </a:lnTo>
                <a:lnTo>
                  <a:pt x="35512" y="81960"/>
                </a:lnTo>
                <a:lnTo>
                  <a:pt x="34731" y="80392"/>
                </a:lnTo>
                <a:lnTo>
                  <a:pt x="33756" y="79215"/>
                </a:lnTo>
                <a:lnTo>
                  <a:pt x="33756" y="79215"/>
                </a:lnTo>
                <a:lnTo>
                  <a:pt x="33756" y="79215"/>
                </a:lnTo>
                <a:lnTo>
                  <a:pt x="32195" y="77843"/>
                </a:lnTo>
                <a:lnTo>
                  <a:pt x="30243" y="77058"/>
                </a:lnTo>
                <a:lnTo>
                  <a:pt x="30243" y="31764"/>
                </a:lnTo>
                <a:lnTo>
                  <a:pt x="32195" y="30980"/>
                </a:lnTo>
                <a:lnTo>
                  <a:pt x="33756" y="29607"/>
                </a:lnTo>
                <a:lnTo>
                  <a:pt x="33756" y="29607"/>
                </a:lnTo>
                <a:lnTo>
                  <a:pt x="34731" y="28431"/>
                </a:lnTo>
                <a:lnTo>
                  <a:pt x="35512" y="26862"/>
                </a:lnTo>
                <a:lnTo>
                  <a:pt x="36097" y="25294"/>
                </a:lnTo>
                <a:lnTo>
                  <a:pt x="36292" y="23333"/>
                </a:lnTo>
                <a:lnTo>
                  <a:pt x="36097" y="21568"/>
                </a:lnTo>
                <a:lnTo>
                  <a:pt x="35512" y="20000"/>
                </a:lnTo>
                <a:lnTo>
                  <a:pt x="34731" y="18431"/>
                </a:lnTo>
                <a:lnTo>
                  <a:pt x="33756" y="17058"/>
                </a:lnTo>
                <a:lnTo>
                  <a:pt x="33756" y="17058"/>
                </a:lnTo>
                <a:lnTo>
                  <a:pt x="32390" y="16078"/>
                </a:lnTo>
                <a:lnTo>
                  <a:pt x="30829" y="15098"/>
                </a:lnTo>
                <a:lnTo>
                  <a:pt x="29268" y="14509"/>
                </a:lnTo>
                <a:lnTo>
                  <a:pt x="27512" y="14509"/>
                </a:lnTo>
                <a:lnTo>
                  <a:pt x="25756" y="14509"/>
                </a:lnTo>
                <a:lnTo>
                  <a:pt x="24195" y="15098"/>
                </a:lnTo>
                <a:lnTo>
                  <a:pt x="22634" y="16078"/>
                </a:lnTo>
                <a:lnTo>
                  <a:pt x="21268" y="17058"/>
                </a:lnTo>
                <a:lnTo>
                  <a:pt x="21268" y="17058"/>
                </a:lnTo>
                <a:lnTo>
                  <a:pt x="19902" y="18431"/>
                </a:lnTo>
                <a:lnTo>
                  <a:pt x="19121" y="20000"/>
                </a:lnTo>
                <a:lnTo>
                  <a:pt x="18731" y="21568"/>
                </a:lnTo>
                <a:lnTo>
                  <a:pt x="18731" y="23333"/>
                </a:lnTo>
                <a:lnTo>
                  <a:pt x="18731" y="25294"/>
                </a:lnTo>
                <a:lnTo>
                  <a:pt x="19121" y="26862"/>
                </a:lnTo>
                <a:lnTo>
                  <a:pt x="19902" y="28431"/>
                </a:lnTo>
                <a:lnTo>
                  <a:pt x="21268" y="29607"/>
                </a:lnTo>
                <a:lnTo>
                  <a:pt x="21268" y="29607"/>
                </a:lnTo>
                <a:lnTo>
                  <a:pt x="22829" y="30980"/>
                </a:lnTo>
                <a:lnTo>
                  <a:pt x="24585" y="31764"/>
                </a:lnTo>
                <a:lnTo>
                  <a:pt x="24585" y="77058"/>
                </a:lnTo>
                <a:lnTo>
                  <a:pt x="22829" y="77843"/>
                </a:lnTo>
                <a:lnTo>
                  <a:pt x="21268" y="78823"/>
                </a:lnTo>
                <a:lnTo>
                  <a:pt x="21268" y="78823"/>
                </a:lnTo>
                <a:close/>
                <a:moveTo>
                  <a:pt x="110439" y="100980"/>
                </a:moveTo>
                <a:lnTo>
                  <a:pt x="110439" y="100980"/>
                </a:lnTo>
                <a:lnTo>
                  <a:pt x="9365" y="100980"/>
                </a:lnTo>
                <a:lnTo>
                  <a:pt x="9365" y="9607"/>
                </a:lnTo>
                <a:lnTo>
                  <a:pt x="110439" y="9607"/>
                </a:lnTo>
                <a:lnTo>
                  <a:pt x="110439" y="100980"/>
                </a:lnTo>
                <a:close/>
                <a:moveTo>
                  <a:pt x="115317" y="0"/>
                </a:moveTo>
                <a:lnTo>
                  <a:pt x="115317" y="0"/>
                </a:lnTo>
                <a:lnTo>
                  <a:pt x="4682" y="0"/>
                </a:lnTo>
                <a:lnTo>
                  <a:pt x="3707" y="196"/>
                </a:lnTo>
                <a:lnTo>
                  <a:pt x="2926" y="392"/>
                </a:lnTo>
                <a:lnTo>
                  <a:pt x="2146" y="784"/>
                </a:lnTo>
                <a:lnTo>
                  <a:pt x="1365" y="1568"/>
                </a:lnTo>
                <a:lnTo>
                  <a:pt x="780" y="1960"/>
                </a:lnTo>
                <a:lnTo>
                  <a:pt x="195" y="3137"/>
                </a:lnTo>
                <a:lnTo>
                  <a:pt x="0" y="3921"/>
                </a:lnTo>
                <a:lnTo>
                  <a:pt x="0" y="4901"/>
                </a:lnTo>
                <a:lnTo>
                  <a:pt x="0" y="105882"/>
                </a:lnTo>
                <a:lnTo>
                  <a:pt x="0" y="106666"/>
                </a:lnTo>
                <a:lnTo>
                  <a:pt x="195" y="107843"/>
                </a:lnTo>
                <a:lnTo>
                  <a:pt x="780" y="108627"/>
                </a:lnTo>
                <a:lnTo>
                  <a:pt x="1365" y="109411"/>
                </a:lnTo>
                <a:lnTo>
                  <a:pt x="2146" y="109803"/>
                </a:lnTo>
                <a:lnTo>
                  <a:pt x="2926" y="110392"/>
                </a:lnTo>
                <a:lnTo>
                  <a:pt x="3707" y="110588"/>
                </a:lnTo>
                <a:lnTo>
                  <a:pt x="4682" y="110588"/>
                </a:lnTo>
                <a:lnTo>
                  <a:pt x="13658" y="110588"/>
                </a:lnTo>
                <a:lnTo>
                  <a:pt x="13658" y="115294"/>
                </a:lnTo>
                <a:lnTo>
                  <a:pt x="13658" y="116078"/>
                </a:lnTo>
                <a:lnTo>
                  <a:pt x="14048" y="117254"/>
                </a:lnTo>
                <a:lnTo>
                  <a:pt x="14439" y="118039"/>
                </a:lnTo>
                <a:lnTo>
                  <a:pt x="15024" y="118823"/>
                </a:lnTo>
                <a:lnTo>
                  <a:pt x="15804" y="119215"/>
                </a:lnTo>
                <a:lnTo>
                  <a:pt x="16585" y="119803"/>
                </a:lnTo>
                <a:lnTo>
                  <a:pt x="17365" y="120000"/>
                </a:lnTo>
                <a:lnTo>
                  <a:pt x="18341" y="120000"/>
                </a:lnTo>
                <a:lnTo>
                  <a:pt x="19121" y="120000"/>
                </a:lnTo>
                <a:lnTo>
                  <a:pt x="20292" y="119803"/>
                </a:lnTo>
                <a:lnTo>
                  <a:pt x="21073" y="119215"/>
                </a:lnTo>
                <a:lnTo>
                  <a:pt x="21853" y="118823"/>
                </a:lnTo>
                <a:lnTo>
                  <a:pt x="22243" y="118039"/>
                </a:lnTo>
                <a:lnTo>
                  <a:pt x="22829" y="117254"/>
                </a:lnTo>
                <a:lnTo>
                  <a:pt x="23024" y="116078"/>
                </a:lnTo>
                <a:lnTo>
                  <a:pt x="23024" y="115294"/>
                </a:lnTo>
                <a:lnTo>
                  <a:pt x="23024" y="110588"/>
                </a:lnTo>
                <a:lnTo>
                  <a:pt x="96780" y="110588"/>
                </a:lnTo>
                <a:lnTo>
                  <a:pt x="96780" y="115294"/>
                </a:lnTo>
                <a:lnTo>
                  <a:pt x="96975" y="116078"/>
                </a:lnTo>
                <a:lnTo>
                  <a:pt x="97170" y="117254"/>
                </a:lnTo>
                <a:lnTo>
                  <a:pt x="97756" y="118039"/>
                </a:lnTo>
                <a:lnTo>
                  <a:pt x="98341" y="118823"/>
                </a:lnTo>
                <a:lnTo>
                  <a:pt x="98731" y="119215"/>
                </a:lnTo>
                <a:lnTo>
                  <a:pt x="99902" y="119803"/>
                </a:lnTo>
                <a:lnTo>
                  <a:pt x="100682" y="120000"/>
                </a:lnTo>
                <a:lnTo>
                  <a:pt x="101658" y="120000"/>
                </a:lnTo>
                <a:lnTo>
                  <a:pt x="102439" y="120000"/>
                </a:lnTo>
                <a:lnTo>
                  <a:pt x="103414" y="119803"/>
                </a:lnTo>
                <a:lnTo>
                  <a:pt x="104195" y="119215"/>
                </a:lnTo>
                <a:lnTo>
                  <a:pt x="104975" y="118823"/>
                </a:lnTo>
                <a:lnTo>
                  <a:pt x="105560" y="118039"/>
                </a:lnTo>
                <a:lnTo>
                  <a:pt x="105756" y="117254"/>
                </a:lnTo>
                <a:lnTo>
                  <a:pt x="105951" y="116078"/>
                </a:lnTo>
                <a:lnTo>
                  <a:pt x="106341" y="115294"/>
                </a:lnTo>
                <a:lnTo>
                  <a:pt x="106341" y="110588"/>
                </a:lnTo>
                <a:lnTo>
                  <a:pt x="115317" y="110588"/>
                </a:lnTo>
                <a:lnTo>
                  <a:pt x="116097" y="110588"/>
                </a:lnTo>
                <a:lnTo>
                  <a:pt x="117268" y="110392"/>
                </a:lnTo>
                <a:lnTo>
                  <a:pt x="118048" y="109803"/>
                </a:lnTo>
                <a:lnTo>
                  <a:pt x="118439" y="109411"/>
                </a:lnTo>
                <a:lnTo>
                  <a:pt x="119219" y="108627"/>
                </a:lnTo>
                <a:lnTo>
                  <a:pt x="119609" y="107843"/>
                </a:lnTo>
                <a:lnTo>
                  <a:pt x="119804" y="106666"/>
                </a:lnTo>
                <a:lnTo>
                  <a:pt x="120000" y="105882"/>
                </a:lnTo>
                <a:lnTo>
                  <a:pt x="120000" y="4901"/>
                </a:lnTo>
                <a:lnTo>
                  <a:pt x="119804" y="3921"/>
                </a:lnTo>
                <a:lnTo>
                  <a:pt x="119609" y="3137"/>
                </a:lnTo>
                <a:lnTo>
                  <a:pt x="119219" y="1960"/>
                </a:lnTo>
                <a:lnTo>
                  <a:pt x="118439" y="1568"/>
                </a:lnTo>
                <a:lnTo>
                  <a:pt x="118048" y="784"/>
                </a:lnTo>
                <a:lnTo>
                  <a:pt x="117268" y="392"/>
                </a:lnTo>
                <a:lnTo>
                  <a:pt x="116097" y="196"/>
                </a:lnTo>
                <a:lnTo>
                  <a:pt x="115317" y="0"/>
                </a:lnTo>
                <a:lnTo>
                  <a:pt x="115317" y="0"/>
                </a:lnTo>
                <a:close/>
                <a:moveTo>
                  <a:pt x="63804" y="42941"/>
                </a:moveTo>
                <a:lnTo>
                  <a:pt x="63804" y="42941"/>
                </a:lnTo>
                <a:lnTo>
                  <a:pt x="64000" y="42745"/>
                </a:lnTo>
                <a:lnTo>
                  <a:pt x="65365" y="41568"/>
                </a:lnTo>
                <a:lnTo>
                  <a:pt x="66536" y="40588"/>
                </a:lnTo>
                <a:lnTo>
                  <a:pt x="68097" y="39803"/>
                </a:lnTo>
                <a:lnTo>
                  <a:pt x="69463" y="39019"/>
                </a:lnTo>
                <a:lnTo>
                  <a:pt x="71219" y="38431"/>
                </a:lnTo>
                <a:lnTo>
                  <a:pt x="72780" y="38039"/>
                </a:lnTo>
                <a:lnTo>
                  <a:pt x="74731" y="37647"/>
                </a:lnTo>
                <a:lnTo>
                  <a:pt x="76487" y="37647"/>
                </a:lnTo>
                <a:lnTo>
                  <a:pt x="78243" y="37647"/>
                </a:lnTo>
                <a:lnTo>
                  <a:pt x="79804" y="38039"/>
                </a:lnTo>
                <a:lnTo>
                  <a:pt x="81756" y="38431"/>
                </a:lnTo>
                <a:lnTo>
                  <a:pt x="83317" y="39019"/>
                </a:lnTo>
                <a:lnTo>
                  <a:pt x="84682" y="39803"/>
                </a:lnTo>
                <a:lnTo>
                  <a:pt x="86243" y="40588"/>
                </a:lnTo>
                <a:lnTo>
                  <a:pt x="87609" y="41568"/>
                </a:lnTo>
                <a:lnTo>
                  <a:pt x="88975" y="42941"/>
                </a:lnTo>
                <a:lnTo>
                  <a:pt x="89951" y="43921"/>
                </a:lnTo>
                <a:lnTo>
                  <a:pt x="90926" y="45490"/>
                </a:lnTo>
                <a:lnTo>
                  <a:pt x="91707" y="46862"/>
                </a:lnTo>
                <a:lnTo>
                  <a:pt x="92487" y="48431"/>
                </a:lnTo>
                <a:lnTo>
                  <a:pt x="93268" y="50000"/>
                </a:lnTo>
                <a:lnTo>
                  <a:pt x="93658" y="51764"/>
                </a:lnTo>
                <a:lnTo>
                  <a:pt x="93853" y="53529"/>
                </a:lnTo>
                <a:lnTo>
                  <a:pt x="94048" y="55490"/>
                </a:lnTo>
                <a:lnTo>
                  <a:pt x="93853" y="57254"/>
                </a:lnTo>
                <a:lnTo>
                  <a:pt x="93658" y="58823"/>
                </a:lnTo>
                <a:lnTo>
                  <a:pt x="93268" y="60588"/>
                </a:lnTo>
                <a:lnTo>
                  <a:pt x="92487" y="62156"/>
                </a:lnTo>
                <a:lnTo>
                  <a:pt x="91707" y="63725"/>
                </a:lnTo>
                <a:lnTo>
                  <a:pt x="90926" y="65294"/>
                </a:lnTo>
                <a:lnTo>
                  <a:pt x="89951" y="66666"/>
                </a:lnTo>
                <a:lnTo>
                  <a:pt x="88975" y="67843"/>
                </a:lnTo>
                <a:lnTo>
                  <a:pt x="87609" y="69019"/>
                </a:lnTo>
                <a:lnTo>
                  <a:pt x="86243" y="70000"/>
                </a:lnTo>
                <a:lnTo>
                  <a:pt x="84682" y="70784"/>
                </a:lnTo>
                <a:lnTo>
                  <a:pt x="83317" y="71568"/>
                </a:lnTo>
                <a:lnTo>
                  <a:pt x="81756" y="72352"/>
                </a:lnTo>
                <a:lnTo>
                  <a:pt x="79804" y="72549"/>
                </a:lnTo>
                <a:lnTo>
                  <a:pt x="78243" y="72941"/>
                </a:lnTo>
                <a:lnTo>
                  <a:pt x="76487" y="73137"/>
                </a:lnTo>
                <a:lnTo>
                  <a:pt x="74731" y="72941"/>
                </a:lnTo>
                <a:lnTo>
                  <a:pt x="72780" y="72549"/>
                </a:lnTo>
                <a:lnTo>
                  <a:pt x="71024" y="72352"/>
                </a:lnTo>
                <a:lnTo>
                  <a:pt x="69463" y="71568"/>
                </a:lnTo>
                <a:lnTo>
                  <a:pt x="67902" y="70784"/>
                </a:lnTo>
                <a:lnTo>
                  <a:pt x="66536" y="70000"/>
                </a:lnTo>
                <a:lnTo>
                  <a:pt x="65170" y="69019"/>
                </a:lnTo>
                <a:lnTo>
                  <a:pt x="63804" y="67843"/>
                </a:lnTo>
                <a:lnTo>
                  <a:pt x="62829" y="66666"/>
                </a:lnTo>
                <a:lnTo>
                  <a:pt x="61658" y="65294"/>
                </a:lnTo>
                <a:lnTo>
                  <a:pt x="60878" y="63725"/>
                </a:lnTo>
                <a:lnTo>
                  <a:pt x="60097" y="62156"/>
                </a:lnTo>
                <a:lnTo>
                  <a:pt x="59707" y="60588"/>
                </a:lnTo>
                <a:lnTo>
                  <a:pt x="59121" y="58823"/>
                </a:lnTo>
                <a:lnTo>
                  <a:pt x="58926" y="57254"/>
                </a:lnTo>
                <a:lnTo>
                  <a:pt x="58926" y="55490"/>
                </a:lnTo>
                <a:lnTo>
                  <a:pt x="58926" y="53529"/>
                </a:lnTo>
                <a:lnTo>
                  <a:pt x="59121" y="51764"/>
                </a:lnTo>
                <a:lnTo>
                  <a:pt x="59707" y="50000"/>
                </a:lnTo>
                <a:lnTo>
                  <a:pt x="60097" y="48431"/>
                </a:lnTo>
                <a:lnTo>
                  <a:pt x="60878" y="46862"/>
                </a:lnTo>
                <a:lnTo>
                  <a:pt x="61658" y="45490"/>
                </a:lnTo>
                <a:lnTo>
                  <a:pt x="62829" y="43921"/>
                </a:lnTo>
                <a:lnTo>
                  <a:pt x="63804" y="42941"/>
                </a:lnTo>
                <a:lnTo>
                  <a:pt x="63804" y="42941"/>
                </a:lnTo>
                <a:close/>
                <a:moveTo>
                  <a:pt x="59902" y="71764"/>
                </a:moveTo>
                <a:lnTo>
                  <a:pt x="59902" y="71764"/>
                </a:lnTo>
                <a:lnTo>
                  <a:pt x="59902" y="71764"/>
                </a:lnTo>
                <a:lnTo>
                  <a:pt x="61658" y="73333"/>
                </a:lnTo>
                <a:lnTo>
                  <a:pt x="63219" y="74705"/>
                </a:lnTo>
                <a:lnTo>
                  <a:pt x="65365" y="76078"/>
                </a:lnTo>
                <a:lnTo>
                  <a:pt x="67317" y="76862"/>
                </a:lnTo>
                <a:lnTo>
                  <a:pt x="69463" y="77647"/>
                </a:lnTo>
                <a:lnTo>
                  <a:pt x="71609" y="78431"/>
                </a:lnTo>
                <a:lnTo>
                  <a:pt x="73951" y="78627"/>
                </a:lnTo>
                <a:lnTo>
                  <a:pt x="76487" y="78627"/>
                </a:lnTo>
                <a:lnTo>
                  <a:pt x="78829" y="78627"/>
                </a:lnTo>
                <a:lnTo>
                  <a:pt x="81170" y="78431"/>
                </a:lnTo>
                <a:lnTo>
                  <a:pt x="83317" y="77647"/>
                </a:lnTo>
                <a:lnTo>
                  <a:pt x="85463" y="76862"/>
                </a:lnTo>
                <a:lnTo>
                  <a:pt x="87414" y="76078"/>
                </a:lnTo>
                <a:lnTo>
                  <a:pt x="89365" y="74705"/>
                </a:lnTo>
                <a:lnTo>
                  <a:pt x="91317" y="73333"/>
                </a:lnTo>
                <a:lnTo>
                  <a:pt x="92878" y="71764"/>
                </a:lnTo>
                <a:lnTo>
                  <a:pt x="94439" y="70196"/>
                </a:lnTo>
                <a:lnTo>
                  <a:pt x="95609" y="68431"/>
                </a:lnTo>
                <a:lnTo>
                  <a:pt x="96975" y="66666"/>
                </a:lnTo>
                <a:lnTo>
                  <a:pt x="97756" y="64509"/>
                </a:lnTo>
                <a:lnTo>
                  <a:pt x="98536" y="62156"/>
                </a:lnTo>
                <a:lnTo>
                  <a:pt x="99317" y="60196"/>
                </a:lnTo>
                <a:lnTo>
                  <a:pt x="99512" y="57843"/>
                </a:lnTo>
                <a:lnTo>
                  <a:pt x="99902" y="55490"/>
                </a:lnTo>
                <a:lnTo>
                  <a:pt x="99512" y="52745"/>
                </a:lnTo>
                <a:lnTo>
                  <a:pt x="99317" y="50784"/>
                </a:lnTo>
                <a:lnTo>
                  <a:pt x="98536" y="48431"/>
                </a:lnTo>
                <a:lnTo>
                  <a:pt x="97756" y="46274"/>
                </a:lnTo>
                <a:lnTo>
                  <a:pt x="96975" y="44313"/>
                </a:lnTo>
                <a:lnTo>
                  <a:pt x="95609" y="42156"/>
                </a:lnTo>
                <a:lnTo>
                  <a:pt x="94439" y="40588"/>
                </a:lnTo>
                <a:lnTo>
                  <a:pt x="92878" y="38823"/>
                </a:lnTo>
                <a:lnTo>
                  <a:pt x="91317" y="37254"/>
                </a:lnTo>
                <a:lnTo>
                  <a:pt x="89365" y="35882"/>
                </a:lnTo>
                <a:lnTo>
                  <a:pt x="87414" y="34901"/>
                </a:lnTo>
                <a:lnTo>
                  <a:pt x="85463" y="33725"/>
                </a:lnTo>
                <a:lnTo>
                  <a:pt x="83317" y="32941"/>
                </a:lnTo>
                <a:lnTo>
                  <a:pt x="81170" y="32549"/>
                </a:lnTo>
                <a:lnTo>
                  <a:pt x="78829" y="31960"/>
                </a:lnTo>
                <a:lnTo>
                  <a:pt x="76487" y="31960"/>
                </a:lnTo>
                <a:lnTo>
                  <a:pt x="74146" y="31960"/>
                </a:lnTo>
                <a:lnTo>
                  <a:pt x="71804" y="32549"/>
                </a:lnTo>
                <a:lnTo>
                  <a:pt x="69463" y="32941"/>
                </a:lnTo>
                <a:lnTo>
                  <a:pt x="67317" y="33725"/>
                </a:lnTo>
                <a:lnTo>
                  <a:pt x="65365" y="34509"/>
                </a:lnTo>
                <a:lnTo>
                  <a:pt x="63609" y="35882"/>
                </a:lnTo>
                <a:lnTo>
                  <a:pt x="61658" y="37254"/>
                </a:lnTo>
                <a:lnTo>
                  <a:pt x="60097" y="38823"/>
                </a:lnTo>
                <a:lnTo>
                  <a:pt x="59902" y="38823"/>
                </a:lnTo>
                <a:lnTo>
                  <a:pt x="58341" y="40588"/>
                </a:lnTo>
                <a:lnTo>
                  <a:pt x="56975" y="42156"/>
                </a:lnTo>
                <a:lnTo>
                  <a:pt x="56000" y="44313"/>
                </a:lnTo>
                <a:lnTo>
                  <a:pt x="55024" y="46274"/>
                </a:lnTo>
                <a:lnTo>
                  <a:pt x="54243" y="48431"/>
                </a:lnTo>
                <a:lnTo>
                  <a:pt x="53658" y="50784"/>
                </a:lnTo>
                <a:lnTo>
                  <a:pt x="53073" y="52745"/>
                </a:lnTo>
                <a:lnTo>
                  <a:pt x="53073" y="55490"/>
                </a:lnTo>
                <a:lnTo>
                  <a:pt x="53073" y="57843"/>
                </a:lnTo>
                <a:lnTo>
                  <a:pt x="53658" y="60196"/>
                </a:lnTo>
                <a:lnTo>
                  <a:pt x="54243" y="62156"/>
                </a:lnTo>
                <a:lnTo>
                  <a:pt x="55024" y="64509"/>
                </a:lnTo>
                <a:lnTo>
                  <a:pt x="56000" y="66666"/>
                </a:lnTo>
                <a:lnTo>
                  <a:pt x="56975" y="68431"/>
                </a:lnTo>
                <a:lnTo>
                  <a:pt x="58341" y="70196"/>
                </a:lnTo>
                <a:lnTo>
                  <a:pt x="59902" y="71764"/>
                </a:lnTo>
                <a:lnTo>
                  <a:pt x="59902" y="71764"/>
                </a:lnTo>
                <a:close/>
                <a:moveTo>
                  <a:pt x="70829" y="49607"/>
                </a:moveTo>
                <a:lnTo>
                  <a:pt x="70829" y="49607"/>
                </a:lnTo>
                <a:lnTo>
                  <a:pt x="72000" y="48627"/>
                </a:lnTo>
                <a:lnTo>
                  <a:pt x="73365" y="48235"/>
                </a:lnTo>
                <a:lnTo>
                  <a:pt x="74926" y="47647"/>
                </a:lnTo>
                <a:lnTo>
                  <a:pt x="76487" y="47450"/>
                </a:lnTo>
                <a:lnTo>
                  <a:pt x="78048" y="47647"/>
                </a:lnTo>
                <a:lnTo>
                  <a:pt x="79414" y="48235"/>
                </a:lnTo>
                <a:lnTo>
                  <a:pt x="80975" y="48627"/>
                </a:lnTo>
                <a:lnTo>
                  <a:pt x="81951" y="49607"/>
                </a:lnTo>
                <a:lnTo>
                  <a:pt x="81951" y="49607"/>
                </a:lnTo>
                <a:lnTo>
                  <a:pt x="82926" y="50980"/>
                </a:lnTo>
                <a:lnTo>
                  <a:pt x="83707" y="52352"/>
                </a:lnTo>
                <a:lnTo>
                  <a:pt x="83902" y="53921"/>
                </a:lnTo>
                <a:lnTo>
                  <a:pt x="84292" y="55490"/>
                </a:lnTo>
                <a:lnTo>
                  <a:pt x="83902" y="57058"/>
                </a:lnTo>
                <a:lnTo>
                  <a:pt x="83707" y="58627"/>
                </a:lnTo>
                <a:lnTo>
                  <a:pt x="82926" y="59803"/>
                </a:lnTo>
                <a:lnTo>
                  <a:pt x="81951" y="60980"/>
                </a:lnTo>
                <a:lnTo>
                  <a:pt x="81951" y="61176"/>
                </a:lnTo>
                <a:lnTo>
                  <a:pt x="80585" y="61960"/>
                </a:lnTo>
                <a:lnTo>
                  <a:pt x="79414" y="62745"/>
                </a:lnTo>
                <a:lnTo>
                  <a:pt x="77853" y="62941"/>
                </a:lnTo>
                <a:lnTo>
                  <a:pt x="76487" y="63333"/>
                </a:lnTo>
                <a:lnTo>
                  <a:pt x="74926" y="62941"/>
                </a:lnTo>
                <a:lnTo>
                  <a:pt x="73365" y="62745"/>
                </a:lnTo>
                <a:lnTo>
                  <a:pt x="72000" y="61960"/>
                </a:lnTo>
                <a:lnTo>
                  <a:pt x="70829" y="60980"/>
                </a:lnTo>
                <a:lnTo>
                  <a:pt x="69658" y="59803"/>
                </a:lnTo>
                <a:lnTo>
                  <a:pt x="69268" y="58627"/>
                </a:lnTo>
                <a:lnTo>
                  <a:pt x="68682" y="57058"/>
                </a:lnTo>
                <a:lnTo>
                  <a:pt x="68487" y="55490"/>
                </a:lnTo>
                <a:lnTo>
                  <a:pt x="68682" y="53921"/>
                </a:lnTo>
                <a:lnTo>
                  <a:pt x="69268" y="52352"/>
                </a:lnTo>
                <a:lnTo>
                  <a:pt x="69658" y="50980"/>
                </a:lnTo>
                <a:lnTo>
                  <a:pt x="70829" y="49607"/>
                </a:lnTo>
                <a:lnTo>
                  <a:pt x="70829" y="49607"/>
                </a:lnTo>
                <a:close/>
                <a:moveTo>
                  <a:pt x="76487" y="69019"/>
                </a:moveTo>
                <a:lnTo>
                  <a:pt x="79024" y="68627"/>
                </a:lnTo>
                <a:lnTo>
                  <a:pt x="81365" y="67843"/>
                </a:lnTo>
                <a:lnTo>
                  <a:pt x="83707" y="66666"/>
                </a:lnTo>
                <a:lnTo>
                  <a:pt x="85853" y="65098"/>
                </a:lnTo>
                <a:lnTo>
                  <a:pt x="86048" y="65098"/>
                </a:lnTo>
                <a:lnTo>
                  <a:pt x="87609" y="62941"/>
                </a:lnTo>
                <a:lnTo>
                  <a:pt x="88975" y="60588"/>
                </a:lnTo>
                <a:lnTo>
                  <a:pt x="89365" y="59411"/>
                </a:lnTo>
                <a:lnTo>
                  <a:pt x="89756" y="58039"/>
                </a:lnTo>
                <a:lnTo>
                  <a:pt x="89951" y="56666"/>
                </a:lnTo>
                <a:lnTo>
                  <a:pt x="89951" y="55490"/>
                </a:lnTo>
                <a:lnTo>
                  <a:pt x="89951" y="53921"/>
                </a:lnTo>
                <a:lnTo>
                  <a:pt x="89756" y="52549"/>
                </a:lnTo>
                <a:lnTo>
                  <a:pt x="89365" y="51176"/>
                </a:lnTo>
                <a:lnTo>
                  <a:pt x="88975" y="50000"/>
                </a:lnTo>
                <a:lnTo>
                  <a:pt x="87609" y="47647"/>
                </a:lnTo>
                <a:lnTo>
                  <a:pt x="86048" y="45882"/>
                </a:lnTo>
                <a:lnTo>
                  <a:pt x="86048" y="45882"/>
                </a:lnTo>
                <a:lnTo>
                  <a:pt x="83902" y="43921"/>
                </a:lnTo>
                <a:lnTo>
                  <a:pt x="81756" y="42745"/>
                </a:lnTo>
                <a:lnTo>
                  <a:pt x="80390" y="42352"/>
                </a:lnTo>
                <a:lnTo>
                  <a:pt x="79024" y="41960"/>
                </a:lnTo>
                <a:lnTo>
                  <a:pt x="77853" y="41960"/>
                </a:lnTo>
                <a:lnTo>
                  <a:pt x="76487" y="41568"/>
                </a:lnTo>
                <a:lnTo>
                  <a:pt x="74926" y="41960"/>
                </a:lnTo>
                <a:lnTo>
                  <a:pt x="73560" y="41960"/>
                </a:lnTo>
                <a:lnTo>
                  <a:pt x="72390" y="42352"/>
                </a:lnTo>
                <a:lnTo>
                  <a:pt x="71024" y="42745"/>
                </a:lnTo>
                <a:lnTo>
                  <a:pt x="68682" y="43921"/>
                </a:lnTo>
                <a:lnTo>
                  <a:pt x="66926" y="45882"/>
                </a:lnTo>
                <a:lnTo>
                  <a:pt x="65170" y="47647"/>
                </a:lnTo>
                <a:lnTo>
                  <a:pt x="63804" y="50000"/>
                </a:lnTo>
                <a:lnTo>
                  <a:pt x="63609" y="51176"/>
                </a:lnTo>
                <a:lnTo>
                  <a:pt x="63024" y="52549"/>
                </a:lnTo>
                <a:lnTo>
                  <a:pt x="63024" y="53921"/>
                </a:lnTo>
                <a:lnTo>
                  <a:pt x="62829" y="55490"/>
                </a:lnTo>
                <a:lnTo>
                  <a:pt x="63024" y="56666"/>
                </a:lnTo>
                <a:lnTo>
                  <a:pt x="63024" y="58039"/>
                </a:lnTo>
                <a:lnTo>
                  <a:pt x="63609" y="59411"/>
                </a:lnTo>
                <a:lnTo>
                  <a:pt x="63804" y="60588"/>
                </a:lnTo>
                <a:lnTo>
                  <a:pt x="65170" y="62941"/>
                </a:lnTo>
                <a:lnTo>
                  <a:pt x="66926" y="65098"/>
                </a:lnTo>
                <a:lnTo>
                  <a:pt x="68682" y="66666"/>
                </a:lnTo>
                <a:lnTo>
                  <a:pt x="71024" y="67843"/>
                </a:lnTo>
                <a:lnTo>
                  <a:pt x="72390" y="68431"/>
                </a:lnTo>
                <a:lnTo>
                  <a:pt x="73560" y="68627"/>
                </a:lnTo>
                <a:lnTo>
                  <a:pt x="74926" y="69019"/>
                </a:lnTo>
                <a:lnTo>
                  <a:pt x="76487" y="69019"/>
                </a:lnTo>
                <a:lnTo>
                  <a:pt x="76487" y="69019"/>
                </a:lnTo>
                <a:close/>
              </a:path>
            </a:pathLst>
          </a:custGeom>
          <a:solidFill>
            <a:srgbClr val="0045C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 name="Google Shape;131;p23"/>
          <p:cNvSpPr/>
          <p:nvPr/>
        </p:nvSpPr>
        <p:spPr>
          <a:xfrm>
            <a:off x="4963172" y="3412441"/>
            <a:ext cx="217800" cy="249900"/>
          </a:xfrm>
          <a:custGeom>
            <a:avLst/>
            <a:gdLst/>
            <a:ahLst/>
            <a:cxnLst/>
            <a:rect l="0" t="0" r="0" b="0"/>
            <a:pathLst>
              <a:path w="120000" h="120000" extrusionOk="0">
                <a:moveTo>
                  <a:pt x="46170" y="96038"/>
                </a:moveTo>
                <a:lnTo>
                  <a:pt x="46170" y="96038"/>
                </a:lnTo>
                <a:lnTo>
                  <a:pt x="32014" y="96038"/>
                </a:lnTo>
                <a:lnTo>
                  <a:pt x="32014" y="83676"/>
                </a:lnTo>
                <a:lnTo>
                  <a:pt x="46170" y="83676"/>
                </a:lnTo>
                <a:lnTo>
                  <a:pt x="46170" y="96038"/>
                </a:lnTo>
                <a:close/>
                <a:moveTo>
                  <a:pt x="49437" y="78161"/>
                </a:moveTo>
                <a:lnTo>
                  <a:pt x="49437" y="78161"/>
                </a:lnTo>
                <a:lnTo>
                  <a:pt x="28747" y="78161"/>
                </a:lnTo>
                <a:lnTo>
                  <a:pt x="27658" y="78351"/>
                </a:lnTo>
                <a:lnTo>
                  <a:pt x="26569" y="79112"/>
                </a:lnTo>
                <a:lnTo>
                  <a:pt x="25916" y="79873"/>
                </a:lnTo>
                <a:lnTo>
                  <a:pt x="25698" y="80824"/>
                </a:lnTo>
                <a:lnTo>
                  <a:pt x="25698" y="98700"/>
                </a:lnTo>
                <a:lnTo>
                  <a:pt x="25916" y="99841"/>
                </a:lnTo>
                <a:lnTo>
                  <a:pt x="26569" y="100792"/>
                </a:lnTo>
                <a:lnTo>
                  <a:pt x="27658" y="101362"/>
                </a:lnTo>
                <a:lnTo>
                  <a:pt x="28747" y="101553"/>
                </a:lnTo>
                <a:lnTo>
                  <a:pt x="49437" y="101553"/>
                </a:lnTo>
                <a:lnTo>
                  <a:pt x="50526" y="101362"/>
                </a:lnTo>
                <a:lnTo>
                  <a:pt x="51397" y="100792"/>
                </a:lnTo>
                <a:lnTo>
                  <a:pt x="52268" y="99841"/>
                </a:lnTo>
                <a:lnTo>
                  <a:pt x="52486" y="98700"/>
                </a:lnTo>
                <a:lnTo>
                  <a:pt x="52486" y="80824"/>
                </a:lnTo>
                <a:lnTo>
                  <a:pt x="52268" y="79873"/>
                </a:lnTo>
                <a:lnTo>
                  <a:pt x="51397" y="79112"/>
                </a:lnTo>
                <a:lnTo>
                  <a:pt x="50526" y="78351"/>
                </a:lnTo>
                <a:lnTo>
                  <a:pt x="49437" y="78161"/>
                </a:lnTo>
                <a:lnTo>
                  <a:pt x="49437" y="78161"/>
                </a:lnTo>
                <a:close/>
                <a:moveTo>
                  <a:pt x="46170" y="66180"/>
                </a:moveTo>
                <a:lnTo>
                  <a:pt x="46170" y="66180"/>
                </a:lnTo>
                <a:lnTo>
                  <a:pt x="32014" y="66180"/>
                </a:lnTo>
                <a:lnTo>
                  <a:pt x="32014" y="53819"/>
                </a:lnTo>
                <a:lnTo>
                  <a:pt x="46170" y="53819"/>
                </a:lnTo>
                <a:lnTo>
                  <a:pt x="46170" y="66180"/>
                </a:lnTo>
                <a:close/>
                <a:moveTo>
                  <a:pt x="49437" y="48304"/>
                </a:moveTo>
                <a:lnTo>
                  <a:pt x="49437" y="48304"/>
                </a:lnTo>
                <a:lnTo>
                  <a:pt x="28747" y="48304"/>
                </a:lnTo>
                <a:lnTo>
                  <a:pt x="27658" y="48494"/>
                </a:lnTo>
                <a:lnTo>
                  <a:pt x="26569" y="49255"/>
                </a:lnTo>
                <a:lnTo>
                  <a:pt x="25916" y="50015"/>
                </a:lnTo>
                <a:lnTo>
                  <a:pt x="25698" y="50966"/>
                </a:lnTo>
                <a:lnTo>
                  <a:pt x="25698" y="69033"/>
                </a:lnTo>
                <a:lnTo>
                  <a:pt x="25916" y="69984"/>
                </a:lnTo>
                <a:lnTo>
                  <a:pt x="26569" y="70935"/>
                </a:lnTo>
                <a:lnTo>
                  <a:pt x="27658" y="71505"/>
                </a:lnTo>
                <a:lnTo>
                  <a:pt x="28747" y="71695"/>
                </a:lnTo>
                <a:lnTo>
                  <a:pt x="49437" y="71695"/>
                </a:lnTo>
                <a:lnTo>
                  <a:pt x="50526" y="71505"/>
                </a:lnTo>
                <a:lnTo>
                  <a:pt x="51397" y="70935"/>
                </a:lnTo>
                <a:lnTo>
                  <a:pt x="52268" y="69984"/>
                </a:lnTo>
                <a:lnTo>
                  <a:pt x="52486" y="69033"/>
                </a:lnTo>
                <a:lnTo>
                  <a:pt x="52486" y="50966"/>
                </a:lnTo>
                <a:lnTo>
                  <a:pt x="52268" y="50015"/>
                </a:lnTo>
                <a:lnTo>
                  <a:pt x="51397" y="49255"/>
                </a:lnTo>
                <a:lnTo>
                  <a:pt x="50526" y="48494"/>
                </a:lnTo>
                <a:lnTo>
                  <a:pt x="49437" y="48304"/>
                </a:lnTo>
                <a:lnTo>
                  <a:pt x="49437" y="48304"/>
                </a:lnTo>
                <a:close/>
                <a:moveTo>
                  <a:pt x="46170" y="36323"/>
                </a:moveTo>
                <a:lnTo>
                  <a:pt x="46170" y="36323"/>
                </a:lnTo>
                <a:lnTo>
                  <a:pt x="32014" y="36323"/>
                </a:lnTo>
                <a:lnTo>
                  <a:pt x="32014" y="28526"/>
                </a:lnTo>
                <a:lnTo>
                  <a:pt x="37023" y="33280"/>
                </a:lnTo>
                <a:lnTo>
                  <a:pt x="38112" y="34041"/>
                </a:lnTo>
                <a:lnTo>
                  <a:pt x="39201" y="34421"/>
                </a:lnTo>
                <a:lnTo>
                  <a:pt x="40508" y="34041"/>
                </a:lnTo>
                <a:lnTo>
                  <a:pt x="41597" y="33660"/>
                </a:lnTo>
                <a:lnTo>
                  <a:pt x="41597" y="33660"/>
                </a:lnTo>
                <a:lnTo>
                  <a:pt x="46170" y="29667"/>
                </a:lnTo>
                <a:lnTo>
                  <a:pt x="46170" y="36323"/>
                </a:lnTo>
                <a:close/>
                <a:moveTo>
                  <a:pt x="43557" y="23961"/>
                </a:moveTo>
                <a:lnTo>
                  <a:pt x="43557" y="23961"/>
                </a:lnTo>
                <a:lnTo>
                  <a:pt x="39637" y="27575"/>
                </a:lnTo>
                <a:lnTo>
                  <a:pt x="35716" y="23961"/>
                </a:lnTo>
                <a:lnTo>
                  <a:pt x="43557" y="23961"/>
                </a:lnTo>
                <a:close/>
                <a:moveTo>
                  <a:pt x="55099" y="13882"/>
                </a:moveTo>
                <a:lnTo>
                  <a:pt x="55099" y="13882"/>
                </a:lnTo>
                <a:lnTo>
                  <a:pt x="49655" y="18446"/>
                </a:lnTo>
                <a:lnTo>
                  <a:pt x="49655" y="18446"/>
                </a:lnTo>
                <a:lnTo>
                  <a:pt x="49437" y="18446"/>
                </a:lnTo>
                <a:lnTo>
                  <a:pt x="28747" y="18446"/>
                </a:lnTo>
                <a:lnTo>
                  <a:pt x="27658" y="18637"/>
                </a:lnTo>
                <a:lnTo>
                  <a:pt x="26569" y="19397"/>
                </a:lnTo>
                <a:lnTo>
                  <a:pt x="25916" y="20158"/>
                </a:lnTo>
                <a:lnTo>
                  <a:pt x="25698" y="21299"/>
                </a:lnTo>
                <a:lnTo>
                  <a:pt x="25698" y="39175"/>
                </a:lnTo>
                <a:lnTo>
                  <a:pt x="25916" y="40126"/>
                </a:lnTo>
                <a:lnTo>
                  <a:pt x="26569" y="41267"/>
                </a:lnTo>
                <a:lnTo>
                  <a:pt x="27658" y="41648"/>
                </a:lnTo>
                <a:lnTo>
                  <a:pt x="28747" y="42028"/>
                </a:lnTo>
                <a:lnTo>
                  <a:pt x="49437" y="42028"/>
                </a:lnTo>
                <a:lnTo>
                  <a:pt x="50526" y="41648"/>
                </a:lnTo>
                <a:lnTo>
                  <a:pt x="51397" y="41267"/>
                </a:lnTo>
                <a:lnTo>
                  <a:pt x="52268" y="40126"/>
                </a:lnTo>
                <a:lnTo>
                  <a:pt x="52486" y="39175"/>
                </a:lnTo>
                <a:lnTo>
                  <a:pt x="52486" y="23961"/>
                </a:lnTo>
                <a:lnTo>
                  <a:pt x="59455" y="17876"/>
                </a:lnTo>
                <a:lnTo>
                  <a:pt x="60326" y="16925"/>
                </a:lnTo>
                <a:lnTo>
                  <a:pt x="60326" y="15974"/>
                </a:lnTo>
                <a:lnTo>
                  <a:pt x="60326" y="14833"/>
                </a:lnTo>
                <a:lnTo>
                  <a:pt x="59455" y="13882"/>
                </a:lnTo>
                <a:lnTo>
                  <a:pt x="58584" y="13312"/>
                </a:lnTo>
                <a:lnTo>
                  <a:pt x="57277" y="13122"/>
                </a:lnTo>
                <a:lnTo>
                  <a:pt x="55970" y="13312"/>
                </a:lnTo>
                <a:lnTo>
                  <a:pt x="55099" y="13882"/>
                </a:lnTo>
                <a:lnTo>
                  <a:pt x="55099" y="13882"/>
                </a:lnTo>
                <a:close/>
                <a:moveTo>
                  <a:pt x="109546" y="107638"/>
                </a:moveTo>
                <a:lnTo>
                  <a:pt x="109546" y="107638"/>
                </a:lnTo>
                <a:lnTo>
                  <a:pt x="109328" y="108969"/>
                </a:lnTo>
                <a:lnTo>
                  <a:pt x="108457" y="109920"/>
                </a:lnTo>
                <a:lnTo>
                  <a:pt x="108457" y="109920"/>
                </a:lnTo>
                <a:lnTo>
                  <a:pt x="107150" y="110491"/>
                </a:lnTo>
                <a:lnTo>
                  <a:pt x="105843" y="110681"/>
                </a:lnTo>
                <a:lnTo>
                  <a:pt x="14156" y="110681"/>
                </a:lnTo>
                <a:lnTo>
                  <a:pt x="12631" y="110491"/>
                </a:lnTo>
                <a:lnTo>
                  <a:pt x="11542" y="109920"/>
                </a:lnTo>
                <a:lnTo>
                  <a:pt x="11542" y="109920"/>
                </a:lnTo>
                <a:lnTo>
                  <a:pt x="10671" y="108969"/>
                </a:lnTo>
                <a:lnTo>
                  <a:pt x="10235" y="107638"/>
                </a:lnTo>
                <a:lnTo>
                  <a:pt x="10235" y="12361"/>
                </a:lnTo>
                <a:lnTo>
                  <a:pt x="10671" y="11220"/>
                </a:lnTo>
                <a:lnTo>
                  <a:pt x="11542" y="10079"/>
                </a:lnTo>
                <a:lnTo>
                  <a:pt x="12631" y="9698"/>
                </a:lnTo>
                <a:lnTo>
                  <a:pt x="14156" y="9318"/>
                </a:lnTo>
                <a:lnTo>
                  <a:pt x="73393" y="9318"/>
                </a:lnTo>
                <a:lnTo>
                  <a:pt x="73393" y="30237"/>
                </a:lnTo>
                <a:lnTo>
                  <a:pt x="73611" y="32329"/>
                </a:lnTo>
                <a:lnTo>
                  <a:pt x="74264" y="34421"/>
                </a:lnTo>
                <a:lnTo>
                  <a:pt x="75353" y="36133"/>
                </a:lnTo>
                <a:lnTo>
                  <a:pt x="76878" y="37654"/>
                </a:lnTo>
                <a:lnTo>
                  <a:pt x="76878" y="37654"/>
                </a:lnTo>
                <a:lnTo>
                  <a:pt x="78620" y="38985"/>
                </a:lnTo>
                <a:lnTo>
                  <a:pt x="80580" y="39936"/>
                </a:lnTo>
                <a:lnTo>
                  <a:pt x="82976" y="40697"/>
                </a:lnTo>
                <a:lnTo>
                  <a:pt x="85589" y="40887"/>
                </a:lnTo>
                <a:lnTo>
                  <a:pt x="109546" y="40887"/>
                </a:lnTo>
                <a:lnTo>
                  <a:pt x="109546" y="107638"/>
                </a:lnTo>
                <a:close/>
                <a:moveTo>
                  <a:pt x="79709" y="13882"/>
                </a:moveTo>
                <a:lnTo>
                  <a:pt x="79709" y="13882"/>
                </a:lnTo>
                <a:lnTo>
                  <a:pt x="104101" y="35372"/>
                </a:lnTo>
                <a:lnTo>
                  <a:pt x="85589" y="35372"/>
                </a:lnTo>
                <a:lnTo>
                  <a:pt x="84283" y="35182"/>
                </a:lnTo>
                <a:lnTo>
                  <a:pt x="83194" y="34801"/>
                </a:lnTo>
                <a:lnTo>
                  <a:pt x="82323" y="34421"/>
                </a:lnTo>
                <a:lnTo>
                  <a:pt x="81451" y="33851"/>
                </a:lnTo>
                <a:lnTo>
                  <a:pt x="81234" y="33660"/>
                </a:lnTo>
                <a:lnTo>
                  <a:pt x="80580" y="33090"/>
                </a:lnTo>
                <a:lnTo>
                  <a:pt x="80145" y="32139"/>
                </a:lnTo>
                <a:lnTo>
                  <a:pt x="79709" y="31378"/>
                </a:lnTo>
                <a:lnTo>
                  <a:pt x="79709" y="30237"/>
                </a:lnTo>
                <a:lnTo>
                  <a:pt x="79709" y="13882"/>
                </a:lnTo>
                <a:close/>
                <a:moveTo>
                  <a:pt x="118475" y="34801"/>
                </a:moveTo>
                <a:lnTo>
                  <a:pt x="80362" y="1521"/>
                </a:lnTo>
                <a:lnTo>
                  <a:pt x="79491" y="760"/>
                </a:lnTo>
                <a:lnTo>
                  <a:pt x="78620" y="570"/>
                </a:lnTo>
                <a:lnTo>
                  <a:pt x="77749" y="190"/>
                </a:lnTo>
                <a:lnTo>
                  <a:pt x="76660" y="0"/>
                </a:lnTo>
                <a:lnTo>
                  <a:pt x="14156" y="0"/>
                </a:lnTo>
                <a:lnTo>
                  <a:pt x="11107" y="190"/>
                </a:lnTo>
                <a:lnTo>
                  <a:pt x="8493" y="950"/>
                </a:lnTo>
                <a:lnTo>
                  <a:pt x="6315" y="2282"/>
                </a:lnTo>
                <a:lnTo>
                  <a:pt x="3920" y="3803"/>
                </a:lnTo>
                <a:lnTo>
                  <a:pt x="2177" y="5515"/>
                </a:lnTo>
                <a:lnTo>
                  <a:pt x="1088" y="7606"/>
                </a:lnTo>
                <a:lnTo>
                  <a:pt x="217" y="9889"/>
                </a:lnTo>
                <a:lnTo>
                  <a:pt x="0" y="12361"/>
                </a:lnTo>
                <a:lnTo>
                  <a:pt x="0" y="107638"/>
                </a:lnTo>
                <a:lnTo>
                  <a:pt x="217" y="110110"/>
                </a:lnTo>
                <a:lnTo>
                  <a:pt x="1088" y="112393"/>
                </a:lnTo>
                <a:lnTo>
                  <a:pt x="2177" y="114484"/>
                </a:lnTo>
                <a:lnTo>
                  <a:pt x="3920" y="116196"/>
                </a:lnTo>
                <a:lnTo>
                  <a:pt x="3920" y="116196"/>
                </a:lnTo>
                <a:lnTo>
                  <a:pt x="3920" y="116196"/>
                </a:lnTo>
                <a:lnTo>
                  <a:pt x="6315" y="117717"/>
                </a:lnTo>
                <a:lnTo>
                  <a:pt x="8493" y="119049"/>
                </a:lnTo>
                <a:lnTo>
                  <a:pt x="11107" y="119809"/>
                </a:lnTo>
                <a:lnTo>
                  <a:pt x="14156" y="120000"/>
                </a:lnTo>
                <a:lnTo>
                  <a:pt x="105843" y="120000"/>
                </a:lnTo>
                <a:lnTo>
                  <a:pt x="108675" y="119809"/>
                </a:lnTo>
                <a:lnTo>
                  <a:pt x="111288" y="119049"/>
                </a:lnTo>
                <a:lnTo>
                  <a:pt x="113684" y="117908"/>
                </a:lnTo>
                <a:lnTo>
                  <a:pt x="115644" y="116386"/>
                </a:lnTo>
                <a:lnTo>
                  <a:pt x="115862" y="116196"/>
                </a:lnTo>
                <a:lnTo>
                  <a:pt x="117604" y="114484"/>
                </a:lnTo>
                <a:lnTo>
                  <a:pt x="118911" y="112393"/>
                </a:lnTo>
                <a:lnTo>
                  <a:pt x="119782" y="110110"/>
                </a:lnTo>
                <a:lnTo>
                  <a:pt x="120000" y="107638"/>
                </a:lnTo>
                <a:lnTo>
                  <a:pt x="120000" y="38225"/>
                </a:lnTo>
                <a:lnTo>
                  <a:pt x="120000" y="37083"/>
                </a:lnTo>
                <a:lnTo>
                  <a:pt x="119782" y="36323"/>
                </a:lnTo>
                <a:lnTo>
                  <a:pt x="119128" y="35562"/>
                </a:lnTo>
                <a:lnTo>
                  <a:pt x="118475" y="34801"/>
                </a:lnTo>
                <a:lnTo>
                  <a:pt x="118475" y="34801"/>
                </a:lnTo>
                <a:close/>
              </a:path>
            </a:pathLst>
          </a:custGeom>
          <a:solidFill>
            <a:srgbClr val="0045C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3" name="Graphic 2" descr="Brain in head">
            <a:extLst>
              <a:ext uri="{FF2B5EF4-FFF2-40B4-BE49-F238E27FC236}">
                <a16:creationId xmlns:a16="http://schemas.microsoft.com/office/drawing/2014/main" id="{343ACF12-E182-4D52-9D21-2E3655CBE6D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888449" y="1947294"/>
            <a:ext cx="367245" cy="3672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3" name="Google Shape;143;p24"/>
          <p:cNvSpPr txBox="1">
            <a:spLocks noGrp="1"/>
          </p:cNvSpPr>
          <p:nvPr>
            <p:ph type="title"/>
          </p:nvPr>
        </p:nvSpPr>
        <p:spPr>
          <a:xfrm>
            <a:off x="542342" y="504133"/>
            <a:ext cx="4452865" cy="26315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latin typeface="Proxima Nova Extrabold"/>
                <a:ea typeface="Proxima Nova Extrabold"/>
                <a:cs typeface="Proxima Nova Extrabold"/>
                <a:sym typeface="Proxima Nova Extrabold"/>
              </a:rPr>
              <a:t>Image</a:t>
            </a:r>
            <a:r>
              <a:rPr lang="uk-UA" dirty="0">
                <a:latin typeface="Proxima Nova Extrabold"/>
                <a:ea typeface="Proxima Nova Extrabold"/>
                <a:cs typeface="Proxima Nova Extrabold"/>
                <a:sym typeface="Proxima Nova Extrabold"/>
              </a:rPr>
              <a:t> </a:t>
            </a:r>
            <a:r>
              <a:rPr lang="en-GB" dirty="0">
                <a:latin typeface="Proxima Nova Extrabold"/>
                <a:ea typeface="Proxima Nova Extrabold"/>
                <a:cs typeface="Proxima Nova Extrabold"/>
                <a:sym typeface="Proxima Nova Extrabold"/>
              </a:rPr>
              <a:t>segmentation task</a:t>
            </a:r>
            <a:endParaRPr dirty="0"/>
          </a:p>
        </p:txBody>
      </p:sp>
      <p:pic>
        <p:nvPicPr>
          <p:cNvPr id="3" name="Picture 2" descr="A castle on top of a building&#10;&#10;Description automatically generated">
            <a:extLst>
              <a:ext uri="{FF2B5EF4-FFF2-40B4-BE49-F238E27FC236}">
                <a16:creationId xmlns:a16="http://schemas.microsoft.com/office/drawing/2014/main" id="{F590B6C9-4D41-4A1E-85A8-DBC488605AB2}"/>
              </a:ext>
            </a:extLst>
          </p:cNvPr>
          <p:cNvPicPr>
            <a:picLocks noChangeAspect="1"/>
          </p:cNvPicPr>
          <p:nvPr/>
        </p:nvPicPr>
        <p:blipFill>
          <a:blip r:embed="rId3"/>
          <a:stretch>
            <a:fillRect/>
          </a:stretch>
        </p:blipFill>
        <p:spPr>
          <a:xfrm>
            <a:off x="5223435" y="437030"/>
            <a:ext cx="3920565" cy="2205318"/>
          </a:xfrm>
          <a:prstGeom prst="rect">
            <a:avLst/>
          </a:prstGeom>
        </p:spPr>
      </p:pic>
      <p:sp>
        <p:nvSpPr>
          <p:cNvPr id="45" name="Google Shape;191;p25">
            <a:extLst>
              <a:ext uri="{FF2B5EF4-FFF2-40B4-BE49-F238E27FC236}">
                <a16:creationId xmlns:a16="http://schemas.microsoft.com/office/drawing/2014/main" id="{19A191E1-BB0F-4916-9EDE-D91048F012D7}"/>
              </a:ext>
            </a:extLst>
          </p:cNvPr>
          <p:cNvSpPr txBox="1"/>
          <p:nvPr/>
        </p:nvSpPr>
        <p:spPr>
          <a:xfrm>
            <a:off x="623399" y="1461314"/>
            <a:ext cx="4143581" cy="704700"/>
          </a:xfrm>
          <a:prstGeom prst="rect">
            <a:avLst/>
          </a:prstGeom>
          <a:noFill/>
          <a:ln>
            <a:noFill/>
          </a:ln>
        </p:spPr>
        <p:txBody>
          <a:bodyPr spcFirstLastPara="1" wrap="square" lIns="45725" tIns="45725" rIns="45725" bIns="45725" anchor="t" anchorCtr="0">
            <a:noAutofit/>
          </a:bodyPr>
          <a:lstStyle/>
          <a:p>
            <a:pPr marL="0" lvl="0" indent="0" rtl="0">
              <a:lnSpc>
                <a:spcPct val="150000"/>
              </a:lnSpc>
              <a:spcBef>
                <a:spcPts val="0"/>
              </a:spcBef>
              <a:spcAft>
                <a:spcPts val="0"/>
              </a:spcAft>
              <a:buClr>
                <a:schemeClr val="dk1"/>
              </a:buClr>
              <a:buSzPts val="1100"/>
              <a:buFont typeface="Arial"/>
              <a:buNone/>
            </a:pPr>
            <a:r>
              <a:rPr lang="en-GB" sz="1200" b="1" dirty="0">
                <a:solidFill>
                  <a:srgbClr val="001E62"/>
                </a:solidFill>
                <a:latin typeface="Proxima Nova"/>
                <a:ea typeface="Proxima Nova"/>
                <a:cs typeface="Proxima Nova"/>
                <a:sym typeface="Proxima Nova"/>
              </a:rPr>
              <a:t>Dataset</a:t>
            </a:r>
            <a:r>
              <a:rPr lang="en-GB" sz="1000" dirty="0">
                <a:solidFill>
                  <a:srgbClr val="222222"/>
                </a:solidFill>
                <a:latin typeface="Proxima Nova"/>
                <a:ea typeface="Proxima Nova"/>
                <a:cs typeface="Proxima Nova"/>
                <a:sym typeface="Proxima Nova"/>
              </a:rPr>
              <a:t/>
            </a:r>
            <a:br>
              <a:rPr lang="en-GB" sz="1000" dirty="0">
                <a:solidFill>
                  <a:srgbClr val="222222"/>
                </a:solidFill>
                <a:latin typeface="Proxima Nova"/>
                <a:ea typeface="Proxima Nova"/>
                <a:cs typeface="Proxima Nova"/>
                <a:sym typeface="Proxima Nova"/>
              </a:rPr>
            </a:br>
            <a:r>
              <a:rPr lang="en-GB" sz="1000" dirty="0">
                <a:solidFill>
                  <a:srgbClr val="222222"/>
                </a:solidFill>
                <a:latin typeface="Proxima Nova"/>
                <a:ea typeface="Proxima Nova"/>
                <a:cs typeface="Proxima Nova"/>
                <a:sym typeface="Proxima Nova"/>
              </a:rPr>
              <a:t>Cityscapes 19 classes (focus on buildings, road, signs, etc.)</a:t>
            </a:r>
            <a:endParaRPr sz="1000" b="1" dirty="0">
              <a:solidFill>
                <a:srgbClr val="222222"/>
              </a:solidFill>
              <a:latin typeface="Proxima Nova"/>
              <a:ea typeface="Proxima Nova"/>
              <a:cs typeface="Proxima Nova"/>
              <a:sym typeface="Proxima Nova"/>
            </a:endParaRPr>
          </a:p>
        </p:txBody>
      </p:sp>
      <p:sp>
        <p:nvSpPr>
          <p:cNvPr id="46" name="Google Shape;191;p25">
            <a:extLst>
              <a:ext uri="{FF2B5EF4-FFF2-40B4-BE49-F238E27FC236}">
                <a16:creationId xmlns:a16="http://schemas.microsoft.com/office/drawing/2014/main" id="{007D8A58-4BA2-4E78-A71E-3ED832BBE60D}"/>
              </a:ext>
            </a:extLst>
          </p:cNvPr>
          <p:cNvSpPr txBox="1"/>
          <p:nvPr/>
        </p:nvSpPr>
        <p:spPr>
          <a:xfrm>
            <a:off x="623400" y="2272787"/>
            <a:ext cx="4143582" cy="704700"/>
          </a:xfrm>
          <a:prstGeom prst="rect">
            <a:avLst/>
          </a:prstGeom>
          <a:noFill/>
          <a:ln>
            <a:noFill/>
          </a:ln>
        </p:spPr>
        <p:txBody>
          <a:bodyPr spcFirstLastPara="1" wrap="square" lIns="45725" tIns="45725" rIns="45725" bIns="45725" anchor="t" anchorCtr="0">
            <a:noAutofit/>
          </a:bodyPr>
          <a:lstStyle/>
          <a:p>
            <a:pPr marL="0" lvl="0" indent="0" rtl="0">
              <a:lnSpc>
                <a:spcPct val="150000"/>
              </a:lnSpc>
              <a:spcBef>
                <a:spcPts val="0"/>
              </a:spcBef>
              <a:spcAft>
                <a:spcPts val="0"/>
              </a:spcAft>
              <a:buClr>
                <a:schemeClr val="dk1"/>
              </a:buClr>
              <a:buSzPts val="1100"/>
              <a:buFont typeface="Arial"/>
              <a:buNone/>
            </a:pPr>
            <a:r>
              <a:rPr lang="en-GB" sz="1200" b="1" dirty="0">
                <a:solidFill>
                  <a:srgbClr val="001E62"/>
                </a:solidFill>
                <a:latin typeface="Proxima Nova"/>
                <a:ea typeface="Proxima Nova"/>
                <a:cs typeface="Proxima Nova"/>
                <a:sym typeface="Proxima Nova"/>
              </a:rPr>
              <a:t>Models</a:t>
            </a:r>
            <a:r>
              <a:rPr lang="en-GB" sz="1000" dirty="0">
                <a:solidFill>
                  <a:srgbClr val="222222"/>
                </a:solidFill>
                <a:latin typeface="Proxima Nova"/>
                <a:ea typeface="Proxima Nova"/>
                <a:cs typeface="Proxima Nova"/>
                <a:sym typeface="Proxima Nova"/>
              </a:rPr>
              <a:t/>
            </a:r>
            <a:br>
              <a:rPr lang="en-GB" sz="1000" dirty="0">
                <a:solidFill>
                  <a:srgbClr val="222222"/>
                </a:solidFill>
                <a:latin typeface="Proxima Nova"/>
                <a:ea typeface="Proxima Nova"/>
                <a:cs typeface="Proxima Nova"/>
                <a:sym typeface="Proxima Nova"/>
              </a:rPr>
            </a:br>
            <a:r>
              <a:rPr lang="en-GB" sz="1000" dirty="0">
                <a:solidFill>
                  <a:srgbClr val="222222"/>
                </a:solidFill>
                <a:latin typeface="Proxima Nova"/>
                <a:ea typeface="Proxima Nova"/>
                <a:cs typeface="Proxima Nova"/>
                <a:sym typeface="Proxima Nova"/>
              </a:rPr>
              <a:t>Here we are using the already trained model from </a:t>
            </a:r>
            <a:r>
              <a:rPr lang="en-GB" sz="1000" dirty="0" err="1">
                <a:solidFill>
                  <a:srgbClr val="222222"/>
                </a:solidFill>
                <a:latin typeface="Proxima Nova"/>
                <a:ea typeface="Proxima Nova"/>
                <a:cs typeface="Proxima Nova"/>
                <a:sym typeface="Proxima Nova"/>
              </a:rPr>
              <a:t>deeplab</a:t>
            </a:r>
            <a:r>
              <a:rPr lang="en-GB" sz="1000" dirty="0">
                <a:solidFill>
                  <a:srgbClr val="222222"/>
                </a:solidFill>
                <a:latin typeface="Proxima Nova"/>
                <a:ea typeface="Proxima Nova"/>
                <a:cs typeface="Proxima Nova"/>
                <a:sym typeface="Proxima Nova"/>
              </a:rPr>
              <a:t> based on </a:t>
            </a:r>
            <a:r>
              <a:rPr lang="en-GB" sz="1000" dirty="0" err="1">
                <a:solidFill>
                  <a:srgbClr val="222222"/>
                </a:solidFill>
                <a:latin typeface="Proxima Nova"/>
                <a:ea typeface="Proxima Nova"/>
                <a:cs typeface="Proxima Nova"/>
                <a:sym typeface="Proxima Nova"/>
              </a:rPr>
              <a:t>xception</a:t>
            </a:r>
            <a:r>
              <a:rPr lang="uk-UA" sz="1000" dirty="0">
                <a:solidFill>
                  <a:srgbClr val="222222"/>
                </a:solidFill>
                <a:latin typeface="Proxima Nova"/>
                <a:ea typeface="Proxima Nova"/>
                <a:cs typeface="Proxima Nova"/>
                <a:sym typeface="Proxima Nova"/>
              </a:rPr>
              <a:t> </a:t>
            </a:r>
            <a:r>
              <a:rPr lang="en-US" sz="1000" dirty="0">
                <a:solidFill>
                  <a:srgbClr val="222222"/>
                </a:solidFill>
                <a:latin typeface="Proxima Nova"/>
                <a:ea typeface="Proxima Nova"/>
                <a:cs typeface="Proxima Nova"/>
                <a:sym typeface="Proxima Nova"/>
              </a:rPr>
              <a:t>inference</a:t>
            </a:r>
            <a:r>
              <a:rPr lang="en-GB" sz="1000" dirty="0">
                <a:solidFill>
                  <a:srgbClr val="222222"/>
                </a:solidFill>
                <a:latin typeface="Proxima Nova"/>
                <a:ea typeface="Proxima Nova"/>
                <a:cs typeface="Proxima Nova"/>
                <a:sym typeface="Proxima Nova"/>
              </a:rPr>
              <a:t> </a:t>
            </a:r>
            <a:r>
              <a:rPr lang="uk-UA" sz="1000" dirty="0">
                <a:solidFill>
                  <a:srgbClr val="222222"/>
                </a:solidFill>
                <a:latin typeface="Proxima Nova"/>
                <a:ea typeface="Proxima Nova"/>
                <a:cs typeface="Proxima Nova"/>
                <a:sym typeface="Proxima Nova"/>
              </a:rPr>
              <a:t>(</a:t>
            </a:r>
            <a:r>
              <a:rPr lang="en-US" sz="1000" dirty="0">
                <a:solidFill>
                  <a:srgbClr val="222222"/>
                </a:solidFill>
                <a:latin typeface="Proxima Nova"/>
                <a:ea typeface="Proxima Nova"/>
                <a:cs typeface="Proxima Nova"/>
                <a:sym typeface="Proxima Nova"/>
              </a:rPr>
              <a:t>there are many others, faster and with different map/</a:t>
            </a:r>
            <a:r>
              <a:rPr lang="en-US" sz="1000" dirty="0" err="1">
                <a:solidFill>
                  <a:srgbClr val="222222"/>
                </a:solidFill>
                <a:latin typeface="Proxima Nova"/>
                <a:ea typeface="Proxima Nova"/>
                <a:cs typeface="Proxima Nova"/>
                <a:sym typeface="Proxima Nova"/>
              </a:rPr>
              <a:t>iou</a:t>
            </a:r>
            <a:r>
              <a:rPr lang="uk-UA" sz="1000" dirty="0">
                <a:solidFill>
                  <a:srgbClr val="222222"/>
                </a:solidFill>
                <a:latin typeface="Proxima Nova"/>
                <a:ea typeface="Proxima Nova"/>
                <a:cs typeface="Proxima Nova"/>
                <a:sym typeface="Proxima Nova"/>
              </a:rPr>
              <a:t>)</a:t>
            </a:r>
            <a:r>
              <a:rPr lang="en-US" sz="1000" dirty="0">
                <a:solidFill>
                  <a:srgbClr val="222222"/>
                </a:solidFill>
                <a:latin typeface="Proxima Nova"/>
                <a:ea typeface="Proxima Nova"/>
                <a:cs typeface="Proxima Nova"/>
                <a:sym typeface="Proxima Nova"/>
              </a:rPr>
              <a:t>. Final layers are the semantic probabilities (mostly dim ~ classes*</a:t>
            </a:r>
            <a:r>
              <a:rPr lang="en-US" sz="1000" dirty="0" err="1">
                <a:solidFill>
                  <a:srgbClr val="222222"/>
                </a:solidFill>
                <a:latin typeface="Proxima Nova"/>
                <a:ea typeface="Proxima Nova"/>
                <a:cs typeface="Proxima Nova"/>
                <a:sym typeface="Proxima Nova"/>
              </a:rPr>
              <a:t>output_image_dims</a:t>
            </a:r>
            <a:r>
              <a:rPr lang="en-US" sz="1000" dirty="0">
                <a:solidFill>
                  <a:srgbClr val="222222"/>
                </a:solidFill>
                <a:latin typeface="Proxima Nova"/>
                <a:ea typeface="Proxima Nova"/>
                <a:cs typeface="Proxima Nova"/>
                <a:sym typeface="Proxima Nova"/>
              </a:rPr>
              <a:t> (without channels)), so they can be filtered and become the inference to similarity model (recommended to transform they to embedding layer or find more suitable layer before the outputs, also with the object features it includes the location etc., that can bring unnecessarily noise).</a:t>
            </a:r>
            <a:endParaRPr sz="1000" b="1" dirty="0">
              <a:solidFill>
                <a:srgbClr val="222222"/>
              </a:solidFill>
              <a:latin typeface="Proxima Nova"/>
              <a:ea typeface="Proxima Nova"/>
              <a:cs typeface="Proxima Nova"/>
              <a:sym typeface="Proxima Nova"/>
            </a:endParaRPr>
          </a:p>
        </p:txBody>
      </p:sp>
      <p:pic>
        <p:nvPicPr>
          <p:cNvPr id="5" name="Picture 4">
            <a:extLst>
              <a:ext uri="{FF2B5EF4-FFF2-40B4-BE49-F238E27FC236}">
                <a16:creationId xmlns:a16="http://schemas.microsoft.com/office/drawing/2014/main" id="{53E81B25-2829-4240-BE49-3A80E155DD74}"/>
              </a:ext>
            </a:extLst>
          </p:cNvPr>
          <p:cNvPicPr>
            <a:picLocks noChangeAspect="1"/>
          </p:cNvPicPr>
          <p:nvPr/>
        </p:nvPicPr>
        <p:blipFill>
          <a:blip r:embed="rId4"/>
          <a:stretch>
            <a:fillRect/>
          </a:stretch>
        </p:blipFill>
        <p:spPr>
          <a:xfrm>
            <a:off x="5223435" y="2642348"/>
            <a:ext cx="3911882" cy="24857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53" name="Google Shape;139;p24">
            <a:extLst>
              <a:ext uri="{FF2B5EF4-FFF2-40B4-BE49-F238E27FC236}">
                <a16:creationId xmlns:a16="http://schemas.microsoft.com/office/drawing/2014/main" id="{A778D09C-7AD6-4B87-90C2-D1E52845A49B}"/>
              </a:ext>
            </a:extLst>
          </p:cNvPr>
          <p:cNvPicPr preferRelativeResize="0"/>
          <p:nvPr/>
        </p:nvPicPr>
        <p:blipFill>
          <a:blip r:embed="rId3">
            <a:alphaModFix/>
          </a:blip>
          <a:stretch>
            <a:fillRect/>
          </a:stretch>
        </p:blipFill>
        <p:spPr>
          <a:xfrm>
            <a:off x="458374" y="3741809"/>
            <a:ext cx="1349175" cy="1347775"/>
          </a:xfrm>
          <a:prstGeom prst="rect">
            <a:avLst/>
          </a:prstGeom>
          <a:noFill/>
          <a:ln>
            <a:noFill/>
          </a:ln>
        </p:spPr>
      </p:pic>
      <p:pic>
        <p:nvPicPr>
          <p:cNvPr id="50" name="Google Shape;139;p24">
            <a:extLst>
              <a:ext uri="{FF2B5EF4-FFF2-40B4-BE49-F238E27FC236}">
                <a16:creationId xmlns:a16="http://schemas.microsoft.com/office/drawing/2014/main" id="{0712A9C0-527F-4EE3-A700-1F989D497F98}"/>
              </a:ext>
            </a:extLst>
          </p:cNvPr>
          <p:cNvPicPr preferRelativeResize="0"/>
          <p:nvPr/>
        </p:nvPicPr>
        <p:blipFill>
          <a:blip r:embed="rId3">
            <a:alphaModFix/>
          </a:blip>
          <a:stretch>
            <a:fillRect/>
          </a:stretch>
        </p:blipFill>
        <p:spPr>
          <a:xfrm>
            <a:off x="449952" y="2643742"/>
            <a:ext cx="1349175" cy="1347775"/>
          </a:xfrm>
          <a:prstGeom prst="rect">
            <a:avLst/>
          </a:prstGeom>
          <a:noFill/>
          <a:ln>
            <a:noFill/>
          </a:ln>
        </p:spPr>
      </p:pic>
      <p:sp>
        <p:nvSpPr>
          <p:cNvPr id="143" name="Google Shape;143;p24"/>
          <p:cNvSpPr txBox="1">
            <a:spLocks noGrp="1"/>
          </p:cNvSpPr>
          <p:nvPr>
            <p:ph type="title"/>
          </p:nvPr>
        </p:nvSpPr>
        <p:spPr>
          <a:xfrm>
            <a:off x="623399" y="523500"/>
            <a:ext cx="5770673"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latin typeface="Proxima Nova Extrabold"/>
                <a:ea typeface="Proxima Nova Extrabold"/>
                <a:cs typeface="Proxima Nova Extrabold"/>
                <a:sym typeface="Proxima Nova Extrabold"/>
              </a:rPr>
              <a:t>Additional data gathering and labelling</a:t>
            </a:r>
            <a:endParaRPr dirty="0"/>
          </a:p>
        </p:txBody>
      </p:sp>
      <p:pic>
        <p:nvPicPr>
          <p:cNvPr id="2" name="Picture 1">
            <a:extLst>
              <a:ext uri="{FF2B5EF4-FFF2-40B4-BE49-F238E27FC236}">
                <a16:creationId xmlns:a16="http://schemas.microsoft.com/office/drawing/2014/main" id="{401437C2-CF31-49E2-A763-541994A9C447}"/>
              </a:ext>
            </a:extLst>
          </p:cNvPr>
          <p:cNvPicPr>
            <a:picLocks noChangeAspect="1"/>
          </p:cNvPicPr>
          <p:nvPr/>
        </p:nvPicPr>
        <p:blipFill>
          <a:blip r:embed="rId4"/>
          <a:stretch>
            <a:fillRect/>
          </a:stretch>
        </p:blipFill>
        <p:spPr>
          <a:xfrm>
            <a:off x="3711921" y="1459007"/>
            <a:ext cx="5432079" cy="1677338"/>
          </a:xfrm>
          <a:prstGeom prst="rect">
            <a:avLst/>
          </a:prstGeom>
        </p:spPr>
      </p:pic>
      <p:pic>
        <p:nvPicPr>
          <p:cNvPr id="45" name="Google Shape;139;p24">
            <a:extLst>
              <a:ext uri="{FF2B5EF4-FFF2-40B4-BE49-F238E27FC236}">
                <a16:creationId xmlns:a16="http://schemas.microsoft.com/office/drawing/2014/main" id="{1D59CCB6-BEAD-4FE9-A079-E6E601548B61}"/>
              </a:ext>
            </a:extLst>
          </p:cNvPr>
          <p:cNvPicPr preferRelativeResize="0"/>
          <p:nvPr/>
        </p:nvPicPr>
        <p:blipFill>
          <a:blip r:embed="rId3">
            <a:alphaModFix/>
          </a:blip>
          <a:stretch>
            <a:fillRect/>
          </a:stretch>
        </p:blipFill>
        <p:spPr>
          <a:xfrm>
            <a:off x="462276" y="1595387"/>
            <a:ext cx="1349175" cy="1347775"/>
          </a:xfrm>
          <a:prstGeom prst="rect">
            <a:avLst/>
          </a:prstGeom>
          <a:noFill/>
          <a:ln>
            <a:noFill/>
          </a:ln>
        </p:spPr>
      </p:pic>
      <p:sp>
        <p:nvSpPr>
          <p:cNvPr id="46" name="Google Shape;156;p24">
            <a:extLst>
              <a:ext uri="{FF2B5EF4-FFF2-40B4-BE49-F238E27FC236}">
                <a16:creationId xmlns:a16="http://schemas.microsoft.com/office/drawing/2014/main" id="{C8795AE4-70F5-4BD5-9405-20A67DF02A48}"/>
              </a:ext>
            </a:extLst>
          </p:cNvPr>
          <p:cNvSpPr txBox="1"/>
          <p:nvPr/>
        </p:nvSpPr>
        <p:spPr>
          <a:xfrm>
            <a:off x="1623583" y="1727376"/>
            <a:ext cx="1684159" cy="570300"/>
          </a:xfrm>
          <a:prstGeom prst="rect">
            <a:avLst/>
          </a:prstGeom>
          <a:noFill/>
          <a:ln>
            <a:noFill/>
          </a:ln>
        </p:spPr>
        <p:txBody>
          <a:bodyPr spcFirstLastPara="1" wrap="square" lIns="91425" tIns="91425" rIns="91425" bIns="91425" anchor="t" anchorCtr="0">
            <a:noAutofit/>
          </a:bodyPr>
          <a:lstStyle/>
          <a:p>
            <a:pPr algn="ctr">
              <a:spcAft>
                <a:spcPts val="1000"/>
              </a:spcAft>
            </a:pPr>
            <a:r>
              <a:rPr lang="en-GB" sz="1000" dirty="0">
                <a:latin typeface="Proxima Nova"/>
                <a:ea typeface="Proxima Nova"/>
                <a:cs typeface="Proxima Nova"/>
                <a:sym typeface="Proxima Nova"/>
              </a:rPr>
              <a:t>Downloaded the raw photos from the web for the streets/roads names/cords. Got the street API key for download</a:t>
            </a:r>
            <a:endParaRPr lang="en-GB" sz="1000" dirty="0"/>
          </a:p>
          <a:p>
            <a:pPr marL="0" lvl="0" indent="0" algn="ctr" rtl="0">
              <a:spcBef>
                <a:spcPts val="0"/>
              </a:spcBef>
              <a:spcAft>
                <a:spcPts val="1000"/>
              </a:spcAft>
              <a:buNone/>
            </a:pPr>
            <a:endParaRPr sz="1000" dirty="0"/>
          </a:p>
        </p:txBody>
      </p:sp>
      <p:sp>
        <p:nvSpPr>
          <p:cNvPr id="47" name="Google Shape;157;p24">
            <a:extLst>
              <a:ext uri="{FF2B5EF4-FFF2-40B4-BE49-F238E27FC236}">
                <a16:creationId xmlns:a16="http://schemas.microsoft.com/office/drawing/2014/main" id="{2E159A6B-4B1E-4F50-A325-163C37E24C84}"/>
              </a:ext>
            </a:extLst>
          </p:cNvPr>
          <p:cNvSpPr/>
          <p:nvPr/>
        </p:nvSpPr>
        <p:spPr>
          <a:xfrm>
            <a:off x="987914" y="1971375"/>
            <a:ext cx="297900" cy="297900"/>
          </a:xfrm>
          <a:custGeom>
            <a:avLst/>
            <a:gdLst/>
            <a:ahLst/>
            <a:cxnLst/>
            <a:rect l="0" t="0" r="0" b="0"/>
            <a:pathLst>
              <a:path w="120000" h="120000" extrusionOk="0">
                <a:moveTo>
                  <a:pt x="73333" y="91854"/>
                </a:moveTo>
                <a:lnTo>
                  <a:pt x="73333" y="91854"/>
                </a:lnTo>
                <a:lnTo>
                  <a:pt x="70285" y="93185"/>
                </a:lnTo>
                <a:lnTo>
                  <a:pt x="66857" y="93946"/>
                </a:lnTo>
                <a:lnTo>
                  <a:pt x="63428" y="94516"/>
                </a:lnTo>
                <a:lnTo>
                  <a:pt x="60000" y="94706"/>
                </a:lnTo>
                <a:lnTo>
                  <a:pt x="56380" y="94516"/>
                </a:lnTo>
                <a:lnTo>
                  <a:pt x="53142" y="93946"/>
                </a:lnTo>
                <a:lnTo>
                  <a:pt x="49523" y="93185"/>
                </a:lnTo>
                <a:lnTo>
                  <a:pt x="46285" y="91854"/>
                </a:lnTo>
                <a:lnTo>
                  <a:pt x="44571" y="91093"/>
                </a:lnTo>
                <a:lnTo>
                  <a:pt x="42476" y="90142"/>
                </a:lnTo>
                <a:lnTo>
                  <a:pt x="40761" y="88811"/>
                </a:lnTo>
                <a:lnTo>
                  <a:pt x="39238" y="87670"/>
                </a:lnTo>
                <a:lnTo>
                  <a:pt x="36000" y="85198"/>
                </a:lnTo>
                <a:lnTo>
                  <a:pt x="33142" y="81774"/>
                </a:lnTo>
                <a:lnTo>
                  <a:pt x="30666" y="78541"/>
                </a:lnTo>
                <a:lnTo>
                  <a:pt x="28571" y="74738"/>
                </a:lnTo>
                <a:lnTo>
                  <a:pt x="27809" y="73026"/>
                </a:lnTo>
                <a:lnTo>
                  <a:pt x="27047" y="70935"/>
                </a:lnTo>
                <a:lnTo>
                  <a:pt x="26285" y="68843"/>
                </a:lnTo>
                <a:lnTo>
                  <a:pt x="25714" y="66941"/>
                </a:lnTo>
                <a:lnTo>
                  <a:pt x="25333" y="63708"/>
                </a:lnTo>
                <a:lnTo>
                  <a:pt x="25333" y="60095"/>
                </a:lnTo>
                <a:lnTo>
                  <a:pt x="25333" y="56481"/>
                </a:lnTo>
                <a:lnTo>
                  <a:pt x="25714" y="53058"/>
                </a:lnTo>
                <a:lnTo>
                  <a:pt x="26857" y="49825"/>
                </a:lnTo>
                <a:lnTo>
                  <a:pt x="27809" y="46402"/>
                </a:lnTo>
                <a:lnTo>
                  <a:pt x="29333" y="43359"/>
                </a:lnTo>
                <a:lnTo>
                  <a:pt x="31047" y="40697"/>
                </a:lnTo>
                <a:lnTo>
                  <a:pt x="31047" y="40697"/>
                </a:lnTo>
                <a:lnTo>
                  <a:pt x="33142" y="37844"/>
                </a:lnTo>
                <a:lnTo>
                  <a:pt x="35428" y="35372"/>
                </a:lnTo>
                <a:lnTo>
                  <a:pt x="37904" y="33090"/>
                </a:lnTo>
                <a:lnTo>
                  <a:pt x="40380" y="31378"/>
                </a:lnTo>
                <a:lnTo>
                  <a:pt x="40380" y="31378"/>
                </a:lnTo>
                <a:lnTo>
                  <a:pt x="43428" y="29477"/>
                </a:lnTo>
                <a:lnTo>
                  <a:pt x="46285" y="27955"/>
                </a:lnTo>
                <a:lnTo>
                  <a:pt x="49523" y="26814"/>
                </a:lnTo>
                <a:lnTo>
                  <a:pt x="53142" y="26053"/>
                </a:lnTo>
                <a:lnTo>
                  <a:pt x="56380" y="25483"/>
                </a:lnTo>
                <a:lnTo>
                  <a:pt x="60000" y="25293"/>
                </a:lnTo>
                <a:lnTo>
                  <a:pt x="63428" y="25483"/>
                </a:lnTo>
                <a:lnTo>
                  <a:pt x="66857" y="26053"/>
                </a:lnTo>
                <a:lnTo>
                  <a:pt x="70285" y="26814"/>
                </a:lnTo>
                <a:lnTo>
                  <a:pt x="73333" y="27955"/>
                </a:lnTo>
                <a:lnTo>
                  <a:pt x="76380" y="29477"/>
                </a:lnTo>
                <a:lnTo>
                  <a:pt x="79428" y="31378"/>
                </a:lnTo>
                <a:lnTo>
                  <a:pt x="79428" y="31378"/>
                </a:lnTo>
                <a:lnTo>
                  <a:pt x="81904" y="33280"/>
                </a:lnTo>
                <a:lnTo>
                  <a:pt x="84571" y="35372"/>
                </a:lnTo>
                <a:lnTo>
                  <a:pt x="86285" y="37274"/>
                </a:lnTo>
                <a:lnTo>
                  <a:pt x="87809" y="39366"/>
                </a:lnTo>
                <a:lnTo>
                  <a:pt x="89333" y="41458"/>
                </a:lnTo>
                <a:lnTo>
                  <a:pt x="90476" y="43359"/>
                </a:lnTo>
                <a:lnTo>
                  <a:pt x="91619" y="45641"/>
                </a:lnTo>
                <a:lnTo>
                  <a:pt x="92571" y="48304"/>
                </a:lnTo>
                <a:lnTo>
                  <a:pt x="93333" y="50586"/>
                </a:lnTo>
                <a:lnTo>
                  <a:pt x="94095" y="53058"/>
                </a:lnTo>
                <a:lnTo>
                  <a:pt x="94666" y="56481"/>
                </a:lnTo>
                <a:lnTo>
                  <a:pt x="94666" y="60095"/>
                </a:lnTo>
                <a:lnTo>
                  <a:pt x="94666" y="63708"/>
                </a:lnTo>
                <a:lnTo>
                  <a:pt x="94095" y="66941"/>
                </a:lnTo>
                <a:lnTo>
                  <a:pt x="93142" y="70174"/>
                </a:lnTo>
                <a:lnTo>
                  <a:pt x="92000" y="73407"/>
                </a:lnTo>
                <a:lnTo>
                  <a:pt x="91809" y="74548"/>
                </a:lnTo>
                <a:lnTo>
                  <a:pt x="91809" y="75499"/>
                </a:lnTo>
                <a:lnTo>
                  <a:pt x="92571" y="76450"/>
                </a:lnTo>
                <a:lnTo>
                  <a:pt x="93333" y="77020"/>
                </a:lnTo>
                <a:lnTo>
                  <a:pt x="94666" y="77210"/>
                </a:lnTo>
                <a:lnTo>
                  <a:pt x="95619" y="77020"/>
                </a:lnTo>
                <a:lnTo>
                  <a:pt x="96380" y="76450"/>
                </a:lnTo>
                <a:lnTo>
                  <a:pt x="97142" y="75499"/>
                </a:lnTo>
                <a:lnTo>
                  <a:pt x="97714" y="73787"/>
                </a:lnTo>
                <a:lnTo>
                  <a:pt x="98476" y="71885"/>
                </a:lnTo>
                <a:lnTo>
                  <a:pt x="98857" y="69984"/>
                </a:lnTo>
                <a:lnTo>
                  <a:pt x="99428" y="67892"/>
                </a:lnTo>
                <a:lnTo>
                  <a:pt x="99619" y="65990"/>
                </a:lnTo>
                <a:lnTo>
                  <a:pt x="100000" y="63898"/>
                </a:lnTo>
                <a:lnTo>
                  <a:pt x="100190" y="61806"/>
                </a:lnTo>
                <a:lnTo>
                  <a:pt x="100190" y="60095"/>
                </a:lnTo>
                <a:lnTo>
                  <a:pt x="100190" y="58003"/>
                </a:lnTo>
                <a:lnTo>
                  <a:pt x="100000" y="56101"/>
                </a:lnTo>
                <a:lnTo>
                  <a:pt x="99619" y="54009"/>
                </a:lnTo>
                <a:lnTo>
                  <a:pt x="99428" y="51917"/>
                </a:lnTo>
                <a:lnTo>
                  <a:pt x="98476" y="48304"/>
                </a:lnTo>
                <a:lnTo>
                  <a:pt x="97142" y="44500"/>
                </a:lnTo>
                <a:lnTo>
                  <a:pt x="95428" y="40887"/>
                </a:lnTo>
                <a:lnTo>
                  <a:pt x="93333" y="37654"/>
                </a:lnTo>
                <a:lnTo>
                  <a:pt x="91047" y="34611"/>
                </a:lnTo>
                <a:lnTo>
                  <a:pt x="88571" y="31759"/>
                </a:lnTo>
                <a:lnTo>
                  <a:pt x="85714" y="29096"/>
                </a:lnTo>
                <a:lnTo>
                  <a:pt x="82476" y="26814"/>
                </a:lnTo>
                <a:lnTo>
                  <a:pt x="82476" y="26434"/>
                </a:lnTo>
                <a:lnTo>
                  <a:pt x="79238" y="24722"/>
                </a:lnTo>
                <a:lnTo>
                  <a:pt x="75619" y="23011"/>
                </a:lnTo>
                <a:lnTo>
                  <a:pt x="73904" y="22250"/>
                </a:lnTo>
                <a:lnTo>
                  <a:pt x="71809" y="21489"/>
                </a:lnTo>
                <a:lnTo>
                  <a:pt x="69904" y="20919"/>
                </a:lnTo>
                <a:lnTo>
                  <a:pt x="68000" y="20729"/>
                </a:lnTo>
                <a:lnTo>
                  <a:pt x="66095" y="20158"/>
                </a:lnTo>
                <a:lnTo>
                  <a:pt x="64000" y="19968"/>
                </a:lnTo>
                <a:lnTo>
                  <a:pt x="61904" y="19968"/>
                </a:lnTo>
                <a:lnTo>
                  <a:pt x="60000" y="19587"/>
                </a:lnTo>
                <a:lnTo>
                  <a:pt x="57904" y="19968"/>
                </a:lnTo>
                <a:lnTo>
                  <a:pt x="55809" y="19968"/>
                </a:lnTo>
                <a:lnTo>
                  <a:pt x="53904" y="20158"/>
                </a:lnTo>
                <a:lnTo>
                  <a:pt x="51809" y="20729"/>
                </a:lnTo>
                <a:lnTo>
                  <a:pt x="49904" y="20919"/>
                </a:lnTo>
                <a:lnTo>
                  <a:pt x="48000" y="21489"/>
                </a:lnTo>
                <a:lnTo>
                  <a:pt x="46095" y="22250"/>
                </a:lnTo>
                <a:lnTo>
                  <a:pt x="44190" y="23011"/>
                </a:lnTo>
                <a:lnTo>
                  <a:pt x="40761" y="24722"/>
                </a:lnTo>
                <a:lnTo>
                  <a:pt x="37523" y="26434"/>
                </a:lnTo>
                <a:lnTo>
                  <a:pt x="34476" y="29096"/>
                </a:lnTo>
                <a:lnTo>
                  <a:pt x="31428" y="31568"/>
                </a:lnTo>
                <a:lnTo>
                  <a:pt x="28761" y="34231"/>
                </a:lnTo>
                <a:lnTo>
                  <a:pt x="26476" y="37654"/>
                </a:lnTo>
                <a:lnTo>
                  <a:pt x="26476" y="37654"/>
                </a:lnTo>
                <a:lnTo>
                  <a:pt x="26476" y="37654"/>
                </a:lnTo>
                <a:lnTo>
                  <a:pt x="24571" y="40887"/>
                </a:lnTo>
                <a:lnTo>
                  <a:pt x="22666" y="44500"/>
                </a:lnTo>
                <a:lnTo>
                  <a:pt x="22095" y="46212"/>
                </a:lnTo>
                <a:lnTo>
                  <a:pt x="21523" y="47923"/>
                </a:lnTo>
                <a:lnTo>
                  <a:pt x="20952" y="50015"/>
                </a:lnTo>
                <a:lnTo>
                  <a:pt x="20571" y="51917"/>
                </a:lnTo>
                <a:lnTo>
                  <a:pt x="20190" y="54009"/>
                </a:lnTo>
                <a:lnTo>
                  <a:pt x="20000" y="56101"/>
                </a:lnTo>
                <a:lnTo>
                  <a:pt x="19809" y="58003"/>
                </a:lnTo>
                <a:lnTo>
                  <a:pt x="19809" y="60095"/>
                </a:lnTo>
                <a:lnTo>
                  <a:pt x="19809" y="61806"/>
                </a:lnTo>
                <a:lnTo>
                  <a:pt x="20000" y="63898"/>
                </a:lnTo>
                <a:lnTo>
                  <a:pt x="20190" y="65990"/>
                </a:lnTo>
                <a:lnTo>
                  <a:pt x="20571" y="67892"/>
                </a:lnTo>
                <a:lnTo>
                  <a:pt x="21523" y="71695"/>
                </a:lnTo>
                <a:lnTo>
                  <a:pt x="22666" y="75499"/>
                </a:lnTo>
                <a:lnTo>
                  <a:pt x="24571" y="79112"/>
                </a:lnTo>
                <a:lnTo>
                  <a:pt x="26476" y="82345"/>
                </a:lnTo>
                <a:lnTo>
                  <a:pt x="28761" y="85388"/>
                </a:lnTo>
                <a:lnTo>
                  <a:pt x="31428" y="88431"/>
                </a:lnTo>
                <a:lnTo>
                  <a:pt x="34476" y="90903"/>
                </a:lnTo>
                <a:lnTo>
                  <a:pt x="37523" y="93375"/>
                </a:lnTo>
                <a:lnTo>
                  <a:pt x="40761" y="95277"/>
                </a:lnTo>
                <a:lnTo>
                  <a:pt x="44190" y="96988"/>
                </a:lnTo>
                <a:lnTo>
                  <a:pt x="46095" y="97749"/>
                </a:lnTo>
                <a:lnTo>
                  <a:pt x="48000" y="98510"/>
                </a:lnTo>
                <a:lnTo>
                  <a:pt x="49904" y="99080"/>
                </a:lnTo>
                <a:lnTo>
                  <a:pt x="51809" y="99461"/>
                </a:lnTo>
                <a:lnTo>
                  <a:pt x="53904" y="99841"/>
                </a:lnTo>
                <a:lnTo>
                  <a:pt x="55809" y="100031"/>
                </a:lnTo>
                <a:lnTo>
                  <a:pt x="57904" y="100221"/>
                </a:lnTo>
                <a:lnTo>
                  <a:pt x="60000" y="100221"/>
                </a:lnTo>
                <a:lnTo>
                  <a:pt x="61904" y="100221"/>
                </a:lnTo>
                <a:lnTo>
                  <a:pt x="64000" y="100031"/>
                </a:lnTo>
                <a:lnTo>
                  <a:pt x="66095" y="99841"/>
                </a:lnTo>
                <a:lnTo>
                  <a:pt x="68000" y="99461"/>
                </a:lnTo>
                <a:lnTo>
                  <a:pt x="69904" y="99080"/>
                </a:lnTo>
                <a:lnTo>
                  <a:pt x="71809" y="98510"/>
                </a:lnTo>
                <a:lnTo>
                  <a:pt x="73904" y="97749"/>
                </a:lnTo>
                <a:lnTo>
                  <a:pt x="75619" y="96988"/>
                </a:lnTo>
                <a:lnTo>
                  <a:pt x="76380" y="96418"/>
                </a:lnTo>
                <a:lnTo>
                  <a:pt x="77142" y="95467"/>
                </a:lnTo>
                <a:lnTo>
                  <a:pt x="77333" y="94516"/>
                </a:lnTo>
                <a:lnTo>
                  <a:pt x="77142" y="93375"/>
                </a:lnTo>
                <a:lnTo>
                  <a:pt x="76380" y="92424"/>
                </a:lnTo>
                <a:lnTo>
                  <a:pt x="75619" y="91854"/>
                </a:lnTo>
                <a:lnTo>
                  <a:pt x="74666" y="91664"/>
                </a:lnTo>
                <a:lnTo>
                  <a:pt x="73333" y="91854"/>
                </a:lnTo>
                <a:lnTo>
                  <a:pt x="73333" y="91854"/>
                </a:lnTo>
                <a:close/>
                <a:moveTo>
                  <a:pt x="71809" y="71885"/>
                </a:moveTo>
                <a:lnTo>
                  <a:pt x="71809" y="71885"/>
                </a:lnTo>
                <a:lnTo>
                  <a:pt x="70666" y="73026"/>
                </a:lnTo>
                <a:lnTo>
                  <a:pt x="69333" y="73977"/>
                </a:lnTo>
                <a:lnTo>
                  <a:pt x="68000" y="74738"/>
                </a:lnTo>
                <a:lnTo>
                  <a:pt x="66476" y="75499"/>
                </a:lnTo>
                <a:lnTo>
                  <a:pt x="64952" y="76069"/>
                </a:lnTo>
                <a:lnTo>
                  <a:pt x="63238" y="76450"/>
                </a:lnTo>
                <a:lnTo>
                  <a:pt x="61714" y="76830"/>
                </a:lnTo>
                <a:lnTo>
                  <a:pt x="60000" y="76830"/>
                </a:lnTo>
                <a:lnTo>
                  <a:pt x="58095" y="76830"/>
                </a:lnTo>
                <a:lnTo>
                  <a:pt x="56571" y="76450"/>
                </a:lnTo>
                <a:lnTo>
                  <a:pt x="54857" y="76069"/>
                </a:lnTo>
                <a:lnTo>
                  <a:pt x="53333" y="75499"/>
                </a:lnTo>
                <a:lnTo>
                  <a:pt x="51809" y="74738"/>
                </a:lnTo>
                <a:lnTo>
                  <a:pt x="50666" y="73977"/>
                </a:lnTo>
                <a:lnTo>
                  <a:pt x="49333" y="73026"/>
                </a:lnTo>
                <a:lnTo>
                  <a:pt x="48000" y="71885"/>
                </a:lnTo>
                <a:lnTo>
                  <a:pt x="47047" y="70744"/>
                </a:lnTo>
                <a:lnTo>
                  <a:pt x="46095" y="69413"/>
                </a:lnTo>
                <a:lnTo>
                  <a:pt x="44952" y="67892"/>
                </a:lnTo>
                <a:lnTo>
                  <a:pt x="44571" y="66370"/>
                </a:lnTo>
                <a:lnTo>
                  <a:pt x="43809" y="64849"/>
                </a:lnTo>
                <a:lnTo>
                  <a:pt x="43428" y="63328"/>
                </a:lnTo>
                <a:lnTo>
                  <a:pt x="43238" y="61616"/>
                </a:lnTo>
                <a:lnTo>
                  <a:pt x="43047" y="60095"/>
                </a:lnTo>
                <a:lnTo>
                  <a:pt x="43238" y="58383"/>
                </a:lnTo>
                <a:lnTo>
                  <a:pt x="43428" y="56481"/>
                </a:lnTo>
                <a:lnTo>
                  <a:pt x="43809" y="54960"/>
                </a:lnTo>
                <a:lnTo>
                  <a:pt x="44571" y="53438"/>
                </a:lnTo>
                <a:lnTo>
                  <a:pt x="44952" y="51917"/>
                </a:lnTo>
                <a:lnTo>
                  <a:pt x="46095" y="50586"/>
                </a:lnTo>
                <a:lnTo>
                  <a:pt x="47047" y="49255"/>
                </a:lnTo>
                <a:lnTo>
                  <a:pt x="48000" y="47923"/>
                </a:lnTo>
                <a:lnTo>
                  <a:pt x="49333" y="46973"/>
                </a:lnTo>
                <a:lnTo>
                  <a:pt x="50666" y="46022"/>
                </a:lnTo>
                <a:lnTo>
                  <a:pt x="51809" y="45261"/>
                </a:lnTo>
                <a:lnTo>
                  <a:pt x="53333" y="44500"/>
                </a:lnTo>
                <a:lnTo>
                  <a:pt x="54857" y="43930"/>
                </a:lnTo>
                <a:lnTo>
                  <a:pt x="56571" y="43359"/>
                </a:lnTo>
                <a:lnTo>
                  <a:pt x="58095" y="43169"/>
                </a:lnTo>
                <a:lnTo>
                  <a:pt x="60000" y="43169"/>
                </a:lnTo>
                <a:lnTo>
                  <a:pt x="61714" y="43169"/>
                </a:lnTo>
                <a:lnTo>
                  <a:pt x="63238" y="43359"/>
                </a:lnTo>
                <a:lnTo>
                  <a:pt x="64952" y="43930"/>
                </a:lnTo>
                <a:lnTo>
                  <a:pt x="66476" y="44500"/>
                </a:lnTo>
                <a:lnTo>
                  <a:pt x="68000" y="45261"/>
                </a:lnTo>
                <a:lnTo>
                  <a:pt x="69333" y="46022"/>
                </a:lnTo>
                <a:lnTo>
                  <a:pt x="70666" y="46973"/>
                </a:lnTo>
                <a:lnTo>
                  <a:pt x="71809" y="47923"/>
                </a:lnTo>
                <a:lnTo>
                  <a:pt x="72761" y="49255"/>
                </a:lnTo>
                <a:lnTo>
                  <a:pt x="73904" y="50586"/>
                </a:lnTo>
                <a:lnTo>
                  <a:pt x="74666" y="51917"/>
                </a:lnTo>
                <a:lnTo>
                  <a:pt x="75428" y="53438"/>
                </a:lnTo>
                <a:lnTo>
                  <a:pt x="75809" y="54960"/>
                </a:lnTo>
                <a:lnTo>
                  <a:pt x="76380" y="56481"/>
                </a:lnTo>
                <a:lnTo>
                  <a:pt x="76571" y="58383"/>
                </a:lnTo>
                <a:lnTo>
                  <a:pt x="76571" y="60095"/>
                </a:lnTo>
                <a:lnTo>
                  <a:pt x="76571" y="61616"/>
                </a:lnTo>
                <a:lnTo>
                  <a:pt x="76380" y="63328"/>
                </a:lnTo>
                <a:lnTo>
                  <a:pt x="75809" y="64849"/>
                </a:lnTo>
                <a:lnTo>
                  <a:pt x="75428" y="66370"/>
                </a:lnTo>
                <a:lnTo>
                  <a:pt x="74666" y="67892"/>
                </a:lnTo>
                <a:lnTo>
                  <a:pt x="73904" y="69413"/>
                </a:lnTo>
                <a:lnTo>
                  <a:pt x="72761" y="70744"/>
                </a:lnTo>
                <a:lnTo>
                  <a:pt x="71809" y="71885"/>
                </a:lnTo>
                <a:lnTo>
                  <a:pt x="71809" y="71885"/>
                </a:lnTo>
                <a:close/>
                <a:moveTo>
                  <a:pt x="60000" y="37654"/>
                </a:moveTo>
                <a:lnTo>
                  <a:pt x="60000" y="37654"/>
                </a:lnTo>
                <a:lnTo>
                  <a:pt x="57714" y="37654"/>
                </a:lnTo>
                <a:lnTo>
                  <a:pt x="55428" y="38034"/>
                </a:lnTo>
                <a:lnTo>
                  <a:pt x="53333" y="38605"/>
                </a:lnTo>
                <a:lnTo>
                  <a:pt x="51428" y="39366"/>
                </a:lnTo>
                <a:lnTo>
                  <a:pt x="49333" y="40316"/>
                </a:lnTo>
                <a:lnTo>
                  <a:pt x="47238" y="41458"/>
                </a:lnTo>
                <a:lnTo>
                  <a:pt x="45714" y="42599"/>
                </a:lnTo>
                <a:lnTo>
                  <a:pt x="44000" y="44120"/>
                </a:lnTo>
                <a:lnTo>
                  <a:pt x="42666" y="45641"/>
                </a:lnTo>
                <a:lnTo>
                  <a:pt x="41523" y="47543"/>
                </a:lnTo>
                <a:lnTo>
                  <a:pt x="40190" y="49255"/>
                </a:lnTo>
                <a:lnTo>
                  <a:pt x="39238" y="51156"/>
                </a:lnTo>
                <a:lnTo>
                  <a:pt x="38476" y="53248"/>
                </a:lnTo>
                <a:lnTo>
                  <a:pt x="37904" y="55530"/>
                </a:lnTo>
                <a:lnTo>
                  <a:pt x="37714" y="57812"/>
                </a:lnTo>
                <a:lnTo>
                  <a:pt x="37523" y="60095"/>
                </a:lnTo>
                <a:lnTo>
                  <a:pt x="37714" y="62377"/>
                </a:lnTo>
                <a:lnTo>
                  <a:pt x="37904" y="64469"/>
                </a:lnTo>
                <a:lnTo>
                  <a:pt x="38476" y="66751"/>
                </a:lnTo>
                <a:lnTo>
                  <a:pt x="39238" y="68652"/>
                </a:lnTo>
                <a:lnTo>
                  <a:pt x="40190" y="70744"/>
                </a:lnTo>
                <a:lnTo>
                  <a:pt x="41523" y="72456"/>
                </a:lnTo>
                <a:lnTo>
                  <a:pt x="42666" y="74167"/>
                </a:lnTo>
                <a:lnTo>
                  <a:pt x="44000" y="75689"/>
                </a:lnTo>
                <a:lnTo>
                  <a:pt x="45714" y="77210"/>
                </a:lnTo>
                <a:lnTo>
                  <a:pt x="47619" y="78541"/>
                </a:lnTo>
                <a:lnTo>
                  <a:pt x="49333" y="79492"/>
                </a:lnTo>
                <a:lnTo>
                  <a:pt x="51428" y="80633"/>
                </a:lnTo>
                <a:lnTo>
                  <a:pt x="53333" y="81394"/>
                </a:lnTo>
                <a:lnTo>
                  <a:pt x="55428" y="81774"/>
                </a:lnTo>
                <a:lnTo>
                  <a:pt x="57714" y="82345"/>
                </a:lnTo>
                <a:lnTo>
                  <a:pt x="60000" y="82345"/>
                </a:lnTo>
                <a:lnTo>
                  <a:pt x="62285" y="82345"/>
                </a:lnTo>
                <a:lnTo>
                  <a:pt x="64571" y="81774"/>
                </a:lnTo>
                <a:lnTo>
                  <a:pt x="66476" y="81394"/>
                </a:lnTo>
                <a:lnTo>
                  <a:pt x="68571" y="80633"/>
                </a:lnTo>
                <a:lnTo>
                  <a:pt x="70666" y="79492"/>
                </a:lnTo>
                <a:lnTo>
                  <a:pt x="72380" y="78541"/>
                </a:lnTo>
                <a:lnTo>
                  <a:pt x="74095" y="77210"/>
                </a:lnTo>
                <a:lnTo>
                  <a:pt x="75619" y="75689"/>
                </a:lnTo>
                <a:lnTo>
                  <a:pt x="77142" y="74167"/>
                </a:lnTo>
                <a:lnTo>
                  <a:pt x="78476" y="72456"/>
                </a:lnTo>
                <a:lnTo>
                  <a:pt x="79619" y="70744"/>
                </a:lnTo>
                <a:lnTo>
                  <a:pt x="80380" y="68652"/>
                </a:lnTo>
                <a:lnTo>
                  <a:pt x="81142" y="66751"/>
                </a:lnTo>
                <a:lnTo>
                  <a:pt x="81904" y="64469"/>
                </a:lnTo>
                <a:lnTo>
                  <a:pt x="82285" y="62377"/>
                </a:lnTo>
                <a:lnTo>
                  <a:pt x="82285" y="60095"/>
                </a:lnTo>
                <a:lnTo>
                  <a:pt x="82285" y="57812"/>
                </a:lnTo>
                <a:lnTo>
                  <a:pt x="81904" y="55530"/>
                </a:lnTo>
                <a:lnTo>
                  <a:pt x="81142" y="53248"/>
                </a:lnTo>
                <a:lnTo>
                  <a:pt x="80380" y="51156"/>
                </a:lnTo>
                <a:lnTo>
                  <a:pt x="79619" y="49255"/>
                </a:lnTo>
                <a:lnTo>
                  <a:pt x="78476" y="47543"/>
                </a:lnTo>
                <a:lnTo>
                  <a:pt x="77142" y="45641"/>
                </a:lnTo>
                <a:lnTo>
                  <a:pt x="75619" y="44120"/>
                </a:lnTo>
                <a:lnTo>
                  <a:pt x="74095" y="42599"/>
                </a:lnTo>
                <a:lnTo>
                  <a:pt x="72380" y="41458"/>
                </a:lnTo>
                <a:lnTo>
                  <a:pt x="70666" y="40316"/>
                </a:lnTo>
                <a:lnTo>
                  <a:pt x="68571" y="39366"/>
                </a:lnTo>
                <a:lnTo>
                  <a:pt x="66476" y="38605"/>
                </a:lnTo>
                <a:lnTo>
                  <a:pt x="64571" y="38034"/>
                </a:lnTo>
                <a:lnTo>
                  <a:pt x="62285" y="37654"/>
                </a:lnTo>
                <a:lnTo>
                  <a:pt x="60000" y="37654"/>
                </a:lnTo>
                <a:lnTo>
                  <a:pt x="60000" y="37654"/>
                </a:lnTo>
                <a:close/>
                <a:moveTo>
                  <a:pt x="118666" y="112202"/>
                </a:moveTo>
                <a:lnTo>
                  <a:pt x="118666" y="112202"/>
                </a:lnTo>
                <a:lnTo>
                  <a:pt x="105904" y="99270"/>
                </a:lnTo>
                <a:lnTo>
                  <a:pt x="118666" y="86529"/>
                </a:lnTo>
                <a:lnTo>
                  <a:pt x="119238" y="85768"/>
                </a:lnTo>
                <a:lnTo>
                  <a:pt x="119619" y="85198"/>
                </a:lnTo>
                <a:lnTo>
                  <a:pt x="120000" y="84437"/>
                </a:lnTo>
                <a:lnTo>
                  <a:pt x="120000" y="83296"/>
                </a:lnTo>
                <a:lnTo>
                  <a:pt x="120000" y="82535"/>
                </a:lnTo>
                <a:lnTo>
                  <a:pt x="119619" y="81584"/>
                </a:lnTo>
                <a:lnTo>
                  <a:pt x="119238" y="80824"/>
                </a:lnTo>
                <a:lnTo>
                  <a:pt x="118666" y="80063"/>
                </a:lnTo>
                <a:lnTo>
                  <a:pt x="117904" y="79492"/>
                </a:lnTo>
                <a:lnTo>
                  <a:pt x="117142" y="79112"/>
                </a:lnTo>
                <a:lnTo>
                  <a:pt x="116190" y="78732"/>
                </a:lnTo>
                <a:lnTo>
                  <a:pt x="115428" y="78732"/>
                </a:lnTo>
                <a:lnTo>
                  <a:pt x="114285" y="78732"/>
                </a:lnTo>
                <a:lnTo>
                  <a:pt x="113523" y="79112"/>
                </a:lnTo>
                <a:lnTo>
                  <a:pt x="112761" y="79492"/>
                </a:lnTo>
                <a:lnTo>
                  <a:pt x="112000" y="80063"/>
                </a:lnTo>
                <a:lnTo>
                  <a:pt x="99428" y="92995"/>
                </a:lnTo>
                <a:lnTo>
                  <a:pt x="86476" y="80063"/>
                </a:lnTo>
                <a:lnTo>
                  <a:pt x="86095" y="79492"/>
                </a:lnTo>
                <a:lnTo>
                  <a:pt x="85333" y="79112"/>
                </a:lnTo>
                <a:lnTo>
                  <a:pt x="84190" y="78732"/>
                </a:lnTo>
                <a:lnTo>
                  <a:pt x="83428" y="78732"/>
                </a:lnTo>
                <a:lnTo>
                  <a:pt x="82476" y="78732"/>
                </a:lnTo>
                <a:lnTo>
                  <a:pt x="81714" y="79112"/>
                </a:lnTo>
                <a:lnTo>
                  <a:pt x="80952" y="79492"/>
                </a:lnTo>
                <a:lnTo>
                  <a:pt x="80190" y="80063"/>
                </a:lnTo>
                <a:lnTo>
                  <a:pt x="79428" y="80824"/>
                </a:lnTo>
                <a:lnTo>
                  <a:pt x="79238" y="81584"/>
                </a:lnTo>
                <a:lnTo>
                  <a:pt x="78857" y="82535"/>
                </a:lnTo>
                <a:lnTo>
                  <a:pt x="78666" y="83296"/>
                </a:lnTo>
                <a:lnTo>
                  <a:pt x="78857" y="84437"/>
                </a:lnTo>
                <a:lnTo>
                  <a:pt x="79238" y="85198"/>
                </a:lnTo>
                <a:lnTo>
                  <a:pt x="79428" y="85768"/>
                </a:lnTo>
                <a:lnTo>
                  <a:pt x="80190" y="86529"/>
                </a:lnTo>
                <a:lnTo>
                  <a:pt x="92761" y="99270"/>
                </a:lnTo>
                <a:lnTo>
                  <a:pt x="80190" y="112202"/>
                </a:lnTo>
                <a:lnTo>
                  <a:pt x="79428" y="112583"/>
                </a:lnTo>
                <a:lnTo>
                  <a:pt x="79238" y="113724"/>
                </a:lnTo>
                <a:lnTo>
                  <a:pt x="78857" y="114484"/>
                </a:lnTo>
                <a:lnTo>
                  <a:pt x="78666" y="115435"/>
                </a:lnTo>
                <a:lnTo>
                  <a:pt x="78857" y="116196"/>
                </a:lnTo>
                <a:lnTo>
                  <a:pt x="79238" y="116957"/>
                </a:lnTo>
                <a:lnTo>
                  <a:pt x="79428" y="117908"/>
                </a:lnTo>
                <a:lnTo>
                  <a:pt x="80190" y="118478"/>
                </a:lnTo>
                <a:lnTo>
                  <a:pt x="80952" y="119239"/>
                </a:lnTo>
                <a:lnTo>
                  <a:pt x="81714" y="119429"/>
                </a:lnTo>
                <a:lnTo>
                  <a:pt x="82476" y="119619"/>
                </a:lnTo>
                <a:lnTo>
                  <a:pt x="83428" y="120000"/>
                </a:lnTo>
                <a:lnTo>
                  <a:pt x="84190" y="119619"/>
                </a:lnTo>
                <a:lnTo>
                  <a:pt x="85333" y="119429"/>
                </a:lnTo>
                <a:lnTo>
                  <a:pt x="86095" y="119239"/>
                </a:lnTo>
                <a:lnTo>
                  <a:pt x="86476" y="118478"/>
                </a:lnTo>
                <a:lnTo>
                  <a:pt x="99428" y="105736"/>
                </a:lnTo>
                <a:lnTo>
                  <a:pt x="112000" y="118478"/>
                </a:lnTo>
                <a:lnTo>
                  <a:pt x="112761" y="119239"/>
                </a:lnTo>
                <a:lnTo>
                  <a:pt x="113523" y="119429"/>
                </a:lnTo>
                <a:lnTo>
                  <a:pt x="114285" y="119619"/>
                </a:lnTo>
                <a:lnTo>
                  <a:pt x="115428" y="120000"/>
                </a:lnTo>
                <a:lnTo>
                  <a:pt x="116190" y="119619"/>
                </a:lnTo>
                <a:lnTo>
                  <a:pt x="117142" y="119429"/>
                </a:lnTo>
                <a:lnTo>
                  <a:pt x="117904" y="119239"/>
                </a:lnTo>
                <a:lnTo>
                  <a:pt x="118666" y="118478"/>
                </a:lnTo>
                <a:lnTo>
                  <a:pt x="119238" y="117908"/>
                </a:lnTo>
                <a:lnTo>
                  <a:pt x="119619" y="116957"/>
                </a:lnTo>
                <a:lnTo>
                  <a:pt x="120000" y="116196"/>
                </a:lnTo>
                <a:lnTo>
                  <a:pt x="120000" y="115435"/>
                </a:lnTo>
                <a:lnTo>
                  <a:pt x="120000" y="114484"/>
                </a:lnTo>
                <a:lnTo>
                  <a:pt x="119619" y="113724"/>
                </a:lnTo>
                <a:lnTo>
                  <a:pt x="119238" y="112583"/>
                </a:lnTo>
                <a:lnTo>
                  <a:pt x="118666" y="112202"/>
                </a:lnTo>
                <a:lnTo>
                  <a:pt x="118666" y="112202"/>
                </a:lnTo>
                <a:close/>
                <a:moveTo>
                  <a:pt x="60000" y="55340"/>
                </a:moveTo>
                <a:lnTo>
                  <a:pt x="60000" y="55340"/>
                </a:lnTo>
                <a:lnTo>
                  <a:pt x="58857" y="55530"/>
                </a:lnTo>
                <a:lnTo>
                  <a:pt x="58095" y="55721"/>
                </a:lnTo>
                <a:lnTo>
                  <a:pt x="57333" y="56101"/>
                </a:lnTo>
                <a:lnTo>
                  <a:pt x="56571" y="56862"/>
                </a:lnTo>
                <a:lnTo>
                  <a:pt x="56190" y="57242"/>
                </a:lnTo>
                <a:lnTo>
                  <a:pt x="55619" y="58003"/>
                </a:lnTo>
                <a:lnTo>
                  <a:pt x="55428" y="59144"/>
                </a:lnTo>
                <a:lnTo>
                  <a:pt x="55428" y="60095"/>
                </a:lnTo>
                <a:lnTo>
                  <a:pt x="55428" y="60855"/>
                </a:lnTo>
                <a:lnTo>
                  <a:pt x="55619" y="61806"/>
                </a:lnTo>
                <a:lnTo>
                  <a:pt x="56190" y="62567"/>
                </a:lnTo>
                <a:lnTo>
                  <a:pt x="56571" y="63137"/>
                </a:lnTo>
                <a:lnTo>
                  <a:pt x="57333" y="63898"/>
                </a:lnTo>
                <a:lnTo>
                  <a:pt x="58095" y="64088"/>
                </a:lnTo>
                <a:lnTo>
                  <a:pt x="58857" y="64469"/>
                </a:lnTo>
                <a:lnTo>
                  <a:pt x="60000" y="64659"/>
                </a:lnTo>
                <a:lnTo>
                  <a:pt x="60952" y="64469"/>
                </a:lnTo>
                <a:lnTo>
                  <a:pt x="61714" y="64088"/>
                </a:lnTo>
                <a:lnTo>
                  <a:pt x="62476" y="63898"/>
                </a:lnTo>
                <a:lnTo>
                  <a:pt x="63238" y="63137"/>
                </a:lnTo>
                <a:lnTo>
                  <a:pt x="63809" y="62567"/>
                </a:lnTo>
                <a:lnTo>
                  <a:pt x="64190" y="61806"/>
                </a:lnTo>
                <a:lnTo>
                  <a:pt x="64571" y="60855"/>
                </a:lnTo>
                <a:lnTo>
                  <a:pt x="64571" y="60095"/>
                </a:lnTo>
                <a:lnTo>
                  <a:pt x="64571" y="59144"/>
                </a:lnTo>
                <a:lnTo>
                  <a:pt x="64190" y="58003"/>
                </a:lnTo>
                <a:lnTo>
                  <a:pt x="63809" y="57242"/>
                </a:lnTo>
                <a:lnTo>
                  <a:pt x="63238" y="56862"/>
                </a:lnTo>
                <a:lnTo>
                  <a:pt x="62476" y="56101"/>
                </a:lnTo>
                <a:lnTo>
                  <a:pt x="61714" y="55721"/>
                </a:lnTo>
                <a:lnTo>
                  <a:pt x="60952" y="55530"/>
                </a:lnTo>
                <a:lnTo>
                  <a:pt x="60000" y="55340"/>
                </a:lnTo>
                <a:lnTo>
                  <a:pt x="60000" y="55340"/>
                </a:lnTo>
                <a:close/>
                <a:moveTo>
                  <a:pt x="70285" y="109540"/>
                </a:moveTo>
                <a:lnTo>
                  <a:pt x="67619" y="110110"/>
                </a:lnTo>
                <a:lnTo>
                  <a:pt x="64952" y="110301"/>
                </a:lnTo>
                <a:lnTo>
                  <a:pt x="64952" y="110301"/>
                </a:lnTo>
                <a:lnTo>
                  <a:pt x="61142" y="110681"/>
                </a:lnTo>
                <a:lnTo>
                  <a:pt x="57333" y="110681"/>
                </a:lnTo>
                <a:lnTo>
                  <a:pt x="53333" y="110301"/>
                </a:lnTo>
                <a:lnTo>
                  <a:pt x="49523" y="109540"/>
                </a:lnTo>
                <a:lnTo>
                  <a:pt x="47238" y="109160"/>
                </a:lnTo>
                <a:lnTo>
                  <a:pt x="44761" y="108399"/>
                </a:lnTo>
                <a:lnTo>
                  <a:pt x="44761" y="108399"/>
                </a:lnTo>
                <a:lnTo>
                  <a:pt x="42476" y="107638"/>
                </a:lnTo>
                <a:lnTo>
                  <a:pt x="40190" y="106877"/>
                </a:lnTo>
                <a:lnTo>
                  <a:pt x="37904" y="105736"/>
                </a:lnTo>
                <a:lnTo>
                  <a:pt x="35619" y="104595"/>
                </a:lnTo>
                <a:lnTo>
                  <a:pt x="35428" y="104595"/>
                </a:lnTo>
                <a:lnTo>
                  <a:pt x="33714" y="103264"/>
                </a:lnTo>
                <a:lnTo>
                  <a:pt x="31619" y="102123"/>
                </a:lnTo>
                <a:lnTo>
                  <a:pt x="29523" y="100602"/>
                </a:lnTo>
                <a:lnTo>
                  <a:pt x="27619" y="99080"/>
                </a:lnTo>
                <a:lnTo>
                  <a:pt x="25714" y="97559"/>
                </a:lnTo>
                <a:lnTo>
                  <a:pt x="24000" y="95657"/>
                </a:lnTo>
                <a:lnTo>
                  <a:pt x="22285" y="93946"/>
                </a:lnTo>
                <a:lnTo>
                  <a:pt x="20761" y="92234"/>
                </a:lnTo>
                <a:lnTo>
                  <a:pt x="20571" y="91854"/>
                </a:lnTo>
                <a:lnTo>
                  <a:pt x="18285" y="89191"/>
                </a:lnTo>
                <a:lnTo>
                  <a:pt x="16190" y="85768"/>
                </a:lnTo>
                <a:lnTo>
                  <a:pt x="14476" y="82916"/>
                </a:lnTo>
                <a:lnTo>
                  <a:pt x="12952" y="79302"/>
                </a:lnTo>
                <a:lnTo>
                  <a:pt x="11619" y="76069"/>
                </a:lnTo>
                <a:lnTo>
                  <a:pt x="10666" y="72456"/>
                </a:lnTo>
                <a:lnTo>
                  <a:pt x="9904" y="68652"/>
                </a:lnTo>
                <a:lnTo>
                  <a:pt x="9333" y="65229"/>
                </a:lnTo>
                <a:lnTo>
                  <a:pt x="9333" y="65229"/>
                </a:lnTo>
                <a:lnTo>
                  <a:pt x="9142" y="62567"/>
                </a:lnTo>
                <a:lnTo>
                  <a:pt x="9142" y="60095"/>
                </a:lnTo>
                <a:lnTo>
                  <a:pt x="9142" y="57242"/>
                </a:lnTo>
                <a:lnTo>
                  <a:pt x="9333" y="54770"/>
                </a:lnTo>
                <a:lnTo>
                  <a:pt x="9523" y="52297"/>
                </a:lnTo>
                <a:lnTo>
                  <a:pt x="10095" y="49825"/>
                </a:lnTo>
                <a:lnTo>
                  <a:pt x="10666" y="47163"/>
                </a:lnTo>
                <a:lnTo>
                  <a:pt x="11428" y="44881"/>
                </a:lnTo>
                <a:lnTo>
                  <a:pt x="11428" y="44690"/>
                </a:lnTo>
                <a:lnTo>
                  <a:pt x="12190" y="42408"/>
                </a:lnTo>
                <a:lnTo>
                  <a:pt x="13142" y="40126"/>
                </a:lnTo>
                <a:lnTo>
                  <a:pt x="14095" y="38034"/>
                </a:lnTo>
                <a:lnTo>
                  <a:pt x="15238" y="35752"/>
                </a:lnTo>
                <a:lnTo>
                  <a:pt x="15428" y="35562"/>
                </a:lnTo>
                <a:lnTo>
                  <a:pt x="16380" y="33660"/>
                </a:lnTo>
                <a:lnTo>
                  <a:pt x="17714" y="31568"/>
                </a:lnTo>
                <a:lnTo>
                  <a:pt x="19238" y="29477"/>
                </a:lnTo>
                <a:lnTo>
                  <a:pt x="20761" y="27765"/>
                </a:lnTo>
                <a:lnTo>
                  <a:pt x="23238" y="24912"/>
                </a:lnTo>
                <a:lnTo>
                  <a:pt x="25714" y="22440"/>
                </a:lnTo>
                <a:lnTo>
                  <a:pt x="28571" y="19968"/>
                </a:lnTo>
                <a:lnTo>
                  <a:pt x="31619" y="17876"/>
                </a:lnTo>
                <a:lnTo>
                  <a:pt x="34666" y="15974"/>
                </a:lnTo>
                <a:lnTo>
                  <a:pt x="37904" y="14072"/>
                </a:lnTo>
                <a:lnTo>
                  <a:pt x="41523" y="12551"/>
                </a:lnTo>
                <a:lnTo>
                  <a:pt x="44761" y="11600"/>
                </a:lnTo>
                <a:lnTo>
                  <a:pt x="44761" y="11600"/>
                </a:lnTo>
                <a:lnTo>
                  <a:pt x="44761" y="11600"/>
                </a:lnTo>
                <a:lnTo>
                  <a:pt x="47238" y="10839"/>
                </a:lnTo>
                <a:lnTo>
                  <a:pt x="49523" y="10269"/>
                </a:lnTo>
                <a:lnTo>
                  <a:pt x="52190" y="9889"/>
                </a:lnTo>
                <a:lnTo>
                  <a:pt x="54666" y="9508"/>
                </a:lnTo>
                <a:lnTo>
                  <a:pt x="54857" y="9508"/>
                </a:lnTo>
                <a:lnTo>
                  <a:pt x="57333" y="9318"/>
                </a:lnTo>
                <a:lnTo>
                  <a:pt x="60000" y="9318"/>
                </a:lnTo>
                <a:lnTo>
                  <a:pt x="62476" y="9318"/>
                </a:lnTo>
                <a:lnTo>
                  <a:pt x="64952" y="9508"/>
                </a:lnTo>
                <a:lnTo>
                  <a:pt x="67619" y="9889"/>
                </a:lnTo>
                <a:lnTo>
                  <a:pt x="70285" y="10269"/>
                </a:lnTo>
                <a:lnTo>
                  <a:pt x="72571" y="10839"/>
                </a:lnTo>
                <a:lnTo>
                  <a:pt x="74857" y="11600"/>
                </a:lnTo>
                <a:lnTo>
                  <a:pt x="75047" y="11600"/>
                </a:lnTo>
                <a:lnTo>
                  <a:pt x="77333" y="12361"/>
                </a:lnTo>
                <a:lnTo>
                  <a:pt x="79619" y="13122"/>
                </a:lnTo>
                <a:lnTo>
                  <a:pt x="81904" y="14072"/>
                </a:lnTo>
                <a:lnTo>
                  <a:pt x="84190" y="15404"/>
                </a:lnTo>
                <a:lnTo>
                  <a:pt x="84190" y="15404"/>
                </a:lnTo>
                <a:lnTo>
                  <a:pt x="86285" y="16735"/>
                </a:lnTo>
                <a:lnTo>
                  <a:pt x="88380" y="17876"/>
                </a:lnTo>
                <a:lnTo>
                  <a:pt x="90285" y="19397"/>
                </a:lnTo>
                <a:lnTo>
                  <a:pt x="92380" y="20919"/>
                </a:lnTo>
                <a:lnTo>
                  <a:pt x="94095" y="22440"/>
                </a:lnTo>
                <a:lnTo>
                  <a:pt x="95809" y="24152"/>
                </a:lnTo>
                <a:lnTo>
                  <a:pt x="97714" y="26053"/>
                </a:lnTo>
                <a:lnTo>
                  <a:pt x="99428" y="27955"/>
                </a:lnTo>
                <a:lnTo>
                  <a:pt x="101523" y="30808"/>
                </a:lnTo>
                <a:lnTo>
                  <a:pt x="103428" y="33851"/>
                </a:lnTo>
                <a:lnTo>
                  <a:pt x="105333" y="36893"/>
                </a:lnTo>
                <a:lnTo>
                  <a:pt x="106666" y="40126"/>
                </a:lnTo>
                <a:lnTo>
                  <a:pt x="107809" y="42408"/>
                </a:lnTo>
                <a:lnTo>
                  <a:pt x="108571" y="44881"/>
                </a:lnTo>
                <a:lnTo>
                  <a:pt x="108571" y="44881"/>
                </a:lnTo>
                <a:lnTo>
                  <a:pt x="108952" y="47163"/>
                </a:lnTo>
                <a:lnTo>
                  <a:pt x="109714" y="49825"/>
                </a:lnTo>
                <a:lnTo>
                  <a:pt x="110095" y="52297"/>
                </a:lnTo>
                <a:lnTo>
                  <a:pt x="110476" y="54770"/>
                </a:lnTo>
                <a:lnTo>
                  <a:pt x="110476" y="54770"/>
                </a:lnTo>
                <a:lnTo>
                  <a:pt x="110476" y="57242"/>
                </a:lnTo>
                <a:lnTo>
                  <a:pt x="110857" y="60095"/>
                </a:lnTo>
                <a:lnTo>
                  <a:pt x="110476" y="62567"/>
                </a:lnTo>
                <a:lnTo>
                  <a:pt x="110476" y="65229"/>
                </a:lnTo>
                <a:lnTo>
                  <a:pt x="110095" y="67702"/>
                </a:lnTo>
                <a:lnTo>
                  <a:pt x="109714" y="70174"/>
                </a:lnTo>
                <a:lnTo>
                  <a:pt x="109523" y="71125"/>
                </a:lnTo>
                <a:lnTo>
                  <a:pt x="109714" y="71885"/>
                </a:lnTo>
                <a:lnTo>
                  <a:pt x="110095" y="73026"/>
                </a:lnTo>
                <a:lnTo>
                  <a:pt x="110285" y="73787"/>
                </a:lnTo>
                <a:lnTo>
                  <a:pt x="111047" y="74167"/>
                </a:lnTo>
                <a:lnTo>
                  <a:pt x="111619" y="74928"/>
                </a:lnTo>
                <a:lnTo>
                  <a:pt x="112380" y="75309"/>
                </a:lnTo>
                <a:lnTo>
                  <a:pt x="113333" y="75499"/>
                </a:lnTo>
                <a:lnTo>
                  <a:pt x="114285" y="75689"/>
                </a:lnTo>
                <a:lnTo>
                  <a:pt x="115047" y="75499"/>
                </a:lnTo>
                <a:lnTo>
                  <a:pt x="115809" y="75309"/>
                </a:lnTo>
                <a:lnTo>
                  <a:pt x="116952" y="74928"/>
                </a:lnTo>
                <a:lnTo>
                  <a:pt x="117333" y="74548"/>
                </a:lnTo>
                <a:lnTo>
                  <a:pt x="117904" y="73787"/>
                </a:lnTo>
                <a:lnTo>
                  <a:pt x="118476" y="73026"/>
                </a:lnTo>
                <a:lnTo>
                  <a:pt x="118666" y="71885"/>
                </a:lnTo>
                <a:lnTo>
                  <a:pt x="119238" y="69223"/>
                </a:lnTo>
                <a:lnTo>
                  <a:pt x="119619" y="66180"/>
                </a:lnTo>
                <a:lnTo>
                  <a:pt x="119619" y="66180"/>
                </a:lnTo>
                <a:lnTo>
                  <a:pt x="120000" y="62947"/>
                </a:lnTo>
                <a:lnTo>
                  <a:pt x="120000" y="60095"/>
                </a:lnTo>
                <a:lnTo>
                  <a:pt x="120000" y="57052"/>
                </a:lnTo>
                <a:lnTo>
                  <a:pt x="119619" y="54009"/>
                </a:lnTo>
                <a:lnTo>
                  <a:pt x="119619" y="53819"/>
                </a:lnTo>
                <a:lnTo>
                  <a:pt x="119238" y="50776"/>
                </a:lnTo>
                <a:lnTo>
                  <a:pt x="118666" y="47923"/>
                </a:lnTo>
                <a:lnTo>
                  <a:pt x="118095" y="44881"/>
                </a:lnTo>
                <a:lnTo>
                  <a:pt x="117333" y="42218"/>
                </a:lnTo>
                <a:lnTo>
                  <a:pt x="116380" y="39366"/>
                </a:lnTo>
                <a:lnTo>
                  <a:pt x="115428" y="36513"/>
                </a:lnTo>
                <a:lnTo>
                  <a:pt x="114095" y="34041"/>
                </a:lnTo>
                <a:lnTo>
                  <a:pt x="112761" y="31759"/>
                </a:lnTo>
                <a:lnTo>
                  <a:pt x="112761" y="31568"/>
                </a:lnTo>
                <a:lnTo>
                  <a:pt x="111238" y="29096"/>
                </a:lnTo>
                <a:lnTo>
                  <a:pt x="109714" y="26434"/>
                </a:lnTo>
                <a:lnTo>
                  <a:pt x="108000" y="24152"/>
                </a:lnTo>
                <a:lnTo>
                  <a:pt x="106285" y="21870"/>
                </a:lnTo>
                <a:lnTo>
                  <a:pt x="104571" y="19587"/>
                </a:lnTo>
                <a:lnTo>
                  <a:pt x="102476" y="17686"/>
                </a:lnTo>
                <a:lnTo>
                  <a:pt x="100190" y="15594"/>
                </a:lnTo>
                <a:lnTo>
                  <a:pt x="98095" y="13692"/>
                </a:lnTo>
                <a:lnTo>
                  <a:pt x="95809" y="11790"/>
                </a:lnTo>
                <a:lnTo>
                  <a:pt x="93523" y="10269"/>
                </a:lnTo>
                <a:lnTo>
                  <a:pt x="91047" y="8748"/>
                </a:lnTo>
                <a:lnTo>
                  <a:pt x="88761" y="7226"/>
                </a:lnTo>
                <a:lnTo>
                  <a:pt x="88571" y="7226"/>
                </a:lnTo>
                <a:lnTo>
                  <a:pt x="86095" y="6085"/>
                </a:lnTo>
                <a:lnTo>
                  <a:pt x="83238" y="4754"/>
                </a:lnTo>
                <a:lnTo>
                  <a:pt x="80761" y="3803"/>
                </a:lnTo>
                <a:lnTo>
                  <a:pt x="77904" y="2662"/>
                </a:lnTo>
                <a:lnTo>
                  <a:pt x="77714" y="2662"/>
                </a:lnTo>
                <a:lnTo>
                  <a:pt x="74857" y="1901"/>
                </a:lnTo>
                <a:lnTo>
                  <a:pt x="72190" y="1141"/>
                </a:lnTo>
                <a:lnTo>
                  <a:pt x="69142" y="760"/>
                </a:lnTo>
                <a:lnTo>
                  <a:pt x="66095" y="380"/>
                </a:lnTo>
                <a:lnTo>
                  <a:pt x="66095" y="380"/>
                </a:lnTo>
                <a:lnTo>
                  <a:pt x="63047" y="190"/>
                </a:lnTo>
                <a:lnTo>
                  <a:pt x="60000" y="0"/>
                </a:lnTo>
                <a:lnTo>
                  <a:pt x="56952" y="190"/>
                </a:lnTo>
                <a:lnTo>
                  <a:pt x="53904" y="190"/>
                </a:lnTo>
                <a:lnTo>
                  <a:pt x="53904" y="380"/>
                </a:lnTo>
                <a:lnTo>
                  <a:pt x="50857" y="760"/>
                </a:lnTo>
                <a:lnTo>
                  <a:pt x="47809" y="1141"/>
                </a:lnTo>
                <a:lnTo>
                  <a:pt x="44952" y="1901"/>
                </a:lnTo>
                <a:lnTo>
                  <a:pt x="42285" y="2662"/>
                </a:lnTo>
                <a:lnTo>
                  <a:pt x="39428" y="3803"/>
                </a:lnTo>
                <a:lnTo>
                  <a:pt x="36761" y="4754"/>
                </a:lnTo>
                <a:lnTo>
                  <a:pt x="33333" y="6275"/>
                </a:lnTo>
                <a:lnTo>
                  <a:pt x="30095" y="7987"/>
                </a:lnTo>
                <a:lnTo>
                  <a:pt x="27047" y="9889"/>
                </a:lnTo>
                <a:lnTo>
                  <a:pt x="24000" y="11790"/>
                </a:lnTo>
                <a:lnTo>
                  <a:pt x="21333" y="14072"/>
                </a:lnTo>
                <a:lnTo>
                  <a:pt x="18476" y="16735"/>
                </a:lnTo>
                <a:lnTo>
                  <a:pt x="16000" y="19207"/>
                </a:lnTo>
                <a:lnTo>
                  <a:pt x="13714" y="21870"/>
                </a:lnTo>
                <a:lnTo>
                  <a:pt x="11809" y="24152"/>
                </a:lnTo>
                <a:lnTo>
                  <a:pt x="10095" y="26434"/>
                </a:lnTo>
                <a:lnTo>
                  <a:pt x="8571" y="28716"/>
                </a:lnTo>
                <a:lnTo>
                  <a:pt x="7238" y="31378"/>
                </a:lnTo>
                <a:lnTo>
                  <a:pt x="7047" y="31568"/>
                </a:lnTo>
                <a:lnTo>
                  <a:pt x="5714" y="34041"/>
                </a:lnTo>
                <a:lnTo>
                  <a:pt x="4571" y="36513"/>
                </a:lnTo>
                <a:lnTo>
                  <a:pt x="3619" y="39366"/>
                </a:lnTo>
                <a:lnTo>
                  <a:pt x="2857" y="41838"/>
                </a:lnTo>
                <a:lnTo>
                  <a:pt x="2476" y="42218"/>
                </a:lnTo>
                <a:lnTo>
                  <a:pt x="1714" y="44881"/>
                </a:lnTo>
                <a:lnTo>
                  <a:pt x="1333" y="47923"/>
                </a:lnTo>
                <a:lnTo>
                  <a:pt x="571" y="50776"/>
                </a:lnTo>
                <a:lnTo>
                  <a:pt x="190" y="53819"/>
                </a:lnTo>
                <a:lnTo>
                  <a:pt x="190" y="53819"/>
                </a:lnTo>
                <a:lnTo>
                  <a:pt x="0" y="57052"/>
                </a:lnTo>
                <a:lnTo>
                  <a:pt x="0" y="60095"/>
                </a:lnTo>
                <a:lnTo>
                  <a:pt x="0" y="62947"/>
                </a:lnTo>
                <a:lnTo>
                  <a:pt x="190" y="65990"/>
                </a:lnTo>
                <a:lnTo>
                  <a:pt x="190" y="66180"/>
                </a:lnTo>
                <a:lnTo>
                  <a:pt x="571" y="68843"/>
                </a:lnTo>
                <a:lnTo>
                  <a:pt x="952" y="71885"/>
                </a:lnTo>
                <a:lnTo>
                  <a:pt x="1714" y="74738"/>
                </a:lnTo>
                <a:lnTo>
                  <a:pt x="2476" y="77591"/>
                </a:lnTo>
                <a:lnTo>
                  <a:pt x="3619" y="80253"/>
                </a:lnTo>
                <a:lnTo>
                  <a:pt x="4571" y="83106"/>
                </a:lnTo>
                <a:lnTo>
                  <a:pt x="5714" y="85578"/>
                </a:lnTo>
                <a:lnTo>
                  <a:pt x="7047" y="88050"/>
                </a:lnTo>
                <a:lnTo>
                  <a:pt x="8380" y="90713"/>
                </a:lnTo>
                <a:lnTo>
                  <a:pt x="10095" y="93185"/>
                </a:lnTo>
                <a:lnTo>
                  <a:pt x="11619" y="95657"/>
                </a:lnTo>
                <a:lnTo>
                  <a:pt x="13333" y="97939"/>
                </a:lnTo>
                <a:lnTo>
                  <a:pt x="15428" y="100031"/>
                </a:lnTo>
                <a:lnTo>
                  <a:pt x="17523" y="102313"/>
                </a:lnTo>
                <a:lnTo>
                  <a:pt x="19428" y="104215"/>
                </a:lnTo>
                <a:lnTo>
                  <a:pt x="21714" y="106307"/>
                </a:lnTo>
                <a:lnTo>
                  <a:pt x="24000" y="108019"/>
                </a:lnTo>
                <a:lnTo>
                  <a:pt x="26285" y="109540"/>
                </a:lnTo>
                <a:lnTo>
                  <a:pt x="28571" y="111061"/>
                </a:lnTo>
                <a:lnTo>
                  <a:pt x="31047" y="112583"/>
                </a:lnTo>
                <a:lnTo>
                  <a:pt x="31428" y="112583"/>
                </a:lnTo>
                <a:lnTo>
                  <a:pt x="33904" y="113914"/>
                </a:lnTo>
                <a:lnTo>
                  <a:pt x="36761" y="115245"/>
                </a:lnTo>
                <a:lnTo>
                  <a:pt x="39238" y="116196"/>
                </a:lnTo>
                <a:lnTo>
                  <a:pt x="41904" y="117147"/>
                </a:lnTo>
                <a:lnTo>
                  <a:pt x="42285" y="117147"/>
                </a:lnTo>
                <a:lnTo>
                  <a:pt x="44952" y="117908"/>
                </a:lnTo>
                <a:lnTo>
                  <a:pt x="47809" y="118668"/>
                </a:lnTo>
                <a:lnTo>
                  <a:pt x="52380" y="119429"/>
                </a:lnTo>
                <a:lnTo>
                  <a:pt x="56952" y="119619"/>
                </a:lnTo>
                <a:lnTo>
                  <a:pt x="61523" y="120000"/>
                </a:lnTo>
                <a:lnTo>
                  <a:pt x="66095" y="119619"/>
                </a:lnTo>
                <a:lnTo>
                  <a:pt x="66095" y="119619"/>
                </a:lnTo>
                <a:lnTo>
                  <a:pt x="69142" y="119239"/>
                </a:lnTo>
                <a:lnTo>
                  <a:pt x="72190" y="118668"/>
                </a:lnTo>
                <a:lnTo>
                  <a:pt x="72761" y="118478"/>
                </a:lnTo>
                <a:lnTo>
                  <a:pt x="73523" y="117908"/>
                </a:lnTo>
                <a:lnTo>
                  <a:pt x="74285" y="117527"/>
                </a:lnTo>
                <a:lnTo>
                  <a:pt x="74857" y="116767"/>
                </a:lnTo>
                <a:lnTo>
                  <a:pt x="75428" y="116006"/>
                </a:lnTo>
                <a:lnTo>
                  <a:pt x="75619" y="115245"/>
                </a:lnTo>
                <a:lnTo>
                  <a:pt x="75619" y="114104"/>
                </a:lnTo>
                <a:lnTo>
                  <a:pt x="75619" y="113153"/>
                </a:lnTo>
                <a:lnTo>
                  <a:pt x="75428" y="112393"/>
                </a:lnTo>
                <a:lnTo>
                  <a:pt x="74857" y="111632"/>
                </a:lnTo>
                <a:lnTo>
                  <a:pt x="74285" y="110871"/>
                </a:lnTo>
                <a:lnTo>
                  <a:pt x="73523" y="110301"/>
                </a:lnTo>
                <a:lnTo>
                  <a:pt x="72761" y="109920"/>
                </a:lnTo>
                <a:lnTo>
                  <a:pt x="72190" y="109540"/>
                </a:lnTo>
                <a:lnTo>
                  <a:pt x="71047" y="109540"/>
                </a:lnTo>
                <a:lnTo>
                  <a:pt x="70285" y="109540"/>
                </a:lnTo>
                <a:lnTo>
                  <a:pt x="70285" y="109540"/>
                </a:lnTo>
                <a:close/>
              </a:path>
            </a:pathLst>
          </a:custGeom>
          <a:solidFill>
            <a:srgbClr val="0045C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8" name="Google Shape;156;p24">
            <a:extLst>
              <a:ext uri="{FF2B5EF4-FFF2-40B4-BE49-F238E27FC236}">
                <a16:creationId xmlns:a16="http://schemas.microsoft.com/office/drawing/2014/main" id="{4140EF0A-D56B-4CCA-9E46-77E9C63BEB7E}"/>
              </a:ext>
            </a:extLst>
          </p:cNvPr>
          <p:cNvSpPr txBox="1"/>
          <p:nvPr/>
        </p:nvSpPr>
        <p:spPr>
          <a:xfrm>
            <a:off x="1521590" y="2780121"/>
            <a:ext cx="2076013" cy="570300"/>
          </a:xfrm>
          <a:prstGeom prst="rect">
            <a:avLst/>
          </a:prstGeom>
          <a:noFill/>
          <a:ln>
            <a:noFill/>
          </a:ln>
        </p:spPr>
        <p:txBody>
          <a:bodyPr spcFirstLastPara="1" wrap="square" lIns="91425" tIns="91425" rIns="91425" bIns="91425" anchor="t" anchorCtr="0">
            <a:noAutofit/>
          </a:bodyPr>
          <a:lstStyle/>
          <a:p>
            <a:pPr algn="ctr">
              <a:spcAft>
                <a:spcPts val="1000"/>
              </a:spcAft>
            </a:pPr>
            <a:r>
              <a:rPr lang="en-GB" sz="1000" dirty="0" err="1">
                <a:latin typeface="Proxima Nova"/>
                <a:ea typeface="Proxima Nova"/>
                <a:cs typeface="Proxima Nova"/>
                <a:sym typeface="Proxima Nova"/>
              </a:rPr>
              <a:t>Labeled</a:t>
            </a:r>
            <a:r>
              <a:rPr lang="en-GB" sz="1000" dirty="0">
                <a:latin typeface="Proxima Nova"/>
                <a:ea typeface="Proxima Nova"/>
                <a:cs typeface="Proxima Nova"/>
                <a:sym typeface="Proxima Nova"/>
              </a:rPr>
              <a:t> in semi-automated way based on the names/locations, verify manually. Then created the images pairs for the similarity model training.</a:t>
            </a:r>
            <a:endParaRPr lang="en-GB" sz="1000" dirty="0"/>
          </a:p>
          <a:p>
            <a:pPr marL="0" lvl="0" indent="0" algn="ctr" rtl="0">
              <a:spcBef>
                <a:spcPts val="0"/>
              </a:spcBef>
              <a:spcAft>
                <a:spcPts val="1000"/>
              </a:spcAft>
              <a:buNone/>
            </a:pPr>
            <a:endParaRPr sz="1000" dirty="0"/>
          </a:p>
        </p:txBody>
      </p:sp>
      <p:sp>
        <p:nvSpPr>
          <p:cNvPr id="49" name="Google Shape;157;p24">
            <a:extLst>
              <a:ext uri="{FF2B5EF4-FFF2-40B4-BE49-F238E27FC236}">
                <a16:creationId xmlns:a16="http://schemas.microsoft.com/office/drawing/2014/main" id="{646BDBBA-23AE-47D8-A475-F80E52E762F4}"/>
              </a:ext>
            </a:extLst>
          </p:cNvPr>
          <p:cNvSpPr/>
          <p:nvPr/>
        </p:nvSpPr>
        <p:spPr>
          <a:xfrm>
            <a:off x="975589" y="3017279"/>
            <a:ext cx="297900" cy="297900"/>
          </a:xfrm>
          <a:custGeom>
            <a:avLst/>
            <a:gdLst/>
            <a:ahLst/>
            <a:cxnLst/>
            <a:rect l="0" t="0" r="0" b="0"/>
            <a:pathLst>
              <a:path w="120000" h="120000" extrusionOk="0">
                <a:moveTo>
                  <a:pt x="73333" y="91854"/>
                </a:moveTo>
                <a:lnTo>
                  <a:pt x="73333" y="91854"/>
                </a:lnTo>
                <a:lnTo>
                  <a:pt x="70285" y="93185"/>
                </a:lnTo>
                <a:lnTo>
                  <a:pt x="66857" y="93946"/>
                </a:lnTo>
                <a:lnTo>
                  <a:pt x="63428" y="94516"/>
                </a:lnTo>
                <a:lnTo>
                  <a:pt x="60000" y="94706"/>
                </a:lnTo>
                <a:lnTo>
                  <a:pt x="56380" y="94516"/>
                </a:lnTo>
                <a:lnTo>
                  <a:pt x="53142" y="93946"/>
                </a:lnTo>
                <a:lnTo>
                  <a:pt x="49523" y="93185"/>
                </a:lnTo>
                <a:lnTo>
                  <a:pt x="46285" y="91854"/>
                </a:lnTo>
                <a:lnTo>
                  <a:pt x="44571" y="91093"/>
                </a:lnTo>
                <a:lnTo>
                  <a:pt x="42476" y="90142"/>
                </a:lnTo>
                <a:lnTo>
                  <a:pt x="40761" y="88811"/>
                </a:lnTo>
                <a:lnTo>
                  <a:pt x="39238" y="87670"/>
                </a:lnTo>
                <a:lnTo>
                  <a:pt x="36000" y="85198"/>
                </a:lnTo>
                <a:lnTo>
                  <a:pt x="33142" y="81774"/>
                </a:lnTo>
                <a:lnTo>
                  <a:pt x="30666" y="78541"/>
                </a:lnTo>
                <a:lnTo>
                  <a:pt x="28571" y="74738"/>
                </a:lnTo>
                <a:lnTo>
                  <a:pt x="27809" y="73026"/>
                </a:lnTo>
                <a:lnTo>
                  <a:pt x="27047" y="70935"/>
                </a:lnTo>
                <a:lnTo>
                  <a:pt x="26285" y="68843"/>
                </a:lnTo>
                <a:lnTo>
                  <a:pt x="25714" y="66941"/>
                </a:lnTo>
                <a:lnTo>
                  <a:pt x="25333" y="63708"/>
                </a:lnTo>
                <a:lnTo>
                  <a:pt x="25333" y="60095"/>
                </a:lnTo>
                <a:lnTo>
                  <a:pt x="25333" y="56481"/>
                </a:lnTo>
                <a:lnTo>
                  <a:pt x="25714" y="53058"/>
                </a:lnTo>
                <a:lnTo>
                  <a:pt x="26857" y="49825"/>
                </a:lnTo>
                <a:lnTo>
                  <a:pt x="27809" y="46402"/>
                </a:lnTo>
                <a:lnTo>
                  <a:pt x="29333" y="43359"/>
                </a:lnTo>
                <a:lnTo>
                  <a:pt x="31047" y="40697"/>
                </a:lnTo>
                <a:lnTo>
                  <a:pt x="31047" y="40697"/>
                </a:lnTo>
                <a:lnTo>
                  <a:pt x="33142" y="37844"/>
                </a:lnTo>
                <a:lnTo>
                  <a:pt x="35428" y="35372"/>
                </a:lnTo>
                <a:lnTo>
                  <a:pt x="37904" y="33090"/>
                </a:lnTo>
                <a:lnTo>
                  <a:pt x="40380" y="31378"/>
                </a:lnTo>
                <a:lnTo>
                  <a:pt x="40380" y="31378"/>
                </a:lnTo>
                <a:lnTo>
                  <a:pt x="43428" y="29477"/>
                </a:lnTo>
                <a:lnTo>
                  <a:pt x="46285" y="27955"/>
                </a:lnTo>
                <a:lnTo>
                  <a:pt x="49523" y="26814"/>
                </a:lnTo>
                <a:lnTo>
                  <a:pt x="53142" y="26053"/>
                </a:lnTo>
                <a:lnTo>
                  <a:pt x="56380" y="25483"/>
                </a:lnTo>
                <a:lnTo>
                  <a:pt x="60000" y="25293"/>
                </a:lnTo>
                <a:lnTo>
                  <a:pt x="63428" y="25483"/>
                </a:lnTo>
                <a:lnTo>
                  <a:pt x="66857" y="26053"/>
                </a:lnTo>
                <a:lnTo>
                  <a:pt x="70285" y="26814"/>
                </a:lnTo>
                <a:lnTo>
                  <a:pt x="73333" y="27955"/>
                </a:lnTo>
                <a:lnTo>
                  <a:pt x="76380" y="29477"/>
                </a:lnTo>
                <a:lnTo>
                  <a:pt x="79428" y="31378"/>
                </a:lnTo>
                <a:lnTo>
                  <a:pt x="79428" y="31378"/>
                </a:lnTo>
                <a:lnTo>
                  <a:pt x="81904" y="33280"/>
                </a:lnTo>
                <a:lnTo>
                  <a:pt x="84571" y="35372"/>
                </a:lnTo>
                <a:lnTo>
                  <a:pt x="86285" y="37274"/>
                </a:lnTo>
                <a:lnTo>
                  <a:pt x="87809" y="39366"/>
                </a:lnTo>
                <a:lnTo>
                  <a:pt x="89333" y="41458"/>
                </a:lnTo>
                <a:lnTo>
                  <a:pt x="90476" y="43359"/>
                </a:lnTo>
                <a:lnTo>
                  <a:pt x="91619" y="45641"/>
                </a:lnTo>
                <a:lnTo>
                  <a:pt x="92571" y="48304"/>
                </a:lnTo>
                <a:lnTo>
                  <a:pt x="93333" y="50586"/>
                </a:lnTo>
                <a:lnTo>
                  <a:pt x="94095" y="53058"/>
                </a:lnTo>
                <a:lnTo>
                  <a:pt x="94666" y="56481"/>
                </a:lnTo>
                <a:lnTo>
                  <a:pt x="94666" y="60095"/>
                </a:lnTo>
                <a:lnTo>
                  <a:pt x="94666" y="63708"/>
                </a:lnTo>
                <a:lnTo>
                  <a:pt x="94095" y="66941"/>
                </a:lnTo>
                <a:lnTo>
                  <a:pt x="93142" y="70174"/>
                </a:lnTo>
                <a:lnTo>
                  <a:pt x="92000" y="73407"/>
                </a:lnTo>
                <a:lnTo>
                  <a:pt x="91809" y="74548"/>
                </a:lnTo>
                <a:lnTo>
                  <a:pt x="91809" y="75499"/>
                </a:lnTo>
                <a:lnTo>
                  <a:pt x="92571" y="76450"/>
                </a:lnTo>
                <a:lnTo>
                  <a:pt x="93333" y="77020"/>
                </a:lnTo>
                <a:lnTo>
                  <a:pt x="94666" y="77210"/>
                </a:lnTo>
                <a:lnTo>
                  <a:pt x="95619" y="77020"/>
                </a:lnTo>
                <a:lnTo>
                  <a:pt x="96380" y="76450"/>
                </a:lnTo>
                <a:lnTo>
                  <a:pt x="97142" y="75499"/>
                </a:lnTo>
                <a:lnTo>
                  <a:pt x="97714" y="73787"/>
                </a:lnTo>
                <a:lnTo>
                  <a:pt x="98476" y="71885"/>
                </a:lnTo>
                <a:lnTo>
                  <a:pt x="98857" y="69984"/>
                </a:lnTo>
                <a:lnTo>
                  <a:pt x="99428" y="67892"/>
                </a:lnTo>
                <a:lnTo>
                  <a:pt x="99619" y="65990"/>
                </a:lnTo>
                <a:lnTo>
                  <a:pt x="100000" y="63898"/>
                </a:lnTo>
                <a:lnTo>
                  <a:pt x="100190" y="61806"/>
                </a:lnTo>
                <a:lnTo>
                  <a:pt x="100190" y="60095"/>
                </a:lnTo>
                <a:lnTo>
                  <a:pt x="100190" y="58003"/>
                </a:lnTo>
                <a:lnTo>
                  <a:pt x="100000" y="56101"/>
                </a:lnTo>
                <a:lnTo>
                  <a:pt x="99619" y="54009"/>
                </a:lnTo>
                <a:lnTo>
                  <a:pt x="99428" y="51917"/>
                </a:lnTo>
                <a:lnTo>
                  <a:pt x="98476" y="48304"/>
                </a:lnTo>
                <a:lnTo>
                  <a:pt x="97142" y="44500"/>
                </a:lnTo>
                <a:lnTo>
                  <a:pt x="95428" y="40887"/>
                </a:lnTo>
                <a:lnTo>
                  <a:pt x="93333" y="37654"/>
                </a:lnTo>
                <a:lnTo>
                  <a:pt x="91047" y="34611"/>
                </a:lnTo>
                <a:lnTo>
                  <a:pt x="88571" y="31759"/>
                </a:lnTo>
                <a:lnTo>
                  <a:pt x="85714" y="29096"/>
                </a:lnTo>
                <a:lnTo>
                  <a:pt x="82476" y="26814"/>
                </a:lnTo>
                <a:lnTo>
                  <a:pt x="82476" y="26434"/>
                </a:lnTo>
                <a:lnTo>
                  <a:pt x="79238" y="24722"/>
                </a:lnTo>
                <a:lnTo>
                  <a:pt x="75619" y="23011"/>
                </a:lnTo>
                <a:lnTo>
                  <a:pt x="73904" y="22250"/>
                </a:lnTo>
                <a:lnTo>
                  <a:pt x="71809" y="21489"/>
                </a:lnTo>
                <a:lnTo>
                  <a:pt x="69904" y="20919"/>
                </a:lnTo>
                <a:lnTo>
                  <a:pt x="68000" y="20729"/>
                </a:lnTo>
                <a:lnTo>
                  <a:pt x="66095" y="20158"/>
                </a:lnTo>
                <a:lnTo>
                  <a:pt x="64000" y="19968"/>
                </a:lnTo>
                <a:lnTo>
                  <a:pt x="61904" y="19968"/>
                </a:lnTo>
                <a:lnTo>
                  <a:pt x="60000" y="19587"/>
                </a:lnTo>
                <a:lnTo>
                  <a:pt x="57904" y="19968"/>
                </a:lnTo>
                <a:lnTo>
                  <a:pt x="55809" y="19968"/>
                </a:lnTo>
                <a:lnTo>
                  <a:pt x="53904" y="20158"/>
                </a:lnTo>
                <a:lnTo>
                  <a:pt x="51809" y="20729"/>
                </a:lnTo>
                <a:lnTo>
                  <a:pt x="49904" y="20919"/>
                </a:lnTo>
                <a:lnTo>
                  <a:pt x="48000" y="21489"/>
                </a:lnTo>
                <a:lnTo>
                  <a:pt x="46095" y="22250"/>
                </a:lnTo>
                <a:lnTo>
                  <a:pt x="44190" y="23011"/>
                </a:lnTo>
                <a:lnTo>
                  <a:pt x="40761" y="24722"/>
                </a:lnTo>
                <a:lnTo>
                  <a:pt x="37523" y="26434"/>
                </a:lnTo>
                <a:lnTo>
                  <a:pt x="34476" y="29096"/>
                </a:lnTo>
                <a:lnTo>
                  <a:pt x="31428" y="31568"/>
                </a:lnTo>
                <a:lnTo>
                  <a:pt x="28761" y="34231"/>
                </a:lnTo>
                <a:lnTo>
                  <a:pt x="26476" y="37654"/>
                </a:lnTo>
                <a:lnTo>
                  <a:pt x="26476" y="37654"/>
                </a:lnTo>
                <a:lnTo>
                  <a:pt x="26476" y="37654"/>
                </a:lnTo>
                <a:lnTo>
                  <a:pt x="24571" y="40887"/>
                </a:lnTo>
                <a:lnTo>
                  <a:pt x="22666" y="44500"/>
                </a:lnTo>
                <a:lnTo>
                  <a:pt x="22095" y="46212"/>
                </a:lnTo>
                <a:lnTo>
                  <a:pt x="21523" y="47923"/>
                </a:lnTo>
                <a:lnTo>
                  <a:pt x="20952" y="50015"/>
                </a:lnTo>
                <a:lnTo>
                  <a:pt x="20571" y="51917"/>
                </a:lnTo>
                <a:lnTo>
                  <a:pt x="20190" y="54009"/>
                </a:lnTo>
                <a:lnTo>
                  <a:pt x="20000" y="56101"/>
                </a:lnTo>
                <a:lnTo>
                  <a:pt x="19809" y="58003"/>
                </a:lnTo>
                <a:lnTo>
                  <a:pt x="19809" y="60095"/>
                </a:lnTo>
                <a:lnTo>
                  <a:pt x="19809" y="61806"/>
                </a:lnTo>
                <a:lnTo>
                  <a:pt x="20000" y="63898"/>
                </a:lnTo>
                <a:lnTo>
                  <a:pt x="20190" y="65990"/>
                </a:lnTo>
                <a:lnTo>
                  <a:pt x="20571" y="67892"/>
                </a:lnTo>
                <a:lnTo>
                  <a:pt x="21523" y="71695"/>
                </a:lnTo>
                <a:lnTo>
                  <a:pt x="22666" y="75499"/>
                </a:lnTo>
                <a:lnTo>
                  <a:pt x="24571" y="79112"/>
                </a:lnTo>
                <a:lnTo>
                  <a:pt x="26476" y="82345"/>
                </a:lnTo>
                <a:lnTo>
                  <a:pt x="28761" y="85388"/>
                </a:lnTo>
                <a:lnTo>
                  <a:pt x="31428" y="88431"/>
                </a:lnTo>
                <a:lnTo>
                  <a:pt x="34476" y="90903"/>
                </a:lnTo>
                <a:lnTo>
                  <a:pt x="37523" y="93375"/>
                </a:lnTo>
                <a:lnTo>
                  <a:pt x="40761" y="95277"/>
                </a:lnTo>
                <a:lnTo>
                  <a:pt x="44190" y="96988"/>
                </a:lnTo>
                <a:lnTo>
                  <a:pt x="46095" y="97749"/>
                </a:lnTo>
                <a:lnTo>
                  <a:pt x="48000" y="98510"/>
                </a:lnTo>
                <a:lnTo>
                  <a:pt x="49904" y="99080"/>
                </a:lnTo>
                <a:lnTo>
                  <a:pt x="51809" y="99461"/>
                </a:lnTo>
                <a:lnTo>
                  <a:pt x="53904" y="99841"/>
                </a:lnTo>
                <a:lnTo>
                  <a:pt x="55809" y="100031"/>
                </a:lnTo>
                <a:lnTo>
                  <a:pt x="57904" y="100221"/>
                </a:lnTo>
                <a:lnTo>
                  <a:pt x="60000" y="100221"/>
                </a:lnTo>
                <a:lnTo>
                  <a:pt x="61904" y="100221"/>
                </a:lnTo>
                <a:lnTo>
                  <a:pt x="64000" y="100031"/>
                </a:lnTo>
                <a:lnTo>
                  <a:pt x="66095" y="99841"/>
                </a:lnTo>
                <a:lnTo>
                  <a:pt x="68000" y="99461"/>
                </a:lnTo>
                <a:lnTo>
                  <a:pt x="69904" y="99080"/>
                </a:lnTo>
                <a:lnTo>
                  <a:pt x="71809" y="98510"/>
                </a:lnTo>
                <a:lnTo>
                  <a:pt x="73904" y="97749"/>
                </a:lnTo>
                <a:lnTo>
                  <a:pt x="75619" y="96988"/>
                </a:lnTo>
                <a:lnTo>
                  <a:pt x="76380" y="96418"/>
                </a:lnTo>
                <a:lnTo>
                  <a:pt x="77142" y="95467"/>
                </a:lnTo>
                <a:lnTo>
                  <a:pt x="77333" y="94516"/>
                </a:lnTo>
                <a:lnTo>
                  <a:pt x="77142" y="93375"/>
                </a:lnTo>
                <a:lnTo>
                  <a:pt x="76380" y="92424"/>
                </a:lnTo>
                <a:lnTo>
                  <a:pt x="75619" y="91854"/>
                </a:lnTo>
                <a:lnTo>
                  <a:pt x="74666" y="91664"/>
                </a:lnTo>
                <a:lnTo>
                  <a:pt x="73333" y="91854"/>
                </a:lnTo>
                <a:lnTo>
                  <a:pt x="73333" y="91854"/>
                </a:lnTo>
                <a:close/>
                <a:moveTo>
                  <a:pt x="71809" y="71885"/>
                </a:moveTo>
                <a:lnTo>
                  <a:pt x="71809" y="71885"/>
                </a:lnTo>
                <a:lnTo>
                  <a:pt x="70666" y="73026"/>
                </a:lnTo>
                <a:lnTo>
                  <a:pt x="69333" y="73977"/>
                </a:lnTo>
                <a:lnTo>
                  <a:pt x="68000" y="74738"/>
                </a:lnTo>
                <a:lnTo>
                  <a:pt x="66476" y="75499"/>
                </a:lnTo>
                <a:lnTo>
                  <a:pt x="64952" y="76069"/>
                </a:lnTo>
                <a:lnTo>
                  <a:pt x="63238" y="76450"/>
                </a:lnTo>
                <a:lnTo>
                  <a:pt x="61714" y="76830"/>
                </a:lnTo>
                <a:lnTo>
                  <a:pt x="60000" y="76830"/>
                </a:lnTo>
                <a:lnTo>
                  <a:pt x="58095" y="76830"/>
                </a:lnTo>
                <a:lnTo>
                  <a:pt x="56571" y="76450"/>
                </a:lnTo>
                <a:lnTo>
                  <a:pt x="54857" y="76069"/>
                </a:lnTo>
                <a:lnTo>
                  <a:pt x="53333" y="75499"/>
                </a:lnTo>
                <a:lnTo>
                  <a:pt x="51809" y="74738"/>
                </a:lnTo>
                <a:lnTo>
                  <a:pt x="50666" y="73977"/>
                </a:lnTo>
                <a:lnTo>
                  <a:pt x="49333" y="73026"/>
                </a:lnTo>
                <a:lnTo>
                  <a:pt x="48000" y="71885"/>
                </a:lnTo>
                <a:lnTo>
                  <a:pt x="47047" y="70744"/>
                </a:lnTo>
                <a:lnTo>
                  <a:pt x="46095" y="69413"/>
                </a:lnTo>
                <a:lnTo>
                  <a:pt x="44952" y="67892"/>
                </a:lnTo>
                <a:lnTo>
                  <a:pt x="44571" y="66370"/>
                </a:lnTo>
                <a:lnTo>
                  <a:pt x="43809" y="64849"/>
                </a:lnTo>
                <a:lnTo>
                  <a:pt x="43428" y="63328"/>
                </a:lnTo>
                <a:lnTo>
                  <a:pt x="43238" y="61616"/>
                </a:lnTo>
                <a:lnTo>
                  <a:pt x="43047" y="60095"/>
                </a:lnTo>
                <a:lnTo>
                  <a:pt x="43238" y="58383"/>
                </a:lnTo>
                <a:lnTo>
                  <a:pt x="43428" y="56481"/>
                </a:lnTo>
                <a:lnTo>
                  <a:pt x="43809" y="54960"/>
                </a:lnTo>
                <a:lnTo>
                  <a:pt x="44571" y="53438"/>
                </a:lnTo>
                <a:lnTo>
                  <a:pt x="44952" y="51917"/>
                </a:lnTo>
                <a:lnTo>
                  <a:pt x="46095" y="50586"/>
                </a:lnTo>
                <a:lnTo>
                  <a:pt x="47047" y="49255"/>
                </a:lnTo>
                <a:lnTo>
                  <a:pt x="48000" y="47923"/>
                </a:lnTo>
                <a:lnTo>
                  <a:pt x="49333" y="46973"/>
                </a:lnTo>
                <a:lnTo>
                  <a:pt x="50666" y="46022"/>
                </a:lnTo>
                <a:lnTo>
                  <a:pt x="51809" y="45261"/>
                </a:lnTo>
                <a:lnTo>
                  <a:pt x="53333" y="44500"/>
                </a:lnTo>
                <a:lnTo>
                  <a:pt x="54857" y="43930"/>
                </a:lnTo>
                <a:lnTo>
                  <a:pt x="56571" y="43359"/>
                </a:lnTo>
                <a:lnTo>
                  <a:pt x="58095" y="43169"/>
                </a:lnTo>
                <a:lnTo>
                  <a:pt x="60000" y="43169"/>
                </a:lnTo>
                <a:lnTo>
                  <a:pt x="61714" y="43169"/>
                </a:lnTo>
                <a:lnTo>
                  <a:pt x="63238" y="43359"/>
                </a:lnTo>
                <a:lnTo>
                  <a:pt x="64952" y="43930"/>
                </a:lnTo>
                <a:lnTo>
                  <a:pt x="66476" y="44500"/>
                </a:lnTo>
                <a:lnTo>
                  <a:pt x="68000" y="45261"/>
                </a:lnTo>
                <a:lnTo>
                  <a:pt x="69333" y="46022"/>
                </a:lnTo>
                <a:lnTo>
                  <a:pt x="70666" y="46973"/>
                </a:lnTo>
                <a:lnTo>
                  <a:pt x="71809" y="47923"/>
                </a:lnTo>
                <a:lnTo>
                  <a:pt x="72761" y="49255"/>
                </a:lnTo>
                <a:lnTo>
                  <a:pt x="73904" y="50586"/>
                </a:lnTo>
                <a:lnTo>
                  <a:pt x="74666" y="51917"/>
                </a:lnTo>
                <a:lnTo>
                  <a:pt x="75428" y="53438"/>
                </a:lnTo>
                <a:lnTo>
                  <a:pt x="75809" y="54960"/>
                </a:lnTo>
                <a:lnTo>
                  <a:pt x="76380" y="56481"/>
                </a:lnTo>
                <a:lnTo>
                  <a:pt x="76571" y="58383"/>
                </a:lnTo>
                <a:lnTo>
                  <a:pt x="76571" y="60095"/>
                </a:lnTo>
                <a:lnTo>
                  <a:pt x="76571" y="61616"/>
                </a:lnTo>
                <a:lnTo>
                  <a:pt x="76380" y="63328"/>
                </a:lnTo>
                <a:lnTo>
                  <a:pt x="75809" y="64849"/>
                </a:lnTo>
                <a:lnTo>
                  <a:pt x="75428" y="66370"/>
                </a:lnTo>
                <a:lnTo>
                  <a:pt x="74666" y="67892"/>
                </a:lnTo>
                <a:lnTo>
                  <a:pt x="73904" y="69413"/>
                </a:lnTo>
                <a:lnTo>
                  <a:pt x="72761" y="70744"/>
                </a:lnTo>
                <a:lnTo>
                  <a:pt x="71809" y="71885"/>
                </a:lnTo>
                <a:lnTo>
                  <a:pt x="71809" y="71885"/>
                </a:lnTo>
                <a:close/>
                <a:moveTo>
                  <a:pt x="60000" y="37654"/>
                </a:moveTo>
                <a:lnTo>
                  <a:pt x="60000" y="37654"/>
                </a:lnTo>
                <a:lnTo>
                  <a:pt x="57714" y="37654"/>
                </a:lnTo>
                <a:lnTo>
                  <a:pt x="55428" y="38034"/>
                </a:lnTo>
                <a:lnTo>
                  <a:pt x="53333" y="38605"/>
                </a:lnTo>
                <a:lnTo>
                  <a:pt x="51428" y="39366"/>
                </a:lnTo>
                <a:lnTo>
                  <a:pt x="49333" y="40316"/>
                </a:lnTo>
                <a:lnTo>
                  <a:pt x="47238" y="41458"/>
                </a:lnTo>
                <a:lnTo>
                  <a:pt x="45714" y="42599"/>
                </a:lnTo>
                <a:lnTo>
                  <a:pt x="44000" y="44120"/>
                </a:lnTo>
                <a:lnTo>
                  <a:pt x="42666" y="45641"/>
                </a:lnTo>
                <a:lnTo>
                  <a:pt x="41523" y="47543"/>
                </a:lnTo>
                <a:lnTo>
                  <a:pt x="40190" y="49255"/>
                </a:lnTo>
                <a:lnTo>
                  <a:pt x="39238" y="51156"/>
                </a:lnTo>
                <a:lnTo>
                  <a:pt x="38476" y="53248"/>
                </a:lnTo>
                <a:lnTo>
                  <a:pt x="37904" y="55530"/>
                </a:lnTo>
                <a:lnTo>
                  <a:pt x="37714" y="57812"/>
                </a:lnTo>
                <a:lnTo>
                  <a:pt x="37523" y="60095"/>
                </a:lnTo>
                <a:lnTo>
                  <a:pt x="37714" y="62377"/>
                </a:lnTo>
                <a:lnTo>
                  <a:pt x="37904" y="64469"/>
                </a:lnTo>
                <a:lnTo>
                  <a:pt x="38476" y="66751"/>
                </a:lnTo>
                <a:lnTo>
                  <a:pt x="39238" y="68652"/>
                </a:lnTo>
                <a:lnTo>
                  <a:pt x="40190" y="70744"/>
                </a:lnTo>
                <a:lnTo>
                  <a:pt x="41523" y="72456"/>
                </a:lnTo>
                <a:lnTo>
                  <a:pt x="42666" y="74167"/>
                </a:lnTo>
                <a:lnTo>
                  <a:pt x="44000" y="75689"/>
                </a:lnTo>
                <a:lnTo>
                  <a:pt x="45714" y="77210"/>
                </a:lnTo>
                <a:lnTo>
                  <a:pt x="47619" y="78541"/>
                </a:lnTo>
                <a:lnTo>
                  <a:pt x="49333" y="79492"/>
                </a:lnTo>
                <a:lnTo>
                  <a:pt x="51428" y="80633"/>
                </a:lnTo>
                <a:lnTo>
                  <a:pt x="53333" y="81394"/>
                </a:lnTo>
                <a:lnTo>
                  <a:pt x="55428" y="81774"/>
                </a:lnTo>
                <a:lnTo>
                  <a:pt x="57714" y="82345"/>
                </a:lnTo>
                <a:lnTo>
                  <a:pt x="60000" y="82345"/>
                </a:lnTo>
                <a:lnTo>
                  <a:pt x="62285" y="82345"/>
                </a:lnTo>
                <a:lnTo>
                  <a:pt x="64571" y="81774"/>
                </a:lnTo>
                <a:lnTo>
                  <a:pt x="66476" y="81394"/>
                </a:lnTo>
                <a:lnTo>
                  <a:pt x="68571" y="80633"/>
                </a:lnTo>
                <a:lnTo>
                  <a:pt x="70666" y="79492"/>
                </a:lnTo>
                <a:lnTo>
                  <a:pt x="72380" y="78541"/>
                </a:lnTo>
                <a:lnTo>
                  <a:pt x="74095" y="77210"/>
                </a:lnTo>
                <a:lnTo>
                  <a:pt x="75619" y="75689"/>
                </a:lnTo>
                <a:lnTo>
                  <a:pt x="77142" y="74167"/>
                </a:lnTo>
                <a:lnTo>
                  <a:pt x="78476" y="72456"/>
                </a:lnTo>
                <a:lnTo>
                  <a:pt x="79619" y="70744"/>
                </a:lnTo>
                <a:lnTo>
                  <a:pt x="80380" y="68652"/>
                </a:lnTo>
                <a:lnTo>
                  <a:pt x="81142" y="66751"/>
                </a:lnTo>
                <a:lnTo>
                  <a:pt x="81904" y="64469"/>
                </a:lnTo>
                <a:lnTo>
                  <a:pt x="82285" y="62377"/>
                </a:lnTo>
                <a:lnTo>
                  <a:pt x="82285" y="60095"/>
                </a:lnTo>
                <a:lnTo>
                  <a:pt x="82285" y="57812"/>
                </a:lnTo>
                <a:lnTo>
                  <a:pt x="81904" y="55530"/>
                </a:lnTo>
                <a:lnTo>
                  <a:pt x="81142" y="53248"/>
                </a:lnTo>
                <a:lnTo>
                  <a:pt x="80380" y="51156"/>
                </a:lnTo>
                <a:lnTo>
                  <a:pt x="79619" y="49255"/>
                </a:lnTo>
                <a:lnTo>
                  <a:pt x="78476" y="47543"/>
                </a:lnTo>
                <a:lnTo>
                  <a:pt x="77142" y="45641"/>
                </a:lnTo>
                <a:lnTo>
                  <a:pt x="75619" y="44120"/>
                </a:lnTo>
                <a:lnTo>
                  <a:pt x="74095" y="42599"/>
                </a:lnTo>
                <a:lnTo>
                  <a:pt x="72380" y="41458"/>
                </a:lnTo>
                <a:lnTo>
                  <a:pt x="70666" y="40316"/>
                </a:lnTo>
                <a:lnTo>
                  <a:pt x="68571" y="39366"/>
                </a:lnTo>
                <a:lnTo>
                  <a:pt x="66476" y="38605"/>
                </a:lnTo>
                <a:lnTo>
                  <a:pt x="64571" y="38034"/>
                </a:lnTo>
                <a:lnTo>
                  <a:pt x="62285" y="37654"/>
                </a:lnTo>
                <a:lnTo>
                  <a:pt x="60000" y="37654"/>
                </a:lnTo>
                <a:lnTo>
                  <a:pt x="60000" y="37654"/>
                </a:lnTo>
                <a:close/>
                <a:moveTo>
                  <a:pt x="118666" y="112202"/>
                </a:moveTo>
                <a:lnTo>
                  <a:pt x="118666" y="112202"/>
                </a:lnTo>
                <a:lnTo>
                  <a:pt x="105904" y="99270"/>
                </a:lnTo>
                <a:lnTo>
                  <a:pt x="118666" y="86529"/>
                </a:lnTo>
                <a:lnTo>
                  <a:pt x="119238" y="85768"/>
                </a:lnTo>
                <a:lnTo>
                  <a:pt x="119619" y="85198"/>
                </a:lnTo>
                <a:lnTo>
                  <a:pt x="120000" y="84437"/>
                </a:lnTo>
                <a:lnTo>
                  <a:pt x="120000" y="83296"/>
                </a:lnTo>
                <a:lnTo>
                  <a:pt x="120000" y="82535"/>
                </a:lnTo>
                <a:lnTo>
                  <a:pt x="119619" y="81584"/>
                </a:lnTo>
                <a:lnTo>
                  <a:pt x="119238" y="80824"/>
                </a:lnTo>
                <a:lnTo>
                  <a:pt x="118666" y="80063"/>
                </a:lnTo>
                <a:lnTo>
                  <a:pt x="117904" y="79492"/>
                </a:lnTo>
                <a:lnTo>
                  <a:pt x="117142" y="79112"/>
                </a:lnTo>
                <a:lnTo>
                  <a:pt x="116190" y="78732"/>
                </a:lnTo>
                <a:lnTo>
                  <a:pt x="115428" y="78732"/>
                </a:lnTo>
                <a:lnTo>
                  <a:pt x="114285" y="78732"/>
                </a:lnTo>
                <a:lnTo>
                  <a:pt x="113523" y="79112"/>
                </a:lnTo>
                <a:lnTo>
                  <a:pt x="112761" y="79492"/>
                </a:lnTo>
                <a:lnTo>
                  <a:pt x="112000" y="80063"/>
                </a:lnTo>
                <a:lnTo>
                  <a:pt x="99428" y="92995"/>
                </a:lnTo>
                <a:lnTo>
                  <a:pt x="86476" y="80063"/>
                </a:lnTo>
                <a:lnTo>
                  <a:pt x="86095" y="79492"/>
                </a:lnTo>
                <a:lnTo>
                  <a:pt x="85333" y="79112"/>
                </a:lnTo>
                <a:lnTo>
                  <a:pt x="84190" y="78732"/>
                </a:lnTo>
                <a:lnTo>
                  <a:pt x="83428" y="78732"/>
                </a:lnTo>
                <a:lnTo>
                  <a:pt x="82476" y="78732"/>
                </a:lnTo>
                <a:lnTo>
                  <a:pt x="81714" y="79112"/>
                </a:lnTo>
                <a:lnTo>
                  <a:pt x="80952" y="79492"/>
                </a:lnTo>
                <a:lnTo>
                  <a:pt x="80190" y="80063"/>
                </a:lnTo>
                <a:lnTo>
                  <a:pt x="79428" y="80824"/>
                </a:lnTo>
                <a:lnTo>
                  <a:pt x="79238" y="81584"/>
                </a:lnTo>
                <a:lnTo>
                  <a:pt x="78857" y="82535"/>
                </a:lnTo>
                <a:lnTo>
                  <a:pt x="78666" y="83296"/>
                </a:lnTo>
                <a:lnTo>
                  <a:pt x="78857" y="84437"/>
                </a:lnTo>
                <a:lnTo>
                  <a:pt x="79238" y="85198"/>
                </a:lnTo>
                <a:lnTo>
                  <a:pt x="79428" y="85768"/>
                </a:lnTo>
                <a:lnTo>
                  <a:pt x="80190" y="86529"/>
                </a:lnTo>
                <a:lnTo>
                  <a:pt x="92761" y="99270"/>
                </a:lnTo>
                <a:lnTo>
                  <a:pt x="80190" y="112202"/>
                </a:lnTo>
                <a:lnTo>
                  <a:pt x="79428" y="112583"/>
                </a:lnTo>
                <a:lnTo>
                  <a:pt x="79238" y="113724"/>
                </a:lnTo>
                <a:lnTo>
                  <a:pt x="78857" y="114484"/>
                </a:lnTo>
                <a:lnTo>
                  <a:pt x="78666" y="115435"/>
                </a:lnTo>
                <a:lnTo>
                  <a:pt x="78857" y="116196"/>
                </a:lnTo>
                <a:lnTo>
                  <a:pt x="79238" y="116957"/>
                </a:lnTo>
                <a:lnTo>
                  <a:pt x="79428" y="117908"/>
                </a:lnTo>
                <a:lnTo>
                  <a:pt x="80190" y="118478"/>
                </a:lnTo>
                <a:lnTo>
                  <a:pt x="80952" y="119239"/>
                </a:lnTo>
                <a:lnTo>
                  <a:pt x="81714" y="119429"/>
                </a:lnTo>
                <a:lnTo>
                  <a:pt x="82476" y="119619"/>
                </a:lnTo>
                <a:lnTo>
                  <a:pt x="83428" y="120000"/>
                </a:lnTo>
                <a:lnTo>
                  <a:pt x="84190" y="119619"/>
                </a:lnTo>
                <a:lnTo>
                  <a:pt x="85333" y="119429"/>
                </a:lnTo>
                <a:lnTo>
                  <a:pt x="86095" y="119239"/>
                </a:lnTo>
                <a:lnTo>
                  <a:pt x="86476" y="118478"/>
                </a:lnTo>
                <a:lnTo>
                  <a:pt x="99428" y="105736"/>
                </a:lnTo>
                <a:lnTo>
                  <a:pt x="112000" y="118478"/>
                </a:lnTo>
                <a:lnTo>
                  <a:pt x="112761" y="119239"/>
                </a:lnTo>
                <a:lnTo>
                  <a:pt x="113523" y="119429"/>
                </a:lnTo>
                <a:lnTo>
                  <a:pt x="114285" y="119619"/>
                </a:lnTo>
                <a:lnTo>
                  <a:pt x="115428" y="120000"/>
                </a:lnTo>
                <a:lnTo>
                  <a:pt x="116190" y="119619"/>
                </a:lnTo>
                <a:lnTo>
                  <a:pt x="117142" y="119429"/>
                </a:lnTo>
                <a:lnTo>
                  <a:pt x="117904" y="119239"/>
                </a:lnTo>
                <a:lnTo>
                  <a:pt x="118666" y="118478"/>
                </a:lnTo>
                <a:lnTo>
                  <a:pt x="119238" y="117908"/>
                </a:lnTo>
                <a:lnTo>
                  <a:pt x="119619" y="116957"/>
                </a:lnTo>
                <a:lnTo>
                  <a:pt x="120000" y="116196"/>
                </a:lnTo>
                <a:lnTo>
                  <a:pt x="120000" y="115435"/>
                </a:lnTo>
                <a:lnTo>
                  <a:pt x="120000" y="114484"/>
                </a:lnTo>
                <a:lnTo>
                  <a:pt x="119619" y="113724"/>
                </a:lnTo>
                <a:lnTo>
                  <a:pt x="119238" y="112583"/>
                </a:lnTo>
                <a:lnTo>
                  <a:pt x="118666" y="112202"/>
                </a:lnTo>
                <a:lnTo>
                  <a:pt x="118666" y="112202"/>
                </a:lnTo>
                <a:close/>
                <a:moveTo>
                  <a:pt x="60000" y="55340"/>
                </a:moveTo>
                <a:lnTo>
                  <a:pt x="60000" y="55340"/>
                </a:lnTo>
                <a:lnTo>
                  <a:pt x="58857" y="55530"/>
                </a:lnTo>
                <a:lnTo>
                  <a:pt x="58095" y="55721"/>
                </a:lnTo>
                <a:lnTo>
                  <a:pt x="57333" y="56101"/>
                </a:lnTo>
                <a:lnTo>
                  <a:pt x="56571" y="56862"/>
                </a:lnTo>
                <a:lnTo>
                  <a:pt x="56190" y="57242"/>
                </a:lnTo>
                <a:lnTo>
                  <a:pt x="55619" y="58003"/>
                </a:lnTo>
                <a:lnTo>
                  <a:pt x="55428" y="59144"/>
                </a:lnTo>
                <a:lnTo>
                  <a:pt x="55428" y="60095"/>
                </a:lnTo>
                <a:lnTo>
                  <a:pt x="55428" y="60855"/>
                </a:lnTo>
                <a:lnTo>
                  <a:pt x="55619" y="61806"/>
                </a:lnTo>
                <a:lnTo>
                  <a:pt x="56190" y="62567"/>
                </a:lnTo>
                <a:lnTo>
                  <a:pt x="56571" y="63137"/>
                </a:lnTo>
                <a:lnTo>
                  <a:pt x="57333" y="63898"/>
                </a:lnTo>
                <a:lnTo>
                  <a:pt x="58095" y="64088"/>
                </a:lnTo>
                <a:lnTo>
                  <a:pt x="58857" y="64469"/>
                </a:lnTo>
                <a:lnTo>
                  <a:pt x="60000" y="64659"/>
                </a:lnTo>
                <a:lnTo>
                  <a:pt x="60952" y="64469"/>
                </a:lnTo>
                <a:lnTo>
                  <a:pt x="61714" y="64088"/>
                </a:lnTo>
                <a:lnTo>
                  <a:pt x="62476" y="63898"/>
                </a:lnTo>
                <a:lnTo>
                  <a:pt x="63238" y="63137"/>
                </a:lnTo>
                <a:lnTo>
                  <a:pt x="63809" y="62567"/>
                </a:lnTo>
                <a:lnTo>
                  <a:pt x="64190" y="61806"/>
                </a:lnTo>
                <a:lnTo>
                  <a:pt x="64571" y="60855"/>
                </a:lnTo>
                <a:lnTo>
                  <a:pt x="64571" y="60095"/>
                </a:lnTo>
                <a:lnTo>
                  <a:pt x="64571" y="59144"/>
                </a:lnTo>
                <a:lnTo>
                  <a:pt x="64190" y="58003"/>
                </a:lnTo>
                <a:lnTo>
                  <a:pt x="63809" y="57242"/>
                </a:lnTo>
                <a:lnTo>
                  <a:pt x="63238" y="56862"/>
                </a:lnTo>
                <a:lnTo>
                  <a:pt x="62476" y="56101"/>
                </a:lnTo>
                <a:lnTo>
                  <a:pt x="61714" y="55721"/>
                </a:lnTo>
                <a:lnTo>
                  <a:pt x="60952" y="55530"/>
                </a:lnTo>
                <a:lnTo>
                  <a:pt x="60000" y="55340"/>
                </a:lnTo>
                <a:lnTo>
                  <a:pt x="60000" y="55340"/>
                </a:lnTo>
                <a:close/>
                <a:moveTo>
                  <a:pt x="70285" y="109540"/>
                </a:moveTo>
                <a:lnTo>
                  <a:pt x="67619" y="110110"/>
                </a:lnTo>
                <a:lnTo>
                  <a:pt x="64952" y="110301"/>
                </a:lnTo>
                <a:lnTo>
                  <a:pt x="64952" y="110301"/>
                </a:lnTo>
                <a:lnTo>
                  <a:pt x="61142" y="110681"/>
                </a:lnTo>
                <a:lnTo>
                  <a:pt x="57333" y="110681"/>
                </a:lnTo>
                <a:lnTo>
                  <a:pt x="53333" y="110301"/>
                </a:lnTo>
                <a:lnTo>
                  <a:pt x="49523" y="109540"/>
                </a:lnTo>
                <a:lnTo>
                  <a:pt x="47238" y="109160"/>
                </a:lnTo>
                <a:lnTo>
                  <a:pt x="44761" y="108399"/>
                </a:lnTo>
                <a:lnTo>
                  <a:pt x="44761" y="108399"/>
                </a:lnTo>
                <a:lnTo>
                  <a:pt x="42476" y="107638"/>
                </a:lnTo>
                <a:lnTo>
                  <a:pt x="40190" y="106877"/>
                </a:lnTo>
                <a:lnTo>
                  <a:pt x="37904" y="105736"/>
                </a:lnTo>
                <a:lnTo>
                  <a:pt x="35619" y="104595"/>
                </a:lnTo>
                <a:lnTo>
                  <a:pt x="35428" y="104595"/>
                </a:lnTo>
                <a:lnTo>
                  <a:pt x="33714" y="103264"/>
                </a:lnTo>
                <a:lnTo>
                  <a:pt x="31619" y="102123"/>
                </a:lnTo>
                <a:lnTo>
                  <a:pt x="29523" y="100602"/>
                </a:lnTo>
                <a:lnTo>
                  <a:pt x="27619" y="99080"/>
                </a:lnTo>
                <a:lnTo>
                  <a:pt x="25714" y="97559"/>
                </a:lnTo>
                <a:lnTo>
                  <a:pt x="24000" y="95657"/>
                </a:lnTo>
                <a:lnTo>
                  <a:pt x="22285" y="93946"/>
                </a:lnTo>
                <a:lnTo>
                  <a:pt x="20761" y="92234"/>
                </a:lnTo>
                <a:lnTo>
                  <a:pt x="20571" y="91854"/>
                </a:lnTo>
                <a:lnTo>
                  <a:pt x="18285" y="89191"/>
                </a:lnTo>
                <a:lnTo>
                  <a:pt x="16190" y="85768"/>
                </a:lnTo>
                <a:lnTo>
                  <a:pt x="14476" y="82916"/>
                </a:lnTo>
                <a:lnTo>
                  <a:pt x="12952" y="79302"/>
                </a:lnTo>
                <a:lnTo>
                  <a:pt x="11619" y="76069"/>
                </a:lnTo>
                <a:lnTo>
                  <a:pt x="10666" y="72456"/>
                </a:lnTo>
                <a:lnTo>
                  <a:pt x="9904" y="68652"/>
                </a:lnTo>
                <a:lnTo>
                  <a:pt x="9333" y="65229"/>
                </a:lnTo>
                <a:lnTo>
                  <a:pt x="9333" y="65229"/>
                </a:lnTo>
                <a:lnTo>
                  <a:pt x="9142" y="62567"/>
                </a:lnTo>
                <a:lnTo>
                  <a:pt x="9142" y="60095"/>
                </a:lnTo>
                <a:lnTo>
                  <a:pt x="9142" y="57242"/>
                </a:lnTo>
                <a:lnTo>
                  <a:pt x="9333" y="54770"/>
                </a:lnTo>
                <a:lnTo>
                  <a:pt x="9523" y="52297"/>
                </a:lnTo>
                <a:lnTo>
                  <a:pt x="10095" y="49825"/>
                </a:lnTo>
                <a:lnTo>
                  <a:pt x="10666" y="47163"/>
                </a:lnTo>
                <a:lnTo>
                  <a:pt x="11428" y="44881"/>
                </a:lnTo>
                <a:lnTo>
                  <a:pt x="11428" y="44690"/>
                </a:lnTo>
                <a:lnTo>
                  <a:pt x="12190" y="42408"/>
                </a:lnTo>
                <a:lnTo>
                  <a:pt x="13142" y="40126"/>
                </a:lnTo>
                <a:lnTo>
                  <a:pt x="14095" y="38034"/>
                </a:lnTo>
                <a:lnTo>
                  <a:pt x="15238" y="35752"/>
                </a:lnTo>
                <a:lnTo>
                  <a:pt x="15428" y="35562"/>
                </a:lnTo>
                <a:lnTo>
                  <a:pt x="16380" y="33660"/>
                </a:lnTo>
                <a:lnTo>
                  <a:pt x="17714" y="31568"/>
                </a:lnTo>
                <a:lnTo>
                  <a:pt x="19238" y="29477"/>
                </a:lnTo>
                <a:lnTo>
                  <a:pt x="20761" y="27765"/>
                </a:lnTo>
                <a:lnTo>
                  <a:pt x="23238" y="24912"/>
                </a:lnTo>
                <a:lnTo>
                  <a:pt x="25714" y="22440"/>
                </a:lnTo>
                <a:lnTo>
                  <a:pt x="28571" y="19968"/>
                </a:lnTo>
                <a:lnTo>
                  <a:pt x="31619" y="17876"/>
                </a:lnTo>
                <a:lnTo>
                  <a:pt x="34666" y="15974"/>
                </a:lnTo>
                <a:lnTo>
                  <a:pt x="37904" y="14072"/>
                </a:lnTo>
                <a:lnTo>
                  <a:pt x="41523" y="12551"/>
                </a:lnTo>
                <a:lnTo>
                  <a:pt x="44761" y="11600"/>
                </a:lnTo>
                <a:lnTo>
                  <a:pt x="44761" y="11600"/>
                </a:lnTo>
                <a:lnTo>
                  <a:pt x="44761" y="11600"/>
                </a:lnTo>
                <a:lnTo>
                  <a:pt x="47238" y="10839"/>
                </a:lnTo>
                <a:lnTo>
                  <a:pt x="49523" y="10269"/>
                </a:lnTo>
                <a:lnTo>
                  <a:pt x="52190" y="9889"/>
                </a:lnTo>
                <a:lnTo>
                  <a:pt x="54666" y="9508"/>
                </a:lnTo>
                <a:lnTo>
                  <a:pt x="54857" y="9508"/>
                </a:lnTo>
                <a:lnTo>
                  <a:pt x="57333" y="9318"/>
                </a:lnTo>
                <a:lnTo>
                  <a:pt x="60000" y="9318"/>
                </a:lnTo>
                <a:lnTo>
                  <a:pt x="62476" y="9318"/>
                </a:lnTo>
                <a:lnTo>
                  <a:pt x="64952" y="9508"/>
                </a:lnTo>
                <a:lnTo>
                  <a:pt x="67619" y="9889"/>
                </a:lnTo>
                <a:lnTo>
                  <a:pt x="70285" y="10269"/>
                </a:lnTo>
                <a:lnTo>
                  <a:pt x="72571" y="10839"/>
                </a:lnTo>
                <a:lnTo>
                  <a:pt x="74857" y="11600"/>
                </a:lnTo>
                <a:lnTo>
                  <a:pt x="75047" y="11600"/>
                </a:lnTo>
                <a:lnTo>
                  <a:pt x="77333" y="12361"/>
                </a:lnTo>
                <a:lnTo>
                  <a:pt x="79619" y="13122"/>
                </a:lnTo>
                <a:lnTo>
                  <a:pt x="81904" y="14072"/>
                </a:lnTo>
                <a:lnTo>
                  <a:pt x="84190" y="15404"/>
                </a:lnTo>
                <a:lnTo>
                  <a:pt x="84190" y="15404"/>
                </a:lnTo>
                <a:lnTo>
                  <a:pt x="86285" y="16735"/>
                </a:lnTo>
                <a:lnTo>
                  <a:pt x="88380" y="17876"/>
                </a:lnTo>
                <a:lnTo>
                  <a:pt x="90285" y="19397"/>
                </a:lnTo>
                <a:lnTo>
                  <a:pt x="92380" y="20919"/>
                </a:lnTo>
                <a:lnTo>
                  <a:pt x="94095" y="22440"/>
                </a:lnTo>
                <a:lnTo>
                  <a:pt x="95809" y="24152"/>
                </a:lnTo>
                <a:lnTo>
                  <a:pt x="97714" y="26053"/>
                </a:lnTo>
                <a:lnTo>
                  <a:pt x="99428" y="27955"/>
                </a:lnTo>
                <a:lnTo>
                  <a:pt x="101523" y="30808"/>
                </a:lnTo>
                <a:lnTo>
                  <a:pt x="103428" y="33851"/>
                </a:lnTo>
                <a:lnTo>
                  <a:pt x="105333" y="36893"/>
                </a:lnTo>
                <a:lnTo>
                  <a:pt x="106666" y="40126"/>
                </a:lnTo>
                <a:lnTo>
                  <a:pt x="107809" y="42408"/>
                </a:lnTo>
                <a:lnTo>
                  <a:pt x="108571" y="44881"/>
                </a:lnTo>
                <a:lnTo>
                  <a:pt x="108571" y="44881"/>
                </a:lnTo>
                <a:lnTo>
                  <a:pt x="108952" y="47163"/>
                </a:lnTo>
                <a:lnTo>
                  <a:pt x="109714" y="49825"/>
                </a:lnTo>
                <a:lnTo>
                  <a:pt x="110095" y="52297"/>
                </a:lnTo>
                <a:lnTo>
                  <a:pt x="110476" y="54770"/>
                </a:lnTo>
                <a:lnTo>
                  <a:pt x="110476" y="54770"/>
                </a:lnTo>
                <a:lnTo>
                  <a:pt x="110476" y="57242"/>
                </a:lnTo>
                <a:lnTo>
                  <a:pt x="110857" y="60095"/>
                </a:lnTo>
                <a:lnTo>
                  <a:pt x="110476" y="62567"/>
                </a:lnTo>
                <a:lnTo>
                  <a:pt x="110476" y="65229"/>
                </a:lnTo>
                <a:lnTo>
                  <a:pt x="110095" y="67702"/>
                </a:lnTo>
                <a:lnTo>
                  <a:pt x="109714" y="70174"/>
                </a:lnTo>
                <a:lnTo>
                  <a:pt x="109523" y="71125"/>
                </a:lnTo>
                <a:lnTo>
                  <a:pt x="109714" y="71885"/>
                </a:lnTo>
                <a:lnTo>
                  <a:pt x="110095" y="73026"/>
                </a:lnTo>
                <a:lnTo>
                  <a:pt x="110285" y="73787"/>
                </a:lnTo>
                <a:lnTo>
                  <a:pt x="111047" y="74167"/>
                </a:lnTo>
                <a:lnTo>
                  <a:pt x="111619" y="74928"/>
                </a:lnTo>
                <a:lnTo>
                  <a:pt x="112380" y="75309"/>
                </a:lnTo>
                <a:lnTo>
                  <a:pt x="113333" y="75499"/>
                </a:lnTo>
                <a:lnTo>
                  <a:pt x="114285" y="75689"/>
                </a:lnTo>
                <a:lnTo>
                  <a:pt x="115047" y="75499"/>
                </a:lnTo>
                <a:lnTo>
                  <a:pt x="115809" y="75309"/>
                </a:lnTo>
                <a:lnTo>
                  <a:pt x="116952" y="74928"/>
                </a:lnTo>
                <a:lnTo>
                  <a:pt x="117333" y="74548"/>
                </a:lnTo>
                <a:lnTo>
                  <a:pt x="117904" y="73787"/>
                </a:lnTo>
                <a:lnTo>
                  <a:pt x="118476" y="73026"/>
                </a:lnTo>
                <a:lnTo>
                  <a:pt x="118666" y="71885"/>
                </a:lnTo>
                <a:lnTo>
                  <a:pt x="119238" y="69223"/>
                </a:lnTo>
                <a:lnTo>
                  <a:pt x="119619" y="66180"/>
                </a:lnTo>
                <a:lnTo>
                  <a:pt x="119619" y="66180"/>
                </a:lnTo>
                <a:lnTo>
                  <a:pt x="120000" y="62947"/>
                </a:lnTo>
                <a:lnTo>
                  <a:pt x="120000" y="60095"/>
                </a:lnTo>
                <a:lnTo>
                  <a:pt x="120000" y="57052"/>
                </a:lnTo>
                <a:lnTo>
                  <a:pt x="119619" y="54009"/>
                </a:lnTo>
                <a:lnTo>
                  <a:pt x="119619" y="53819"/>
                </a:lnTo>
                <a:lnTo>
                  <a:pt x="119238" y="50776"/>
                </a:lnTo>
                <a:lnTo>
                  <a:pt x="118666" y="47923"/>
                </a:lnTo>
                <a:lnTo>
                  <a:pt x="118095" y="44881"/>
                </a:lnTo>
                <a:lnTo>
                  <a:pt x="117333" y="42218"/>
                </a:lnTo>
                <a:lnTo>
                  <a:pt x="116380" y="39366"/>
                </a:lnTo>
                <a:lnTo>
                  <a:pt x="115428" y="36513"/>
                </a:lnTo>
                <a:lnTo>
                  <a:pt x="114095" y="34041"/>
                </a:lnTo>
                <a:lnTo>
                  <a:pt x="112761" y="31759"/>
                </a:lnTo>
                <a:lnTo>
                  <a:pt x="112761" y="31568"/>
                </a:lnTo>
                <a:lnTo>
                  <a:pt x="111238" y="29096"/>
                </a:lnTo>
                <a:lnTo>
                  <a:pt x="109714" y="26434"/>
                </a:lnTo>
                <a:lnTo>
                  <a:pt x="108000" y="24152"/>
                </a:lnTo>
                <a:lnTo>
                  <a:pt x="106285" y="21870"/>
                </a:lnTo>
                <a:lnTo>
                  <a:pt x="104571" y="19587"/>
                </a:lnTo>
                <a:lnTo>
                  <a:pt x="102476" y="17686"/>
                </a:lnTo>
                <a:lnTo>
                  <a:pt x="100190" y="15594"/>
                </a:lnTo>
                <a:lnTo>
                  <a:pt x="98095" y="13692"/>
                </a:lnTo>
                <a:lnTo>
                  <a:pt x="95809" y="11790"/>
                </a:lnTo>
                <a:lnTo>
                  <a:pt x="93523" y="10269"/>
                </a:lnTo>
                <a:lnTo>
                  <a:pt x="91047" y="8748"/>
                </a:lnTo>
                <a:lnTo>
                  <a:pt x="88761" y="7226"/>
                </a:lnTo>
                <a:lnTo>
                  <a:pt x="88571" y="7226"/>
                </a:lnTo>
                <a:lnTo>
                  <a:pt x="86095" y="6085"/>
                </a:lnTo>
                <a:lnTo>
                  <a:pt x="83238" y="4754"/>
                </a:lnTo>
                <a:lnTo>
                  <a:pt x="80761" y="3803"/>
                </a:lnTo>
                <a:lnTo>
                  <a:pt x="77904" y="2662"/>
                </a:lnTo>
                <a:lnTo>
                  <a:pt x="77714" y="2662"/>
                </a:lnTo>
                <a:lnTo>
                  <a:pt x="74857" y="1901"/>
                </a:lnTo>
                <a:lnTo>
                  <a:pt x="72190" y="1141"/>
                </a:lnTo>
                <a:lnTo>
                  <a:pt x="69142" y="760"/>
                </a:lnTo>
                <a:lnTo>
                  <a:pt x="66095" y="380"/>
                </a:lnTo>
                <a:lnTo>
                  <a:pt x="66095" y="380"/>
                </a:lnTo>
                <a:lnTo>
                  <a:pt x="63047" y="190"/>
                </a:lnTo>
                <a:lnTo>
                  <a:pt x="60000" y="0"/>
                </a:lnTo>
                <a:lnTo>
                  <a:pt x="56952" y="190"/>
                </a:lnTo>
                <a:lnTo>
                  <a:pt x="53904" y="190"/>
                </a:lnTo>
                <a:lnTo>
                  <a:pt x="53904" y="380"/>
                </a:lnTo>
                <a:lnTo>
                  <a:pt x="50857" y="760"/>
                </a:lnTo>
                <a:lnTo>
                  <a:pt x="47809" y="1141"/>
                </a:lnTo>
                <a:lnTo>
                  <a:pt x="44952" y="1901"/>
                </a:lnTo>
                <a:lnTo>
                  <a:pt x="42285" y="2662"/>
                </a:lnTo>
                <a:lnTo>
                  <a:pt x="39428" y="3803"/>
                </a:lnTo>
                <a:lnTo>
                  <a:pt x="36761" y="4754"/>
                </a:lnTo>
                <a:lnTo>
                  <a:pt x="33333" y="6275"/>
                </a:lnTo>
                <a:lnTo>
                  <a:pt x="30095" y="7987"/>
                </a:lnTo>
                <a:lnTo>
                  <a:pt x="27047" y="9889"/>
                </a:lnTo>
                <a:lnTo>
                  <a:pt x="24000" y="11790"/>
                </a:lnTo>
                <a:lnTo>
                  <a:pt x="21333" y="14072"/>
                </a:lnTo>
                <a:lnTo>
                  <a:pt x="18476" y="16735"/>
                </a:lnTo>
                <a:lnTo>
                  <a:pt x="16000" y="19207"/>
                </a:lnTo>
                <a:lnTo>
                  <a:pt x="13714" y="21870"/>
                </a:lnTo>
                <a:lnTo>
                  <a:pt x="11809" y="24152"/>
                </a:lnTo>
                <a:lnTo>
                  <a:pt x="10095" y="26434"/>
                </a:lnTo>
                <a:lnTo>
                  <a:pt x="8571" y="28716"/>
                </a:lnTo>
                <a:lnTo>
                  <a:pt x="7238" y="31378"/>
                </a:lnTo>
                <a:lnTo>
                  <a:pt x="7047" y="31568"/>
                </a:lnTo>
                <a:lnTo>
                  <a:pt x="5714" y="34041"/>
                </a:lnTo>
                <a:lnTo>
                  <a:pt x="4571" y="36513"/>
                </a:lnTo>
                <a:lnTo>
                  <a:pt x="3619" y="39366"/>
                </a:lnTo>
                <a:lnTo>
                  <a:pt x="2857" y="41838"/>
                </a:lnTo>
                <a:lnTo>
                  <a:pt x="2476" y="42218"/>
                </a:lnTo>
                <a:lnTo>
                  <a:pt x="1714" y="44881"/>
                </a:lnTo>
                <a:lnTo>
                  <a:pt x="1333" y="47923"/>
                </a:lnTo>
                <a:lnTo>
                  <a:pt x="571" y="50776"/>
                </a:lnTo>
                <a:lnTo>
                  <a:pt x="190" y="53819"/>
                </a:lnTo>
                <a:lnTo>
                  <a:pt x="190" y="53819"/>
                </a:lnTo>
                <a:lnTo>
                  <a:pt x="0" y="57052"/>
                </a:lnTo>
                <a:lnTo>
                  <a:pt x="0" y="60095"/>
                </a:lnTo>
                <a:lnTo>
                  <a:pt x="0" y="62947"/>
                </a:lnTo>
                <a:lnTo>
                  <a:pt x="190" y="65990"/>
                </a:lnTo>
                <a:lnTo>
                  <a:pt x="190" y="66180"/>
                </a:lnTo>
                <a:lnTo>
                  <a:pt x="571" y="68843"/>
                </a:lnTo>
                <a:lnTo>
                  <a:pt x="952" y="71885"/>
                </a:lnTo>
                <a:lnTo>
                  <a:pt x="1714" y="74738"/>
                </a:lnTo>
                <a:lnTo>
                  <a:pt x="2476" y="77591"/>
                </a:lnTo>
                <a:lnTo>
                  <a:pt x="3619" y="80253"/>
                </a:lnTo>
                <a:lnTo>
                  <a:pt x="4571" y="83106"/>
                </a:lnTo>
                <a:lnTo>
                  <a:pt x="5714" y="85578"/>
                </a:lnTo>
                <a:lnTo>
                  <a:pt x="7047" y="88050"/>
                </a:lnTo>
                <a:lnTo>
                  <a:pt x="8380" y="90713"/>
                </a:lnTo>
                <a:lnTo>
                  <a:pt x="10095" y="93185"/>
                </a:lnTo>
                <a:lnTo>
                  <a:pt x="11619" y="95657"/>
                </a:lnTo>
                <a:lnTo>
                  <a:pt x="13333" y="97939"/>
                </a:lnTo>
                <a:lnTo>
                  <a:pt x="15428" y="100031"/>
                </a:lnTo>
                <a:lnTo>
                  <a:pt x="17523" y="102313"/>
                </a:lnTo>
                <a:lnTo>
                  <a:pt x="19428" y="104215"/>
                </a:lnTo>
                <a:lnTo>
                  <a:pt x="21714" y="106307"/>
                </a:lnTo>
                <a:lnTo>
                  <a:pt x="24000" y="108019"/>
                </a:lnTo>
                <a:lnTo>
                  <a:pt x="26285" y="109540"/>
                </a:lnTo>
                <a:lnTo>
                  <a:pt x="28571" y="111061"/>
                </a:lnTo>
                <a:lnTo>
                  <a:pt x="31047" y="112583"/>
                </a:lnTo>
                <a:lnTo>
                  <a:pt x="31428" y="112583"/>
                </a:lnTo>
                <a:lnTo>
                  <a:pt x="33904" y="113914"/>
                </a:lnTo>
                <a:lnTo>
                  <a:pt x="36761" y="115245"/>
                </a:lnTo>
                <a:lnTo>
                  <a:pt x="39238" y="116196"/>
                </a:lnTo>
                <a:lnTo>
                  <a:pt x="41904" y="117147"/>
                </a:lnTo>
                <a:lnTo>
                  <a:pt x="42285" y="117147"/>
                </a:lnTo>
                <a:lnTo>
                  <a:pt x="44952" y="117908"/>
                </a:lnTo>
                <a:lnTo>
                  <a:pt x="47809" y="118668"/>
                </a:lnTo>
                <a:lnTo>
                  <a:pt x="52380" y="119429"/>
                </a:lnTo>
                <a:lnTo>
                  <a:pt x="56952" y="119619"/>
                </a:lnTo>
                <a:lnTo>
                  <a:pt x="61523" y="120000"/>
                </a:lnTo>
                <a:lnTo>
                  <a:pt x="66095" y="119619"/>
                </a:lnTo>
                <a:lnTo>
                  <a:pt x="66095" y="119619"/>
                </a:lnTo>
                <a:lnTo>
                  <a:pt x="69142" y="119239"/>
                </a:lnTo>
                <a:lnTo>
                  <a:pt x="72190" y="118668"/>
                </a:lnTo>
                <a:lnTo>
                  <a:pt x="72761" y="118478"/>
                </a:lnTo>
                <a:lnTo>
                  <a:pt x="73523" y="117908"/>
                </a:lnTo>
                <a:lnTo>
                  <a:pt x="74285" y="117527"/>
                </a:lnTo>
                <a:lnTo>
                  <a:pt x="74857" y="116767"/>
                </a:lnTo>
                <a:lnTo>
                  <a:pt x="75428" y="116006"/>
                </a:lnTo>
                <a:lnTo>
                  <a:pt x="75619" y="115245"/>
                </a:lnTo>
                <a:lnTo>
                  <a:pt x="75619" y="114104"/>
                </a:lnTo>
                <a:lnTo>
                  <a:pt x="75619" y="113153"/>
                </a:lnTo>
                <a:lnTo>
                  <a:pt x="75428" y="112393"/>
                </a:lnTo>
                <a:lnTo>
                  <a:pt x="74857" y="111632"/>
                </a:lnTo>
                <a:lnTo>
                  <a:pt x="74285" y="110871"/>
                </a:lnTo>
                <a:lnTo>
                  <a:pt x="73523" y="110301"/>
                </a:lnTo>
                <a:lnTo>
                  <a:pt x="72761" y="109920"/>
                </a:lnTo>
                <a:lnTo>
                  <a:pt x="72190" y="109540"/>
                </a:lnTo>
                <a:lnTo>
                  <a:pt x="71047" y="109540"/>
                </a:lnTo>
                <a:lnTo>
                  <a:pt x="70285" y="109540"/>
                </a:lnTo>
                <a:lnTo>
                  <a:pt x="70285" y="109540"/>
                </a:lnTo>
                <a:close/>
              </a:path>
            </a:pathLst>
          </a:custGeom>
          <a:solidFill>
            <a:srgbClr val="0045C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1" name="Google Shape;156;p24">
            <a:extLst>
              <a:ext uri="{FF2B5EF4-FFF2-40B4-BE49-F238E27FC236}">
                <a16:creationId xmlns:a16="http://schemas.microsoft.com/office/drawing/2014/main" id="{D94B6BA6-3F3B-49D5-9647-34361748B547}"/>
              </a:ext>
            </a:extLst>
          </p:cNvPr>
          <p:cNvSpPr txBox="1"/>
          <p:nvPr/>
        </p:nvSpPr>
        <p:spPr>
          <a:xfrm>
            <a:off x="1581096" y="3834452"/>
            <a:ext cx="2718230" cy="57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US" sz="1000" dirty="0">
                <a:latin typeface="Proxima Nova"/>
              </a:rPr>
              <a:t>Finally, with the augmentation (also adding different time/seasons photos) and labeling using model (for e.g. additional not similar class for images that the model predict as similar, but one is far from another). </a:t>
            </a:r>
            <a:r>
              <a:rPr lang="en-US" sz="1000" dirty="0" err="1">
                <a:latin typeface="Proxima Nova"/>
              </a:rPr>
              <a:t>Approx</a:t>
            </a:r>
            <a:r>
              <a:rPr lang="en-US" sz="1000" dirty="0">
                <a:latin typeface="Proxima Nova"/>
              </a:rPr>
              <a:t> dataset size – 8-12K with augmented images.</a:t>
            </a:r>
            <a:endParaRPr sz="1000" dirty="0">
              <a:latin typeface="Proxima Nova"/>
            </a:endParaRPr>
          </a:p>
        </p:txBody>
      </p:sp>
      <p:sp>
        <p:nvSpPr>
          <p:cNvPr id="52" name="Google Shape;157;p24">
            <a:extLst>
              <a:ext uri="{FF2B5EF4-FFF2-40B4-BE49-F238E27FC236}">
                <a16:creationId xmlns:a16="http://schemas.microsoft.com/office/drawing/2014/main" id="{74B9F7FA-E1B4-45A0-A445-94AC08774775}"/>
              </a:ext>
            </a:extLst>
          </p:cNvPr>
          <p:cNvSpPr/>
          <p:nvPr/>
        </p:nvSpPr>
        <p:spPr>
          <a:xfrm>
            <a:off x="987914" y="4117797"/>
            <a:ext cx="297900" cy="297900"/>
          </a:xfrm>
          <a:custGeom>
            <a:avLst/>
            <a:gdLst/>
            <a:ahLst/>
            <a:cxnLst/>
            <a:rect l="0" t="0" r="0" b="0"/>
            <a:pathLst>
              <a:path w="120000" h="120000" extrusionOk="0">
                <a:moveTo>
                  <a:pt x="73333" y="91854"/>
                </a:moveTo>
                <a:lnTo>
                  <a:pt x="73333" y="91854"/>
                </a:lnTo>
                <a:lnTo>
                  <a:pt x="70285" y="93185"/>
                </a:lnTo>
                <a:lnTo>
                  <a:pt x="66857" y="93946"/>
                </a:lnTo>
                <a:lnTo>
                  <a:pt x="63428" y="94516"/>
                </a:lnTo>
                <a:lnTo>
                  <a:pt x="60000" y="94706"/>
                </a:lnTo>
                <a:lnTo>
                  <a:pt x="56380" y="94516"/>
                </a:lnTo>
                <a:lnTo>
                  <a:pt x="53142" y="93946"/>
                </a:lnTo>
                <a:lnTo>
                  <a:pt x="49523" y="93185"/>
                </a:lnTo>
                <a:lnTo>
                  <a:pt x="46285" y="91854"/>
                </a:lnTo>
                <a:lnTo>
                  <a:pt x="44571" y="91093"/>
                </a:lnTo>
                <a:lnTo>
                  <a:pt x="42476" y="90142"/>
                </a:lnTo>
                <a:lnTo>
                  <a:pt x="40761" y="88811"/>
                </a:lnTo>
                <a:lnTo>
                  <a:pt x="39238" y="87670"/>
                </a:lnTo>
                <a:lnTo>
                  <a:pt x="36000" y="85198"/>
                </a:lnTo>
                <a:lnTo>
                  <a:pt x="33142" y="81774"/>
                </a:lnTo>
                <a:lnTo>
                  <a:pt x="30666" y="78541"/>
                </a:lnTo>
                <a:lnTo>
                  <a:pt x="28571" y="74738"/>
                </a:lnTo>
                <a:lnTo>
                  <a:pt x="27809" y="73026"/>
                </a:lnTo>
                <a:lnTo>
                  <a:pt x="27047" y="70935"/>
                </a:lnTo>
                <a:lnTo>
                  <a:pt x="26285" y="68843"/>
                </a:lnTo>
                <a:lnTo>
                  <a:pt x="25714" y="66941"/>
                </a:lnTo>
                <a:lnTo>
                  <a:pt x="25333" y="63708"/>
                </a:lnTo>
                <a:lnTo>
                  <a:pt x="25333" y="60095"/>
                </a:lnTo>
                <a:lnTo>
                  <a:pt x="25333" y="56481"/>
                </a:lnTo>
                <a:lnTo>
                  <a:pt x="25714" y="53058"/>
                </a:lnTo>
                <a:lnTo>
                  <a:pt x="26857" y="49825"/>
                </a:lnTo>
                <a:lnTo>
                  <a:pt x="27809" y="46402"/>
                </a:lnTo>
                <a:lnTo>
                  <a:pt x="29333" y="43359"/>
                </a:lnTo>
                <a:lnTo>
                  <a:pt x="31047" y="40697"/>
                </a:lnTo>
                <a:lnTo>
                  <a:pt x="31047" y="40697"/>
                </a:lnTo>
                <a:lnTo>
                  <a:pt x="33142" y="37844"/>
                </a:lnTo>
                <a:lnTo>
                  <a:pt x="35428" y="35372"/>
                </a:lnTo>
                <a:lnTo>
                  <a:pt x="37904" y="33090"/>
                </a:lnTo>
                <a:lnTo>
                  <a:pt x="40380" y="31378"/>
                </a:lnTo>
                <a:lnTo>
                  <a:pt x="40380" y="31378"/>
                </a:lnTo>
                <a:lnTo>
                  <a:pt x="43428" y="29477"/>
                </a:lnTo>
                <a:lnTo>
                  <a:pt x="46285" y="27955"/>
                </a:lnTo>
                <a:lnTo>
                  <a:pt x="49523" y="26814"/>
                </a:lnTo>
                <a:lnTo>
                  <a:pt x="53142" y="26053"/>
                </a:lnTo>
                <a:lnTo>
                  <a:pt x="56380" y="25483"/>
                </a:lnTo>
                <a:lnTo>
                  <a:pt x="60000" y="25293"/>
                </a:lnTo>
                <a:lnTo>
                  <a:pt x="63428" y="25483"/>
                </a:lnTo>
                <a:lnTo>
                  <a:pt x="66857" y="26053"/>
                </a:lnTo>
                <a:lnTo>
                  <a:pt x="70285" y="26814"/>
                </a:lnTo>
                <a:lnTo>
                  <a:pt x="73333" y="27955"/>
                </a:lnTo>
                <a:lnTo>
                  <a:pt x="76380" y="29477"/>
                </a:lnTo>
                <a:lnTo>
                  <a:pt x="79428" y="31378"/>
                </a:lnTo>
                <a:lnTo>
                  <a:pt x="79428" y="31378"/>
                </a:lnTo>
                <a:lnTo>
                  <a:pt x="81904" y="33280"/>
                </a:lnTo>
                <a:lnTo>
                  <a:pt x="84571" y="35372"/>
                </a:lnTo>
                <a:lnTo>
                  <a:pt x="86285" y="37274"/>
                </a:lnTo>
                <a:lnTo>
                  <a:pt x="87809" y="39366"/>
                </a:lnTo>
                <a:lnTo>
                  <a:pt x="89333" y="41458"/>
                </a:lnTo>
                <a:lnTo>
                  <a:pt x="90476" y="43359"/>
                </a:lnTo>
                <a:lnTo>
                  <a:pt x="91619" y="45641"/>
                </a:lnTo>
                <a:lnTo>
                  <a:pt x="92571" y="48304"/>
                </a:lnTo>
                <a:lnTo>
                  <a:pt x="93333" y="50586"/>
                </a:lnTo>
                <a:lnTo>
                  <a:pt x="94095" y="53058"/>
                </a:lnTo>
                <a:lnTo>
                  <a:pt x="94666" y="56481"/>
                </a:lnTo>
                <a:lnTo>
                  <a:pt x="94666" y="60095"/>
                </a:lnTo>
                <a:lnTo>
                  <a:pt x="94666" y="63708"/>
                </a:lnTo>
                <a:lnTo>
                  <a:pt x="94095" y="66941"/>
                </a:lnTo>
                <a:lnTo>
                  <a:pt x="93142" y="70174"/>
                </a:lnTo>
                <a:lnTo>
                  <a:pt x="92000" y="73407"/>
                </a:lnTo>
                <a:lnTo>
                  <a:pt x="91809" y="74548"/>
                </a:lnTo>
                <a:lnTo>
                  <a:pt x="91809" y="75499"/>
                </a:lnTo>
                <a:lnTo>
                  <a:pt x="92571" y="76450"/>
                </a:lnTo>
                <a:lnTo>
                  <a:pt x="93333" y="77020"/>
                </a:lnTo>
                <a:lnTo>
                  <a:pt x="94666" y="77210"/>
                </a:lnTo>
                <a:lnTo>
                  <a:pt x="95619" y="77020"/>
                </a:lnTo>
                <a:lnTo>
                  <a:pt x="96380" y="76450"/>
                </a:lnTo>
                <a:lnTo>
                  <a:pt x="97142" y="75499"/>
                </a:lnTo>
                <a:lnTo>
                  <a:pt x="97714" y="73787"/>
                </a:lnTo>
                <a:lnTo>
                  <a:pt x="98476" y="71885"/>
                </a:lnTo>
                <a:lnTo>
                  <a:pt x="98857" y="69984"/>
                </a:lnTo>
                <a:lnTo>
                  <a:pt x="99428" y="67892"/>
                </a:lnTo>
                <a:lnTo>
                  <a:pt x="99619" y="65990"/>
                </a:lnTo>
                <a:lnTo>
                  <a:pt x="100000" y="63898"/>
                </a:lnTo>
                <a:lnTo>
                  <a:pt x="100190" y="61806"/>
                </a:lnTo>
                <a:lnTo>
                  <a:pt x="100190" y="60095"/>
                </a:lnTo>
                <a:lnTo>
                  <a:pt x="100190" y="58003"/>
                </a:lnTo>
                <a:lnTo>
                  <a:pt x="100000" y="56101"/>
                </a:lnTo>
                <a:lnTo>
                  <a:pt x="99619" y="54009"/>
                </a:lnTo>
                <a:lnTo>
                  <a:pt x="99428" y="51917"/>
                </a:lnTo>
                <a:lnTo>
                  <a:pt x="98476" y="48304"/>
                </a:lnTo>
                <a:lnTo>
                  <a:pt x="97142" y="44500"/>
                </a:lnTo>
                <a:lnTo>
                  <a:pt x="95428" y="40887"/>
                </a:lnTo>
                <a:lnTo>
                  <a:pt x="93333" y="37654"/>
                </a:lnTo>
                <a:lnTo>
                  <a:pt x="91047" y="34611"/>
                </a:lnTo>
                <a:lnTo>
                  <a:pt x="88571" y="31759"/>
                </a:lnTo>
                <a:lnTo>
                  <a:pt x="85714" y="29096"/>
                </a:lnTo>
                <a:lnTo>
                  <a:pt x="82476" y="26814"/>
                </a:lnTo>
                <a:lnTo>
                  <a:pt x="82476" y="26434"/>
                </a:lnTo>
                <a:lnTo>
                  <a:pt x="79238" y="24722"/>
                </a:lnTo>
                <a:lnTo>
                  <a:pt x="75619" y="23011"/>
                </a:lnTo>
                <a:lnTo>
                  <a:pt x="73904" y="22250"/>
                </a:lnTo>
                <a:lnTo>
                  <a:pt x="71809" y="21489"/>
                </a:lnTo>
                <a:lnTo>
                  <a:pt x="69904" y="20919"/>
                </a:lnTo>
                <a:lnTo>
                  <a:pt x="68000" y="20729"/>
                </a:lnTo>
                <a:lnTo>
                  <a:pt x="66095" y="20158"/>
                </a:lnTo>
                <a:lnTo>
                  <a:pt x="64000" y="19968"/>
                </a:lnTo>
                <a:lnTo>
                  <a:pt x="61904" y="19968"/>
                </a:lnTo>
                <a:lnTo>
                  <a:pt x="60000" y="19587"/>
                </a:lnTo>
                <a:lnTo>
                  <a:pt x="57904" y="19968"/>
                </a:lnTo>
                <a:lnTo>
                  <a:pt x="55809" y="19968"/>
                </a:lnTo>
                <a:lnTo>
                  <a:pt x="53904" y="20158"/>
                </a:lnTo>
                <a:lnTo>
                  <a:pt x="51809" y="20729"/>
                </a:lnTo>
                <a:lnTo>
                  <a:pt x="49904" y="20919"/>
                </a:lnTo>
                <a:lnTo>
                  <a:pt x="48000" y="21489"/>
                </a:lnTo>
                <a:lnTo>
                  <a:pt x="46095" y="22250"/>
                </a:lnTo>
                <a:lnTo>
                  <a:pt x="44190" y="23011"/>
                </a:lnTo>
                <a:lnTo>
                  <a:pt x="40761" y="24722"/>
                </a:lnTo>
                <a:lnTo>
                  <a:pt x="37523" y="26434"/>
                </a:lnTo>
                <a:lnTo>
                  <a:pt x="34476" y="29096"/>
                </a:lnTo>
                <a:lnTo>
                  <a:pt x="31428" y="31568"/>
                </a:lnTo>
                <a:lnTo>
                  <a:pt x="28761" y="34231"/>
                </a:lnTo>
                <a:lnTo>
                  <a:pt x="26476" y="37654"/>
                </a:lnTo>
                <a:lnTo>
                  <a:pt x="26476" y="37654"/>
                </a:lnTo>
                <a:lnTo>
                  <a:pt x="26476" y="37654"/>
                </a:lnTo>
                <a:lnTo>
                  <a:pt x="24571" y="40887"/>
                </a:lnTo>
                <a:lnTo>
                  <a:pt x="22666" y="44500"/>
                </a:lnTo>
                <a:lnTo>
                  <a:pt x="22095" y="46212"/>
                </a:lnTo>
                <a:lnTo>
                  <a:pt x="21523" y="47923"/>
                </a:lnTo>
                <a:lnTo>
                  <a:pt x="20952" y="50015"/>
                </a:lnTo>
                <a:lnTo>
                  <a:pt x="20571" y="51917"/>
                </a:lnTo>
                <a:lnTo>
                  <a:pt x="20190" y="54009"/>
                </a:lnTo>
                <a:lnTo>
                  <a:pt x="20000" y="56101"/>
                </a:lnTo>
                <a:lnTo>
                  <a:pt x="19809" y="58003"/>
                </a:lnTo>
                <a:lnTo>
                  <a:pt x="19809" y="60095"/>
                </a:lnTo>
                <a:lnTo>
                  <a:pt x="19809" y="61806"/>
                </a:lnTo>
                <a:lnTo>
                  <a:pt x="20000" y="63898"/>
                </a:lnTo>
                <a:lnTo>
                  <a:pt x="20190" y="65990"/>
                </a:lnTo>
                <a:lnTo>
                  <a:pt x="20571" y="67892"/>
                </a:lnTo>
                <a:lnTo>
                  <a:pt x="21523" y="71695"/>
                </a:lnTo>
                <a:lnTo>
                  <a:pt x="22666" y="75499"/>
                </a:lnTo>
                <a:lnTo>
                  <a:pt x="24571" y="79112"/>
                </a:lnTo>
                <a:lnTo>
                  <a:pt x="26476" y="82345"/>
                </a:lnTo>
                <a:lnTo>
                  <a:pt x="28761" y="85388"/>
                </a:lnTo>
                <a:lnTo>
                  <a:pt x="31428" y="88431"/>
                </a:lnTo>
                <a:lnTo>
                  <a:pt x="34476" y="90903"/>
                </a:lnTo>
                <a:lnTo>
                  <a:pt x="37523" y="93375"/>
                </a:lnTo>
                <a:lnTo>
                  <a:pt x="40761" y="95277"/>
                </a:lnTo>
                <a:lnTo>
                  <a:pt x="44190" y="96988"/>
                </a:lnTo>
                <a:lnTo>
                  <a:pt x="46095" y="97749"/>
                </a:lnTo>
                <a:lnTo>
                  <a:pt x="48000" y="98510"/>
                </a:lnTo>
                <a:lnTo>
                  <a:pt x="49904" y="99080"/>
                </a:lnTo>
                <a:lnTo>
                  <a:pt x="51809" y="99461"/>
                </a:lnTo>
                <a:lnTo>
                  <a:pt x="53904" y="99841"/>
                </a:lnTo>
                <a:lnTo>
                  <a:pt x="55809" y="100031"/>
                </a:lnTo>
                <a:lnTo>
                  <a:pt x="57904" y="100221"/>
                </a:lnTo>
                <a:lnTo>
                  <a:pt x="60000" y="100221"/>
                </a:lnTo>
                <a:lnTo>
                  <a:pt x="61904" y="100221"/>
                </a:lnTo>
                <a:lnTo>
                  <a:pt x="64000" y="100031"/>
                </a:lnTo>
                <a:lnTo>
                  <a:pt x="66095" y="99841"/>
                </a:lnTo>
                <a:lnTo>
                  <a:pt x="68000" y="99461"/>
                </a:lnTo>
                <a:lnTo>
                  <a:pt x="69904" y="99080"/>
                </a:lnTo>
                <a:lnTo>
                  <a:pt x="71809" y="98510"/>
                </a:lnTo>
                <a:lnTo>
                  <a:pt x="73904" y="97749"/>
                </a:lnTo>
                <a:lnTo>
                  <a:pt x="75619" y="96988"/>
                </a:lnTo>
                <a:lnTo>
                  <a:pt x="76380" y="96418"/>
                </a:lnTo>
                <a:lnTo>
                  <a:pt x="77142" y="95467"/>
                </a:lnTo>
                <a:lnTo>
                  <a:pt x="77333" y="94516"/>
                </a:lnTo>
                <a:lnTo>
                  <a:pt x="77142" y="93375"/>
                </a:lnTo>
                <a:lnTo>
                  <a:pt x="76380" y="92424"/>
                </a:lnTo>
                <a:lnTo>
                  <a:pt x="75619" y="91854"/>
                </a:lnTo>
                <a:lnTo>
                  <a:pt x="74666" y="91664"/>
                </a:lnTo>
                <a:lnTo>
                  <a:pt x="73333" y="91854"/>
                </a:lnTo>
                <a:lnTo>
                  <a:pt x="73333" y="91854"/>
                </a:lnTo>
                <a:close/>
                <a:moveTo>
                  <a:pt x="71809" y="71885"/>
                </a:moveTo>
                <a:lnTo>
                  <a:pt x="71809" y="71885"/>
                </a:lnTo>
                <a:lnTo>
                  <a:pt x="70666" y="73026"/>
                </a:lnTo>
                <a:lnTo>
                  <a:pt x="69333" y="73977"/>
                </a:lnTo>
                <a:lnTo>
                  <a:pt x="68000" y="74738"/>
                </a:lnTo>
                <a:lnTo>
                  <a:pt x="66476" y="75499"/>
                </a:lnTo>
                <a:lnTo>
                  <a:pt x="64952" y="76069"/>
                </a:lnTo>
                <a:lnTo>
                  <a:pt x="63238" y="76450"/>
                </a:lnTo>
                <a:lnTo>
                  <a:pt x="61714" y="76830"/>
                </a:lnTo>
                <a:lnTo>
                  <a:pt x="60000" y="76830"/>
                </a:lnTo>
                <a:lnTo>
                  <a:pt x="58095" y="76830"/>
                </a:lnTo>
                <a:lnTo>
                  <a:pt x="56571" y="76450"/>
                </a:lnTo>
                <a:lnTo>
                  <a:pt x="54857" y="76069"/>
                </a:lnTo>
                <a:lnTo>
                  <a:pt x="53333" y="75499"/>
                </a:lnTo>
                <a:lnTo>
                  <a:pt x="51809" y="74738"/>
                </a:lnTo>
                <a:lnTo>
                  <a:pt x="50666" y="73977"/>
                </a:lnTo>
                <a:lnTo>
                  <a:pt x="49333" y="73026"/>
                </a:lnTo>
                <a:lnTo>
                  <a:pt x="48000" y="71885"/>
                </a:lnTo>
                <a:lnTo>
                  <a:pt x="47047" y="70744"/>
                </a:lnTo>
                <a:lnTo>
                  <a:pt x="46095" y="69413"/>
                </a:lnTo>
                <a:lnTo>
                  <a:pt x="44952" y="67892"/>
                </a:lnTo>
                <a:lnTo>
                  <a:pt x="44571" y="66370"/>
                </a:lnTo>
                <a:lnTo>
                  <a:pt x="43809" y="64849"/>
                </a:lnTo>
                <a:lnTo>
                  <a:pt x="43428" y="63328"/>
                </a:lnTo>
                <a:lnTo>
                  <a:pt x="43238" y="61616"/>
                </a:lnTo>
                <a:lnTo>
                  <a:pt x="43047" y="60095"/>
                </a:lnTo>
                <a:lnTo>
                  <a:pt x="43238" y="58383"/>
                </a:lnTo>
                <a:lnTo>
                  <a:pt x="43428" y="56481"/>
                </a:lnTo>
                <a:lnTo>
                  <a:pt x="43809" y="54960"/>
                </a:lnTo>
                <a:lnTo>
                  <a:pt x="44571" y="53438"/>
                </a:lnTo>
                <a:lnTo>
                  <a:pt x="44952" y="51917"/>
                </a:lnTo>
                <a:lnTo>
                  <a:pt x="46095" y="50586"/>
                </a:lnTo>
                <a:lnTo>
                  <a:pt x="47047" y="49255"/>
                </a:lnTo>
                <a:lnTo>
                  <a:pt x="48000" y="47923"/>
                </a:lnTo>
                <a:lnTo>
                  <a:pt x="49333" y="46973"/>
                </a:lnTo>
                <a:lnTo>
                  <a:pt x="50666" y="46022"/>
                </a:lnTo>
                <a:lnTo>
                  <a:pt x="51809" y="45261"/>
                </a:lnTo>
                <a:lnTo>
                  <a:pt x="53333" y="44500"/>
                </a:lnTo>
                <a:lnTo>
                  <a:pt x="54857" y="43930"/>
                </a:lnTo>
                <a:lnTo>
                  <a:pt x="56571" y="43359"/>
                </a:lnTo>
                <a:lnTo>
                  <a:pt x="58095" y="43169"/>
                </a:lnTo>
                <a:lnTo>
                  <a:pt x="60000" y="43169"/>
                </a:lnTo>
                <a:lnTo>
                  <a:pt x="61714" y="43169"/>
                </a:lnTo>
                <a:lnTo>
                  <a:pt x="63238" y="43359"/>
                </a:lnTo>
                <a:lnTo>
                  <a:pt x="64952" y="43930"/>
                </a:lnTo>
                <a:lnTo>
                  <a:pt x="66476" y="44500"/>
                </a:lnTo>
                <a:lnTo>
                  <a:pt x="68000" y="45261"/>
                </a:lnTo>
                <a:lnTo>
                  <a:pt x="69333" y="46022"/>
                </a:lnTo>
                <a:lnTo>
                  <a:pt x="70666" y="46973"/>
                </a:lnTo>
                <a:lnTo>
                  <a:pt x="71809" y="47923"/>
                </a:lnTo>
                <a:lnTo>
                  <a:pt x="72761" y="49255"/>
                </a:lnTo>
                <a:lnTo>
                  <a:pt x="73904" y="50586"/>
                </a:lnTo>
                <a:lnTo>
                  <a:pt x="74666" y="51917"/>
                </a:lnTo>
                <a:lnTo>
                  <a:pt x="75428" y="53438"/>
                </a:lnTo>
                <a:lnTo>
                  <a:pt x="75809" y="54960"/>
                </a:lnTo>
                <a:lnTo>
                  <a:pt x="76380" y="56481"/>
                </a:lnTo>
                <a:lnTo>
                  <a:pt x="76571" y="58383"/>
                </a:lnTo>
                <a:lnTo>
                  <a:pt x="76571" y="60095"/>
                </a:lnTo>
                <a:lnTo>
                  <a:pt x="76571" y="61616"/>
                </a:lnTo>
                <a:lnTo>
                  <a:pt x="76380" y="63328"/>
                </a:lnTo>
                <a:lnTo>
                  <a:pt x="75809" y="64849"/>
                </a:lnTo>
                <a:lnTo>
                  <a:pt x="75428" y="66370"/>
                </a:lnTo>
                <a:lnTo>
                  <a:pt x="74666" y="67892"/>
                </a:lnTo>
                <a:lnTo>
                  <a:pt x="73904" y="69413"/>
                </a:lnTo>
                <a:lnTo>
                  <a:pt x="72761" y="70744"/>
                </a:lnTo>
                <a:lnTo>
                  <a:pt x="71809" y="71885"/>
                </a:lnTo>
                <a:lnTo>
                  <a:pt x="71809" y="71885"/>
                </a:lnTo>
                <a:close/>
                <a:moveTo>
                  <a:pt x="60000" y="37654"/>
                </a:moveTo>
                <a:lnTo>
                  <a:pt x="60000" y="37654"/>
                </a:lnTo>
                <a:lnTo>
                  <a:pt x="57714" y="37654"/>
                </a:lnTo>
                <a:lnTo>
                  <a:pt x="55428" y="38034"/>
                </a:lnTo>
                <a:lnTo>
                  <a:pt x="53333" y="38605"/>
                </a:lnTo>
                <a:lnTo>
                  <a:pt x="51428" y="39366"/>
                </a:lnTo>
                <a:lnTo>
                  <a:pt x="49333" y="40316"/>
                </a:lnTo>
                <a:lnTo>
                  <a:pt x="47238" y="41458"/>
                </a:lnTo>
                <a:lnTo>
                  <a:pt x="45714" y="42599"/>
                </a:lnTo>
                <a:lnTo>
                  <a:pt x="44000" y="44120"/>
                </a:lnTo>
                <a:lnTo>
                  <a:pt x="42666" y="45641"/>
                </a:lnTo>
                <a:lnTo>
                  <a:pt x="41523" y="47543"/>
                </a:lnTo>
                <a:lnTo>
                  <a:pt x="40190" y="49255"/>
                </a:lnTo>
                <a:lnTo>
                  <a:pt x="39238" y="51156"/>
                </a:lnTo>
                <a:lnTo>
                  <a:pt x="38476" y="53248"/>
                </a:lnTo>
                <a:lnTo>
                  <a:pt x="37904" y="55530"/>
                </a:lnTo>
                <a:lnTo>
                  <a:pt x="37714" y="57812"/>
                </a:lnTo>
                <a:lnTo>
                  <a:pt x="37523" y="60095"/>
                </a:lnTo>
                <a:lnTo>
                  <a:pt x="37714" y="62377"/>
                </a:lnTo>
                <a:lnTo>
                  <a:pt x="37904" y="64469"/>
                </a:lnTo>
                <a:lnTo>
                  <a:pt x="38476" y="66751"/>
                </a:lnTo>
                <a:lnTo>
                  <a:pt x="39238" y="68652"/>
                </a:lnTo>
                <a:lnTo>
                  <a:pt x="40190" y="70744"/>
                </a:lnTo>
                <a:lnTo>
                  <a:pt x="41523" y="72456"/>
                </a:lnTo>
                <a:lnTo>
                  <a:pt x="42666" y="74167"/>
                </a:lnTo>
                <a:lnTo>
                  <a:pt x="44000" y="75689"/>
                </a:lnTo>
                <a:lnTo>
                  <a:pt x="45714" y="77210"/>
                </a:lnTo>
                <a:lnTo>
                  <a:pt x="47619" y="78541"/>
                </a:lnTo>
                <a:lnTo>
                  <a:pt x="49333" y="79492"/>
                </a:lnTo>
                <a:lnTo>
                  <a:pt x="51428" y="80633"/>
                </a:lnTo>
                <a:lnTo>
                  <a:pt x="53333" y="81394"/>
                </a:lnTo>
                <a:lnTo>
                  <a:pt x="55428" y="81774"/>
                </a:lnTo>
                <a:lnTo>
                  <a:pt x="57714" y="82345"/>
                </a:lnTo>
                <a:lnTo>
                  <a:pt x="60000" y="82345"/>
                </a:lnTo>
                <a:lnTo>
                  <a:pt x="62285" y="82345"/>
                </a:lnTo>
                <a:lnTo>
                  <a:pt x="64571" y="81774"/>
                </a:lnTo>
                <a:lnTo>
                  <a:pt x="66476" y="81394"/>
                </a:lnTo>
                <a:lnTo>
                  <a:pt x="68571" y="80633"/>
                </a:lnTo>
                <a:lnTo>
                  <a:pt x="70666" y="79492"/>
                </a:lnTo>
                <a:lnTo>
                  <a:pt x="72380" y="78541"/>
                </a:lnTo>
                <a:lnTo>
                  <a:pt x="74095" y="77210"/>
                </a:lnTo>
                <a:lnTo>
                  <a:pt x="75619" y="75689"/>
                </a:lnTo>
                <a:lnTo>
                  <a:pt x="77142" y="74167"/>
                </a:lnTo>
                <a:lnTo>
                  <a:pt x="78476" y="72456"/>
                </a:lnTo>
                <a:lnTo>
                  <a:pt x="79619" y="70744"/>
                </a:lnTo>
                <a:lnTo>
                  <a:pt x="80380" y="68652"/>
                </a:lnTo>
                <a:lnTo>
                  <a:pt x="81142" y="66751"/>
                </a:lnTo>
                <a:lnTo>
                  <a:pt x="81904" y="64469"/>
                </a:lnTo>
                <a:lnTo>
                  <a:pt x="82285" y="62377"/>
                </a:lnTo>
                <a:lnTo>
                  <a:pt x="82285" y="60095"/>
                </a:lnTo>
                <a:lnTo>
                  <a:pt x="82285" y="57812"/>
                </a:lnTo>
                <a:lnTo>
                  <a:pt x="81904" y="55530"/>
                </a:lnTo>
                <a:lnTo>
                  <a:pt x="81142" y="53248"/>
                </a:lnTo>
                <a:lnTo>
                  <a:pt x="80380" y="51156"/>
                </a:lnTo>
                <a:lnTo>
                  <a:pt x="79619" y="49255"/>
                </a:lnTo>
                <a:lnTo>
                  <a:pt x="78476" y="47543"/>
                </a:lnTo>
                <a:lnTo>
                  <a:pt x="77142" y="45641"/>
                </a:lnTo>
                <a:lnTo>
                  <a:pt x="75619" y="44120"/>
                </a:lnTo>
                <a:lnTo>
                  <a:pt x="74095" y="42599"/>
                </a:lnTo>
                <a:lnTo>
                  <a:pt x="72380" y="41458"/>
                </a:lnTo>
                <a:lnTo>
                  <a:pt x="70666" y="40316"/>
                </a:lnTo>
                <a:lnTo>
                  <a:pt x="68571" y="39366"/>
                </a:lnTo>
                <a:lnTo>
                  <a:pt x="66476" y="38605"/>
                </a:lnTo>
                <a:lnTo>
                  <a:pt x="64571" y="38034"/>
                </a:lnTo>
                <a:lnTo>
                  <a:pt x="62285" y="37654"/>
                </a:lnTo>
                <a:lnTo>
                  <a:pt x="60000" y="37654"/>
                </a:lnTo>
                <a:lnTo>
                  <a:pt x="60000" y="37654"/>
                </a:lnTo>
                <a:close/>
                <a:moveTo>
                  <a:pt x="118666" y="112202"/>
                </a:moveTo>
                <a:lnTo>
                  <a:pt x="118666" y="112202"/>
                </a:lnTo>
                <a:lnTo>
                  <a:pt x="105904" y="99270"/>
                </a:lnTo>
                <a:lnTo>
                  <a:pt x="118666" y="86529"/>
                </a:lnTo>
                <a:lnTo>
                  <a:pt x="119238" y="85768"/>
                </a:lnTo>
                <a:lnTo>
                  <a:pt x="119619" y="85198"/>
                </a:lnTo>
                <a:lnTo>
                  <a:pt x="120000" y="84437"/>
                </a:lnTo>
                <a:lnTo>
                  <a:pt x="120000" y="83296"/>
                </a:lnTo>
                <a:lnTo>
                  <a:pt x="120000" y="82535"/>
                </a:lnTo>
                <a:lnTo>
                  <a:pt x="119619" y="81584"/>
                </a:lnTo>
                <a:lnTo>
                  <a:pt x="119238" y="80824"/>
                </a:lnTo>
                <a:lnTo>
                  <a:pt x="118666" y="80063"/>
                </a:lnTo>
                <a:lnTo>
                  <a:pt x="117904" y="79492"/>
                </a:lnTo>
                <a:lnTo>
                  <a:pt x="117142" y="79112"/>
                </a:lnTo>
                <a:lnTo>
                  <a:pt x="116190" y="78732"/>
                </a:lnTo>
                <a:lnTo>
                  <a:pt x="115428" y="78732"/>
                </a:lnTo>
                <a:lnTo>
                  <a:pt x="114285" y="78732"/>
                </a:lnTo>
                <a:lnTo>
                  <a:pt x="113523" y="79112"/>
                </a:lnTo>
                <a:lnTo>
                  <a:pt x="112761" y="79492"/>
                </a:lnTo>
                <a:lnTo>
                  <a:pt x="112000" y="80063"/>
                </a:lnTo>
                <a:lnTo>
                  <a:pt x="99428" y="92995"/>
                </a:lnTo>
                <a:lnTo>
                  <a:pt x="86476" y="80063"/>
                </a:lnTo>
                <a:lnTo>
                  <a:pt x="86095" y="79492"/>
                </a:lnTo>
                <a:lnTo>
                  <a:pt x="85333" y="79112"/>
                </a:lnTo>
                <a:lnTo>
                  <a:pt x="84190" y="78732"/>
                </a:lnTo>
                <a:lnTo>
                  <a:pt x="83428" y="78732"/>
                </a:lnTo>
                <a:lnTo>
                  <a:pt x="82476" y="78732"/>
                </a:lnTo>
                <a:lnTo>
                  <a:pt x="81714" y="79112"/>
                </a:lnTo>
                <a:lnTo>
                  <a:pt x="80952" y="79492"/>
                </a:lnTo>
                <a:lnTo>
                  <a:pt x="80190" y="80063"/>
                </a:lnTo>
                <a:lnTo>
                  <a:pt x="79428" y="80824"/>
                </a:lnTo>
                <a:lnTo>
                  <a:pt x="79238" y="81584"/>
                </a:lnTo>
                <a:lnTo>
                  <a:pt x="78857" y="82535"/>
                </a:lnTo>
                <a:lnTo>
                  <a:pt x="78666" y="83296"/>
                </a:lnTo>
                <a:lnTo>
                  <a:pt x="78857" y="84437"/>
                </a:lnTo>
                <a:lnTo>
                  <a:pt x="79238" y="85198"/>
                </a:lnTo>
                <a:lnTo>
                  <a:pt x="79428" y="85768"/>
                </a:lnTo>
                <a:lnTo>
                  <a:pt x="80190" y="86529"/>
                </a:lnTo>
                <a:lnTo>
                  <a:pt x="92761" y="99270"/>
                </a:lnTo>
                <a:lnTo>
                  <a:pt x="80190" y="112202"/>
                </a:lnTo>
                <a:lnTo>
                  <a:pt x="79428" y="112583"/>
                </a:lnTo>
                <a:lnTo>
                  <a:pt x="79238" y="113724"/>
                </a:lnTo>
                <a:lnTo>
                  <a:pt x="78857" y="114484"/>
                </a:lnTo>
                <a:lnTo>
                  <a:pt x="78666" y="115435"/>
                </a:lnTo>
                <a:lnTo>
                  <a:pt x="78857" y="116196"/>
                </a:lnTo>
                <a:lnTo>
                  <a:pt x="79238" y="116957"/>
                </a:lnTo>
                <a:lnTo>
                  <a:pt x="79428" y="117908"/>
                </a:lnTo>
                <a:lnTo>
                  <a:pt x="80190" y="118478"/>
                </a:lnTo>
                <a:lnTo>
                  <a:pt x="80952" y="119239"/>
                </a:lnTo>
                <a:lnTo>
                  <a:pt x="81714" y="119429"/>
                </a:lnTo>
                <a:lnTo>
                  <a:pt x="82476" y="119619"/>
                </a:lnTo>
                <a:lnTo>
                  <a:pt x="83428" y="120000"/>
                </a:lnTo>
                <a:lnTo>
                  <a:pt x="84190" y="119619"/>
                </a:lnTo>
                <a:lnTo>
                  <a:pt x="85333" y="119429"/>
                </a:lnTo>
                <a:lnTo>
                  <a:pt x="86095" y="119239"/>
                </a:lnTo>
                <a:lnTo>
                  <a:pt x="86476" y="118478"/>
                </a:lnTo>
                <a:lnTo>
                  <a:pt x="99428" y="105736"/>
                </a:lnTo>
                <a:lnTo>
                  <a:pt x="112000" y="118478"/>
                </a:lnTo>
                <a:lnTo>
                  <a:pt x="112761" y="119239"/>
                </a:lnTo>
                <a:lnTo>
                  <a:pt x="113523" y="119429"/>
                </a:lnTo>
                <a:lnTo>
                  <a:pt x="114285" y="119619"/>
                </a:lnTo>
                <a:lnTo>
                  <a:pt x="115428" y="120000"/>
                </a:lnTo>
                <a:lnTo>
                  <a:pt x="116190" y="119619"/>
                </a:lnTo>
                <a:lnTo>
                  <a:pt x="117142" y="119429"/>
                </a:lnTo>
                <a:lnTo>
                  <a:pt x="117904" y="119239"/>
                </a:lnTo>
                <a:lnTo>
                  <a:pt x="118666" y="118478"/>
                </a:lnTo>
                <a:lnTo>
                  <a:pt x="119238" y="117908"/>
                </a:lnTo>
                <a:lnTo>
                  <a:pt x="119619" y="116957"/>
                </a:lnTo>
                <a:lnTo>
                  <a:pt x="120000" y="116196"/>
                </a:lnTo>
                <a:lnTo>
                  <a:pt x="120000" y="115435"/>
                </a:lnTo>
                <a:lnTo>
                  <a:pt x="120000" y="114484"/>
                </a:lnTo>
                <a:lnTo>
                  <a:pt x="119619" y="113724"/>
                </a:lnTo>
                <a:lnTo>
                  <a:pt x="119238" y="112583"/>
                </a:lnTo>
                <a:lnTo>
                  <a:pt x="118666" y="112202"/>
                </a:lnTo>
                <a:lnTo>
                  <a:pt x="118666" y="112202"/>
                </a:lnTo>
                <a:close/>
                <a:moveTo>
                  <a:pt x="60000" y="55340"/>
                </a:moveTo>
                <a:lnTo>
                  <a:pt x="60000" y="55340"/>
                </a:lnTo>
                <a:lnTo>
                  <a:pt x="58857" y="55530"/>
                </a:lnTo>
                <a:lnTo>
                  <a:pt x="58095" y="55721"/>
                </a:lnTo>
                <a:lnTo>
                  <a:pt x="57333" y="56101"/>
                </a:lnTo>
                <a:lnTo>
                  <a:pt x="56571" y="56862"/>
                </a:lnTo>
                <a:lnTo>
                  <a:pt x="56190" y="57242"/>
                </a:lnTo>
                <a:lnTo>
                  <a:pt x="55619" y="58003"/>
                </a:lnTo>
                <a:lnTo>
                  <a:pt x="55428" y="59144"/>
                </a:lnTo>
                <a:lnTo>
                  <a:pt x="55428" y="60095"/>
                </a:lnTo>
                <a:lnTo>
                  <a:pt x="55428" y="60855"/>
                </a:lnTo>
                <a:lnTo>
                  <a:pt x="55619" y="61806"/>
                </a:lnTo>
                <a:lnTo>
                  <a:pt x="56190" y="62567"/>
                </a:lnTo>
                <a:lnTo>
                  <a:pt x="56571" y="63137"/>
                </a:lnTo>
                <a:lnTo>
                  <a:pt x="57333" y="63898"/>
                </a:lnTo>
                <a:lnTo>
                  <a:pt x="58095" y="64088"/>
                </a:lnTo>
                <a:lnTo>
                  <a:pt x="58857" y="64469"/>
                </a:lnTo>
                <a:lnTo>
                  <a:pt x="60000" y="64659"/>
                </a:lnTo>
                <a:lnTo>
                  <a:pt x="60952" y="64469"/>
                </a:lnTo>
                <a:lnTo>
                  <a:pt x="61714" y="64088"/>
                </a:lnTo>
                <a:lnTo>
                  <a:pt x="62476" y="63898"/>
                </a:lnTo>
                <a:lnTo>
                  <a:pt x="63238" y="63137"/>
                </a:lnTo>
                <a:lnTo>
                  <a:pt x="63809" y="62567"/>
                </a:lnTo>
                <a:lnTo>
                  <a:pt x="64190" y="61806"/>
                </a:lnTo>
                <a:lnTo>
                  <a:pt x="64571" y="60855"/>
                </a:lnTo>
                <a:lnTo>
                  <a:pt x="64571" y="60095"/>
                </a:lnTo>
                <a:lnTo>
                  <a:pt x="64571" y="59144"/>
                </a:lnTo>
                <a:lnTo>
                  <a:pt x="64190" y="58003"/>
                </a:lnTo>
                <a:lnTo>
                  <a:pt x="63809" y="57242"/>
                </a:lnTo>
                <a:lnTo>
                  <a:pt x="63238" y="56862"/>
                </a:lnTo>
                <a:lnTo>
                  <a:pt x="62476" y="56101"/>
                </a:lnTo>
                <a:lnTo>
                  <a:pt x="61714" y="55721"/>
                </a:lnTo>
                <a:lnTo>
                  <a:pt x="60952" y="55530"/>
                </a:lnTo>
                <a:lnTo>
                  <a:pt x="60000" y="55340"/>
                </a:lnTo>
                <a:lnTo>
                  <a:pt x="60000" y="55340"/>
                </a:lnTo>
                <a:close/>
                <a:moveTo>
                  <a:pt x="70285" y="109540"/>
                </a:moveTo>
                <a:lnTo>
                  <a:pt x="67619" y="110110"/>
                </a:lnTo>
                <a:lnTo>
                  <a:pt x="64952" y="110301"/>
                </a:lnTo>
                <a:lnTo>
                  <a:pt x="64952" y="110301"/>
                </a:lnTo>
                <a:lnTo>
                  <a:pt x="61142" y="110681"/>
                </a:lnTo>
                <a:lnTo>
                  <a:pt x="57333" y="110681"/>
                </a:lnTo>
                <a:lnTo>
                  <a:pt x="53333" y="110301"/>
                </a:lnTo>
                <a:lnTo>
                  <a:pt x="49523" y="109540"/>
                </a:lnTo>
                <a:lnTo>
                  <a:pt x="47238" y="109160"/>
                </a:lnTo>
                <a:lnTo>
                  <a:pt x="44761" y="108399"/>
                </a:lnTo>
                <a:lnTo>
                  <a:pt x="44761" y="108399"/>
                </a:lnTo>
                <a:lnTo>
                  <a:pt x="42476" y="107638"/>
                </a:lnTo>
                <a:lnTo>
                  <a:pt x="40190" y="106877"/>
                </a:lnTo>
                <a:lnTo>
                  <a:pt x="37904" y="105736"/>
                </a:lnTo>
                <a:lnTo>
                  <a:pt x="35619" y="104595"/>
                </a:lnTo>
                <a:lnTo>
                  <a:pt x="35428" y="104595"/>
                </a:lnTo>
                <a:lnTo>
                  <a:pt x="33714" y="103264"/>
                </a:lnTo>
                <a:lnTo>
                  <a:pt x="31619" y="102123"/>
                </a:lnTo>
                <a:lnTo>
                  <a:pt x="29523" y="100602"/>
                </a:lnTo>
                <a:lnTo>
                  <a:pt x="27619" y="99080"/>
                </a:lnTo>
                <a:lnTo>
                  <a:pt x="25714" y="97559"/>
                </a:lnTo>
                <a:lnTo>
                  <a:pt x="24000" y="95657"/>
                </a:lnTo>
                <a:lnTo>
                  <a:pt x="22285" y="93946"/>
                </a:lnTo>
                <a:lnTo>
                  <a:pt x="20761" y="92234"/>
                </a:lnTo>
                <a:lnTo>
                  <a:pt x="20571" y="91854"/>
                </a:lnTo>
                <a:lnTo>
                  <a:pt x="18285" y="89191"/>
                </a:lnTo>
                <a:lnTo>
                  <a:pt x="16190" y="85768"/>
                </a:lnTo>
                <a:lnTo>
                  <a:pt x="14476" y="82916"/>
                </a:lnTo>
                <a:lnTo>
                  <a:pt x="12952" y="79302"/>
                </a:lnTo>
                <a:lnTo>
                  <a:pt x="11619" y="76069"/>
                </a:lnTo>
                <a:lnTo>
                  <a:pt x="10666" y="72456"/>
                </a:lnTo>
                <a:lnTo>
                  <a:pt x="9904" y="68652"/>
                </a:lnTo>
                <a:lnTo>
                  <a:pt x="9333" y="65229"/>
                </a:lnTo>
                <a:lnTo>
                  <a:pt x="9333" y="65229"/>
                </a:lnTo>
                <a:lnTo>
                  <a:pt x="9142" y="62567"/>
                </a:lnTo>
                <a:lnTo>
                  <a:pt x="9142" y="60095"/>
                </a:lnTo>
                <a:lnTo>
                  <a:pt x="9142" y="57242"/>
                </a:lnTo>
                <a:lnTo>
                  <a:pt x="9333" y="54770"/>
                </a:lnTo>
                <a:lnTo>
                  <a:pt x="9523" y="52297"/>
                </a:lnTo>
                <a:lnTo>
                  <a:pt x="10095" y="49825"/>
                </a:lnTo>
                <a:lnTo>
                  <a:pt x="10666" y="47163"/>
                </a:lnTo>
                <a:lnTo>
                  <a:pt x="11428" y="44881"/>
                </a:lnTo>
                <a:lnTo>
                  <a:pt x="11428" y="44690"/>
                </a:lnTo>
                <a:lnTo>
                  <a:pt x="12190" y="42408"/>
                </a:lnTo>
                <a:lnTo>
                  <a:pt x="13142" y="40126"/>
                </a:lnTo>
                <a:lnTo>
                  <a:pt x="14095" y="38034"/>
                </a:lnTo>
                <a:lnTo>
                  <a:pt x="15238" y="35752"/>
                </a:lnTo>
                <a:lnTo>
                  <a:pt x="15428" y="35562"/>
                </a:lnTo>
                <a:lnTo>
                  <a:pt x="16380" y="33660"/>
                </a:lnTo>
                <a:lnTo>
                  <a:pt x="17714" y="31568"/>
                </a:lnTo>
                <a:lnTo>
                  <a:pt x="19238" y="29477"/>
                </a:lnTo>
                <a:lnTo>
                  <a:pt x="20761" y="27765"/>
                </a:lnTo>
                <a:lnTo>
                  <a:pt x="23238" y="24912"/>
                </a:lnTo>
                <a:lnTo>
                  <a:pt x="25714" y="22440"/>
                </a:lnTo>
                <a:lnTo>
                  <a:pt x="28571" y="19968"/>
                </a:lnTo>
                <a:lnTo>
                  <a:pt x="31619" y="17876"/>
                </a:lnTo>
                <a:lnTo>
                  <a:pt x="34666" y="15974"/>
                </a:lnTo>
                <a:lnTo>
                  <a:pt x="37904" y="14072"/>
                </a:lnTo>
                <a:lnTo>
                  <a:pt x="41523" y="12551"/>
                </a:lnTo>
                <a:lnTo>
                  <a:pt x="44761" y="11600"/>
                </a:lnTo>
                <a:lnTo>
                  <a:pt x="44761" y="11600"/>
                </a:lnTo>
                <a:lnTo>
                  <a:pt x="44761" y="11600"/>
                </a:lnTo>
                <a:lnTo>
                  <a:pt x="47238" y="10839"/>
                </a:lnTo>
                <a:lnTo>
                  <a:pt x="49523" y="10269"/>
                </a:lnTo>
                <a:lnTo>
                  <a:pt x="52190" y="9889"/>
                </a:lnTo>
                <a:lnTo>
                  <a:pt x="54666" y="9508"/>
                </a:lnTo>
                <a:lnTo>
                  <a:pt x="54857" y="9508"/>
                </a:lnTo>
                <a:lnTo>
                  <a:pt x="57333" y="9318"/>
                </a:lnTo>
                <a:lnTo>
                  <a:pt x="60000" y="9318"/>
                </a:lnTo>
                <a:lnTo>
                  <a:pt x="62476" y="9318"/>
                </a:lnTo>
                <a:lnTo>
                  <a:pt x="64952" y="9508"/>
                </a:lnTo>
                <a:lnTo>
                  <a:pt x="67619" y="9889"/>
                </a:lnTo>
                <a:lnTo>
                  <a:pt x="70285" y="10269"/>
                </a:lnTo>
                <a:lnTo>
                  <a:pt x="72571" y="10839"/>
                </a:lnTo>
                <a:lnTo>
                  <a:pt x="74857" y="11600"/>
                </a:lnTo>
                <a:lnTo>
                  <a:pt x="75047" y="11600"/>
                </a:lnTo>
                <a:lnTo>
                  <a:pt x="77333" y="12361"/>
                </a:lnTo>
                <a:lnTo>
                  <a:pt x="79619" y="13122"/>
                </a:lnTo>
                <a:lnTo>
                  <a:pt x="81904" y="14072"/>
                </a:lnTo>
                <a:lnTo>
                  <a:pt x="84190" y="15404"/>
                </a:lnTo>
                <a:lnTo>
                  <a:pt x="84190" y="15404"/>
                </a:lnTo>
                <a:lnTo>
                  <a:pt x="86285" y="16735"/>
                </a:lnTo>
                <a:lnTo>
                  <a:pt x="88380" y="17876"/>
                </a:lnTo>
                <a:lnTo>
                  <a:pt x="90285" y="19397"/>
                </a:lnTo>
                <a:lnTo>
                  <a:pt x="92380" y="20919"/>
                </a:lnTo>
                <a:lnTo>
                  <a:pt x="94095" y="22440"/>
                </a:lnTo>
                <a:lnTo>
                  <a:pt x="95809" y="24152"/>
                </a:lnTo>
                <a:lnTo>
                  <a:pt x="97714" y="26053"/>
                </a:lnTo>
                <a:lnTo>
                  <a:pt x="99428" y="27955"/>
                </a:lnTo>
                <a:lnTo>
                  <a:pt x="101523" y="30808"/>
                </a:lnTo>
                <a:lnTo>
                  <a:pt x="103428" y="33851"/>
                </a:lnTo>
                <a:lnTo>
                  <a:pt x="105333" y="36893"/>
                </a:lnTo>
                <a:lnTo>
                  <a:pt x="106666" y="40126"/>
                </a:lnTo>
                <a:lnTo>
                  <a:pt x="107809" y="42408"/>
                </a:lnTo>
                <a:lnTo>
                  <a:pt x="108571" y="44881"/>
                </a:lnTo>
                <a:lnTo>
                  <a:pt x="108571" y="44881"/>
                </a:lnTo>
                <a:lnTo>
                  <a:pt x="108952" y="47163"/>
                </a:lnTo>
                <a:lnTo>
                  <a:pt x="109714" y="49825"/>
                </a:lnTo>
                <a:lnTo>
                  <a:pt x="110095" y="52297"/>
                </a:lnTo>
                <a:lnTo>
                  <a:pt x="110476" y="54770"/>
                </a:lnTo>
                <a:lnTo>
                  <a:pt x="110476" y="54770"/>
                </a:lnTo>
                <a:lnTo>
                  <a:pt x="110476" y="57242"/>
                </a:lnTo>
                <a:lnTo>
                  <a:pt x="110857" y="60095"/>
                </a:lnTo>
                <a:lnTo>
                  <a:pt x="110476" y="62567"/>
                </a:lnTo>
                <a:lnTo>
                  <a:pt x="110476" y="65229"/>
                </a:lnTo>
                <a:lnTo>
                  <a:pt x="110095" y="67702"/>
                </a:lnTo>
                <a:lnTo>
                  <a:pt x="109714" y="70174"/>
                </a:lnTo>
                <a:lnTo>
                  <a:pt x="109523" y="71125"/>
                </a:lnTo>
                <a:lnTo>
                  <a:pt x="109714" y="71885"/>
                </a:lnTo>
                <a:lnTo>
                  <a:pt x="110095" y="73026"/>
                </a:lnTo>
                <a:lnTo>
                  <a:pt x="110285" y="73787"/>
                </a:lnTo>
                <a:lnTo>
                  <a:pt x="111047" y="74167"/>
                </a:lnTo>
                <a:lnTo>
                  <a:pt x="111619" y="74928"/>
                </a:lnTo>
                <a:lnTo>
                  <a:pt x="112380" y="75309"/>
                </a:lnTo>
                <a:lnTo>
                  <a:pt x="113333" y="75499"/>
                </a:lnTo>
                <a:lnTo>
                  <a:pt x="114285" y="75689"/>
                </a:lnTo>
                <a:lnTo>
                  <a:pt x="115047" y="75499"/>
                </a:lnTo>
                <a:lnTo>
                  <a:pt x="115809" y="75309"/>
                </a:lnTo>
                <a:lnTo>
                  <a:pt x="116952" y="74928"/>
                </a:lnTo>
                <a:lnTo>
                  <a:pt x="117333" y="74548"/>
                </a:lnTo>
                <a:lnTo>
                  <a:pt x="117904" y="73787"/>
                </a:lnTo>
                <a:lnTo>
                  <a:pt x="118476" y="73026"/>
                </a:lnTo>
                <a:lnTo>
                  <a:pt x="118666" y="71885"/>
                </a:lnTo>
                <a:lnTo>
                  <a:pt x="119238" y="69223"/>
                </a:lnTo>
                <a:lnTo>
                  <a:pt x="119619" y="66180"/>
                </a:lnTo>
                <a:lnTo>
                  <a:pt x="119619" y="66180"/>
                </a:lnTo>
                <a:lnTo>
                  <a:pt x="120000" y="62947"/>
                </a:lnTo>
                <a:lnTo>
                  <a:pt x="120000" y="60095"/>
                </a:lnTo>
                <a:lnTo>
                  <a:pt x="120000" y="57052"/>
                </a:lnTo>
                <a:lnTo>
                  <a:pt x="119619" y="54009"/>
                </a:lnTo>
                <a:lnTo>
                  <a:pt x="119619" y="53819"/>
                </a:lnTo>
                <a:lnTo>
                  <a:pt x="119238" y="50776"/>
                </a:lnTo>
                <a:lnTo>
                  <a:pt x="118666" y="47923"/>
                </a:lnTo>
                <a:lnTo>
                  <a:pt x="118095" y="44881"/>
                </a:lnTo>
                <a:lnTo>
                  <a:pt x="117333" y="42218"/>
                </a:lnTo>
                <a:lnTo>
                  <a:pt x="116380" y="39366"/>
                </a:lnTo>
                <a:lnTo>
                  <a:pt x="115428" y="36513"/>
                </a:lnTo>
                <a:lnTo>
                  <a:pt x="114095" y="34041"/>
                </a:lnTo>
                <a:lnTo>
                  <a:pt x="112761" y="31759"/>
                </a:lnTo>
                <a:lnTo>
                  <a:pt x="112761" y="31568"/>
                </a:lnTo>
                <a:lnTo>
                  <a:pt x="111238" y="29096"/>
                </a:lnTo>
                <a:lnTo>
                  <a:pt x="109714" y="26434"/>
                </a:lnTo>
                <a:lnTo>
                  <a:pt x="108000" y="24152"/>
                </a:lnTo>
                <a:lnTo>
                  <a:pt x="106285" y="21870"/>
                </a:lnTo>
                <a:lnTo>
                  <a:pt x="104571" y="19587"/>
                </a:lnTo>
                <a:lnTo>
                  <a:pt x="102476" y="17686"/>
                </a:lnTo>
                <a:lnTo>
                  <a:pt x="100190" y="15594"/>
                </a:lnTo>
                <a:lnTo>
                  <a:pt x="98095" y="13692"/>
                </a:lnTo>
                <a:lnTo>
                  <a:pt x="95809" y="11790"/>
                </a:lnTo>
                <a:lnTo>
                  <a:pt x="93523" y="10269"/>
                </a:lnTo>
                <a:lnTo>
                  <a:pt x="91047" y="8748"/>
                </a:lnTo>
                <a:lnTo>
                  <a:pt x="88761" y="7226"/>
                </a:lnTo>
                <a:lnTo>
                  <a:pt x="88571" y="7226"/>
                </a:lnTo>
                <a:lnTo>
                  <a:pt x="86095" y="6085"/>
                </a:lnTo>
                <a:lnTo>
                  <a:pt x="83238" y="4754"/>
                </a:lnTo>
                <a:lnTo>
                  <a:pt x="80761" y="3803"/>
                </a:lnTo>
                <a:lnTo>
                  <a:pt x="77904" y="2662"/>
                </a:lnTo>
                <a:lnTo>
                  <a:pt x="77714" y="2662"/>
                </a:lnTo>
                <a:lnTo>
                  <a:pt x="74857" y="1901"/>
                </a:lnTo>
                <a:lnTo>
                  <a:pt x="72190" y="1141"/>
                </a:lnTo>
                <a:lnTo>
                  <a:pt x="69142" y="760"/>
                </a:lnTo>
                <a:lnTo>
                  <a:pt x="66095" y="380"/>
                </a:lnTo>
                <a:lnTo>
                  <a:pt x="66095" y="380"/>
                </a:lnTo>
                <a:lnTo>
                  <a:pt x="63047" y="190"/>
                </a:lnTo>
                <a:lnTo>
                  <a:pt x="60000" y="0"/>
                </a:lnTo>
                <a:lnTo>
                  <a:pt x="56952" y="190"/>
                </a:lnTo>
                <a:lnTo>
                  <a:pt x="53904" y="190"/>
                </a:lnTo>
                <a:lnTo>
                  <a:pt x="53904" y="380"/>
                </a:lnTo>
                <a:lnTo>
                  <a:pt x="50857" y="760"/>
                </a:lnTo>
                <a:lnTo>
                  <a:pt x="47809" y="1141"/>
                </a:lnTo>
                <a:lnTo>
                  <a:pt x="44952" y="1901"/>
                </a:lnTo>
                <a:lnTo>
                  <a:pt x="42285" y="2662"/>
                </a:lnTo>
                <a:lnTo>
                  <a:pt x="39428" y="3803"/>
                </a:lnTo>
                <a:lnTo>
                  <a:pt x="36761" y="4754"/>
                </a:lnTo>
                <a:lnTo>
                  <a:pt x="33333" y="6275"/>
                </a:lnTo>
                <a:lnTo>
                  <a:pt x="30095" y="7987"/>
                </a:lnTo>
                <a:lnTo>
                  <a:pt x="27047" y="9889"/>
                </a:lnTo>
                <a:lnTo>
                  <a:pt x="24000" y="11790"/>
                </a:lnTo>
                <a:lnTo>
                  <a:pt x="21333" y="14072"/>
                </a:lnTo>
                <a:lnTo>
                  <a:pt x="18476" y="16735"/>
                </a:lnTo>
                <a:lnTo>
                  <a:pt x="16000" y="19207"/>
                </a:lnTo>
                <a:lnTo>
                  <a:pt x="13714" y="21870"/>
                </a:lnTo>
                <a:lnTo>
                  <a:pt x="11809" y="24152"/>
                </a:lnTo>
                <a:lnTo>
                  <a:pt x="10095" y="26434"/>
                </a:lnTo>
                <a:lnTo>
                  <a:pt x="8571" y="28716"/>
                </a:lnTo>
                <a:lnTo>
                  <a:pt x="7238" y="31378"/>
                </a:lnTo>
                <a:lnTo>
                  <a:pt x="7047" y="31568"/>
                </a:lnTo>
                <a:lnTo>
                  <a:pt x="5714" y="34041"/>
                </a:lnTo>
                <a:lnTo>
                  <a:pt x="4571" y="36513"/>
                </a:lnTo>
                <a:lnTo>
                  <a:pt x="3619" y="39366"/>
                </a:lnTo>
                <a:lnTo>
                  <a:pt x="2857" y="41838"/>
                </a:lnTo>
                <a:lnTo>
                  <a:pt x="2476" y="42218"/>
                </a:lnTo>
                <a:lnTo>
                  <a:pt x="1714" y="44881"/>
                </a:lnTo>
                <a:lnTo>
                  <a:pt x="1333" y="47923"/>
                </a:lnTo>
                <a:lnTo>
                  <a:pt x="571" y="50776"/>
                </a:lnTo>
                <a:lnTo>
                  <a:pt x="190" y="53819"/>
                </a:lnTo>
                <a:lnTo>
                  <a:pt x="190" y="53819"/>
                </a:lnTo>
                <a:lnTo>
                  <a:pt x="0" y="57052"/>
                </a:lnTo>
                <a:lnTo>
                  <a:pt x="0" y="60095"/>
                </a:lnTo>
                <a:lnTo>
                  <a:pt x="0" y="62947"/>
                </a:lnTo>
                <a:lnTo>
                  <a:pt x="190" y="65990"/>
                </a:lnTo>
                <a:lnTo>
                  <a:pt x="190" y="66180"/>
                </a:lnTo>
                <a:lnTo>
                  <a:pt x="571" y="68843"/>
                </a:lnTo>
                <a:lnTo>
                  <a:pt x="952" y="71885"/>
                </a:lnTo>
                <a:lnTo>
                  <a:pt x="1714" y="74738"/>
                </a:lnTo>
                <a:lnTo>
                  <a:pt x="2476" y="77591"/>
                </a:lnTo>
                <a:lnTo>
                  <a:pt x="3619" y="80253"/>
                </a:lnTo>
                <a:lnTo>
                  <a:pt x="4571" y="83106"/>
                </a:lnTo>
                <a:lnTo>
                  <a:pt x="5714" y="85578"/>
                </a:lnTo>
                <a:lnTo>
                  <a:pt x="7047" y="88050"/>
                </a:lnTo>
                <a:lnTo>
                  <a:pt x="8380" y="90713"/>
                </a:lnTo>
                <a:lnTo>
                  <a:pt x="10095" y="93185"/>
                </a:lnTo>
                <a:lnTo>
                  <a:pt x="11619" y="95657"/>
                </a:lnTo>
                <a:lnTo>
                  <a:pt x="13333" y="97939"/>
                </a:lnTo>
                <a:lnTo>
                  <a:pt x="15428" y="100031"/>
                </a:lnTo>
                <a:lnTo>
                  <a:pt x="17523" y="102313"/>
                </a:lnTo>
                <a:lnTo>
                  <a:pt x="19428" y="104215"/>
                </a:lnTo>
                <a:lnTo>
                  <a:pt x="21714" y="106307"/>
                </a:lnTo>
                <a:lnTo>
                  <a:pt x="24000" y="108019"/>
                </a:lnTo>
                <a:lnTo>
                  <a:pt x="26285" y="109540"/>
                </a:lnTo>
                <a:lnTo>
                  <a:pt x="28571" y="111061"/>
                </a:lnTo>
                <a:lnTo>
                  <a:pt x="31047" y="112583"/>
                </a:lnTo>
                <a:lnTo>
                  <a:pt x="31428" y="112583"/>
                </a:lnTo>
                <a:lnTo>
                  <a:pt x="33904" y="113914"/>
                </a:lnTo>
                <a:lnTo>
                  <a:pt x="36761" y="115245"/>
                </a:lnTo>
                <a:lnTo>
                  <a:pt x="39238" y="116196"/>
                </a:lnTo>
                <a:lnTo>
                  <a:pt x="41904" y="117147"/>
                </a:lnTo>
                <a:lnTo>
                  <a:pt x="42285" y="117147"/>
                </a:lnTo>
                <a:lnTo>
                  <a:pt x="44952" y="117908"/>
                </a:lnTo>
                <a:lnTo>
                  <a:pt x="47809" y="118668"/>
                </a:lnTo>
                <a:lnTo>
                  <a:pt x="52380" y="119429"/>
                </a:lnTo>
                <a:lnTo>
                  <a:pt x="56952" y="119619"/>
                </a:lnTo>
                <a:lnTo>
                  <a:pt x="61523" y="120000"/>
                </a:lnTo>
                <a:lnTo>
                  <a:pt x="66095" y="119619"/>
                </a:lnTo>
                <a:lnTo>
                  <a:pt x="66095" y="119619"/>
                </a:lnTo>
                <a:lnTo>
                  <a:pt x="69142" y="119239"/>
                </a:lnTo>
                <a:lnTo>
                  <a:pt x="72190" y="118668"/>
                </a:lnTo>
                <a:lnTo>
                  <a:pt x="72761" y="118478"/>
                </a:lnTo>
                <a:lnTo>
                  <a:pt x="73523" y="117908"/>
                </a:lnTo>
                <a:lnTo>
                  <a:pt x="74285" y="117527"/>
                </a:lnTo>
                <a:lnTo>
                  <a:pt x="74857" y="116767"/>
                </a:lnTo>
                <a:lnTo>
                  <a:pt x="75428" y="116006"/>
                </a:lnTo>
                <a:lnTo>
                  <a:pt x="75619" y="115245"/>
                </a:lnTo>
                <a:lnTo>
                  <a:pt x="75619" y="114104"/>
                </a:lnTo>
                <a:lnTo>
                  <a:pt x="75619" y="113153"/>
                </a:lnTo>
                <a:lnTo>
                  <a:pt x="75428" y="112393"/>
                </a:lnTo>
                <a:lnTo>
                  <a:pt x="74857" y="111632"/>
                </a:lnTo>
                <a:lnTo>
                  <a:pt x="74285" y="110871"/>
                </a:lnTo>
                <a:lnTo>
                  <a:pt x="73523" y="110301"/>
                </a:lnTo>
                <a:lnTo>
                  <a:pt x="72761" y="109920"/>
                </a:lnTo>
                <a:lnTo>
                  <a:pt x="72190" y="109540"/>
                </a:lnTo>
                <a:lnTo>
                  <a:pt x="71047" y="109540"/>
                </a:lnTo>
                <a:lnTo>
                  <a:pt x="70285" y="109540"/>
                </a:lnTo>
                <a:lnTo>
                  <a:pt x="70285" y="109540"/>
                </a:lnTo>
                <a:close/>
              </a:path>
            </a:pathLst>
          </a:custGeom>
          <a:solidFill>
            <a:srgbClr val="0045C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FCB62E8-262E-4F7A-8951-503A961D4CF9}"/>
              </a:ext>
            </a:extLst>
          </p:cNvPr>
          <p:cNvPicPr>
            <a:picLocks noChangeAspect="1"/>
          </p:cNvPicPr>
          <p:nvPr/>
        </p:nvPicPr>
        <p:blipFill>
          <a:blip r:embed="rId5"/>
          <a:stretch>
            <a:fillRect/>
          </a:stretch>
        </p:blipFill>
        <p:spPr>
          <a:xfrm>
            <a:off x="4738687" y="3166229"/>
            <a:ext cx="4405313" cy="1515428"/>
          </a:xfrm>
          <a:prstGeom prst="rect">
            <a:avLst/>
          </a:prstGeom>
        </p:spPr>
      </p:pic>
    </p:spTree>
    <p:extLst>
      <p:ext uri="{BB962C8B-B14F-4D97-AF65-F5344CB8AC3E}">
        <p14:creationId xmlns:p14="http://schemas.microsoft.com/office/powerpoint/2010/main" val="457912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3" name="Google Shape;143;p24"/>
          <p:cNvSpPr txBox="1">
            <a:spLocks noGrp="1"/>
          </p:cNvSpPr>
          <p:nvPr>
            <p:ph type="title"/>
          </p:nvPr>
        </p:nvSpPr>
        <p:spPr>
          <a:xfrm>
            <a:off x="623399" y="523500"/>
            <a:ext cx="7749324"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latin typeface="Proxima Nova Extrabold"/>
                <a:sym typeface="Proxima Nova Extrabold"/>
              </a:rPr>
              <a:t>Similarity models ideation and validation</a:t>
            </a:r>
            <a:endParaRPr dirty="0"/>
          </a:p>
        </p:txBody>
      </p:sp>
      <p:pic>
        <p:nvPicPr>
          <p:cNvPr id="2" name="Picture 1">
            <a:extLst>
              <a:ext uri="{FF2B5EF4-FFF2-40B4-BE49-F238E27FC236}">
                <a16:creationId xmlns:a16="http://schemas.microsoft.com/office/drawing/2014/main" id="{D5E0AFF3-3005-4001-8DC3-AB8326EF8860}"/>
              </a:ext>
            </a:extLst>
          </p:cNvPr>
          <p:cNvPicPr>
            <a:picLocks noChangeAspect="1"/>
          </p:cNvPicPr>
          <p:nvPr/>
        </p:nvPicPr>
        <p:blipFill>
          <a:blip r:embed="rId3"/>
          <a:stretch>
            <a:fillRect/>
          </a:stretch>
        </p:blipFill>
        <p:spPr>
          <a:xfrm>
            <a:off x="7133587" y="19422"/>
            <a:ext cx="1984724" cy="2018555"/>
          </a:xfrm>
          <a:prstGeom prst="rect">
            <a:avLst/>
          </a:prstGeom>
        </p:spPr>
      </p:pic>
      <p:pic>
        <p:nvPicPr>
          <p:cNvPr id="3" name="Picture 2">
            <a:extLst>
              <a:ext uri="{FF2B5EF4-FFF2-40B4-BE49-F238E27FC236}">
                <a16:creationId xmlns:a16="http://schemas.microsoft.com/office/drawing/2014/main" id="{D5E9EE59-22DC-48D4-A015-32D6EF2CD33A}"/>
              </a:ext>
            </a:extLst>
          </p:cNvPr>
          <p:cNvPicPr>
            <a:picLocks noChangeAspect="1"/>
          </p:cNvPicPr>
          <p:nvPr/>
        </p:nvPicPr>
        <p:blipFill>
          <a:blip r:embed="rId4"/>
          <a:stretch>
            <a:fillRect/>
          </a:stretch>
        </p:blipFill>
        <p:spPr>
          <a:xfrm>
            <a:off x="1948070" y="3888256"/>
            <a:ext cx="7195930" cy="1317312"/>
          </a:xfrm>
          <a:prstGeom prst="rect">
            <a:avLst/>
          </a:prstGeom>
        </p:spPr>
      </p:pic>
      <p:sp>
        <p:nvSpPr>
          <p:cNvPr id="44" name="Google Shape;156;p24">
            <a:extLst>
              <a:ext uri="{FF2B5EF4-FFF2-40B4-BE49-F238E27FC236}">
                <a16:creationId xmlns:a16="http://schemas.microsoft.com/office/drawing/2014/main" id="{05E012BB-98E1-4FF4-8AE1-E3F1320DADA7}"/>
              </a:ext>
            </a:extLst>
          </p:cNvPr>
          <p:cNvSpPr txBox="1"/>
          <p:nvPr/>
        </p:nvSpPr>
        <p:spPr>
          <a:xfrm>
            <a:off x="558368" y="1441890"/>
            <a:ext cx="4780322" cy="201855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US" sz="1000" dirty="0">
                <a:latin typeface="Proxima Nova"/>
              </a:rPr>
              <a:t>We tested few street/road view comparison approaches from classical descriptor/template matching to modern SOTA DL algorithms (for e.g. QATM)</a:t>
            </a:r>
            <a:endParaRPr lang="uk-UA" sz="1000" dirty="0">
              <a:latin typeface="Proxima Nova"/>
            </a:endParaRPr>
          </a:p>
          <a:p>
            <a:pPr marL="0" lvl="0" indent="0" algn="ctr" rtl="0">
              <a:spcBef>
                <a:spcPts val="0"/>
              </a:spcBef>
              <a:spcAft>
                <a:spcPts val="1000"/>
              </a:spcAft>
              <a:buNone/>
            </a:pPr>
            <a:endParaRPr lang="uk-UA" sz="1000" dirty="0">
              <a:latin typeface="Proxima Nova"/>
            </a:endParaRPr>
          </a:p>
          <a:p>
            <a:pPr marL="0" lvl="0" indent="0" algn="ctr" rtl="0">
              <a:spcBef>
                <a:spcPts val="0"/>
              </a:spcBef>
              <a:spcAft>
                <a:spcPts val="1000"/>
              </a:spcAft>
              <a:buNone/>
            </a:pPr>
            <a:r>
              <a:rPr lang="en-US" sz="1000" dirty="0">
                <a:latin typeface="Proxima Nova"/>
              </a:rPr>
              <a:t>Final and most accurate was the inference model (representation for each segmented image in pair</a:t>
            </a:r>
            <a:r>
              <a:rPr lang="en-US" sz="1000" dirty="0" smtClean="0">
                <a:latin typeface="Proxima Nova"/>
              </a:rPr>
              <a:t>, backbone - </a:t>
            </a:r>
            <a:r>
              <a:rPr lang="en-US" sz="1000" dirty="0">
                <a:latin typeface="Proxima Nova"/>
              </a:rPr>
              <a:t>VGG || </a:t>
            </a:r>
            <a:r>
              <a:rPr lang="en-US" sz="1000" dirty="0" err="1">
                <a:latin typeface="Proxima Nova"/>
              </a:rPr>
              <a:t>ResNet</a:t>
            </a:r>
            <a:r>
              <a:rPr lang="en-US" sz="1000" dirty="0">
                <a:latin typeface="Proxima Nova"/>
              </a:rPr>
              <a:t> || </a:t>
            </a:r>
            <a:r>
              <a:rPr lang="en-US" sz="1000" dirty="0" err="1">
                <a:latin typeface="Proxima Nova"/>
              </a:rPr>
              <a:t>efficientNet</a:t>
            </a:r>
            <a:r>
              <a:rPr lang="en-US" sz="1000" dirty="0">
                <a:latin typeface="Proxima Nova"/>
              </a:rPr>
              <a:t>)</a:t>
            </a:r>
            <a:r>
              <a:rPr lang="uk-UA" sz="1000" dirty="0">
                <a:latin typeface="Proxima Nova"/>
              </a:rPr>
              <a:t> + </a:t>
            </a:r>
            <a:r>
              <a:rPr lang="en-US" sz="1000" dirty="0">
                <a:latin typeface="Proxima Nova"/>
              </a:rPr>
              <a:t>binary classifier (</a:t>
            </a:r>
            <a:r>
              <a:rPr lang="en-US" sz="1000" dirty="0" err="1">
                <a:latin typeface="Proxima Nova"/>
              </a:rPr>
              <a:t>xgb</a:t>
            </a:r>
            <a:r>
              <a:rPr lang="en-US" sz="1000" dirty="0">
                <a:latin typeface="Proxima Nova"/>
              </a:rPr>
              <a:t> || rf). Validated accuracy mean (overfitted for Lviv most frequent/popular streets, 2011-2019 years and with augmentation) – ~ 82.5% .</a:t>
            </a:r>
            <a:endParaRPr sz="1000" dirty="0">
              <a:latin typeface="Proxima Nova"/>
            </a:endParaRPr>
          </a:p>
        </p:txBody>
      </p:sp>
      <p:pic>
        <p:nvPicPr>
          <p:cNvPr id="5" name="Picture 4">
            <a:extLst>
              <a:ext uri="{FF2B5EF4-FFF2-40B4-BE49-F238E27FC236}">
                <a16:creationId xmlns:a16="http://schemas.microsoft.com/office/drawing/2014/main" id="{5037F6F3-4B97-4F4E-9109-33F9AF13DCF8}"/>
              </a:ext>
            </a:extLst>
          </p:cNvPr>
          <p:cNvPicPr>
            <a:picLocks noChangeAspect="1"/>
          </p:cNvPicPr>
          <p:nvPr/>
        </p:nvPicPr>
        <p:blipFill>
          <a:blip r:embed="rId5"/>
          <a:stretch>
            <a:fillRect/>
          </a:stretch>
        </p:blipFill>
        <p:spPr>
          <a:xfrm>
            <a:off x="5641373" y="1721642"/>
            <a:ext cx="3418243" cy="2166614"/>
          </a:xfrm>
          <a:prstGeom prst="rect">
            <a:avLst/>
          </a:prstGeom>
        </p:spPr>
      </p:pic>
    </p:spTree>
    <p:extLst>
      <p:ext uri="{BB962C8B-B14F-4D97-AF65-F5344CB8AC3E}">
        <p14:creationId xmlns:p14="http://schemas.microsoft.com/office/powerpoint/2010/main" val="4050067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4"/>
          <p:cNvPicPr preferRelativeResize="0"/>
          <p:nvPr/>
        </p:nvPicPr>
        <p:blipFill>
          <a:blip r:embed="rId3">
            <a:alphaModFix/>
          </a:blip>
          <a:stretch>
            <a:fillRect/>
          </a:stretch>
        </p:blipFill>
        <p:spPr>
          <a:xfrm>
            <a:off x="2214877" y="1347788"/>
            <a:ext cx="1349175" cy="1347775"/>
          </a:xfrm>
          <a:prstGeom prst="rect">
            <a:avLst/>
          </a:prstGeom>
          <a:noFill/>
          <a:ln>
            <a:noFill/>
          </a:ln>
        </p:spPr>
      </p:pic>
      <p:pic>
        <p:nvPicPr>
          <p:cNvPr id="139" name="Google Shape;139;p24"/>
          <p:cNvPicPr preferRelativeResize="0"/>
          <p:nvPr/>
        </p:nvPicPr>
        <p:blipFill>
          <a:blip r:embed="rId3">
            <a:alphaModFix/>
          </a:blip>
          <a:stretch>
            <a:fillRect/>
          </a:stretch>
        </p:blipFill>
        <p:spPr>
          <a:xfrm>
            <a:off x="3891277" y="1347788"/>
            <a:ext cx="1349175" cy="1347775"/>
          </a:xfrm>
          <a:prstGeom prst="rect">
            <a:avLst/>
          </a:prstGeom>
          <a:noFill/>
          <a:ln>
            <a:noFill/>
          </a:ln>
        </p:spPr>
      </p:pic>
      <p:pic>
        <p:nvPicPr>
          <p:cNvPr id="140" name="Google Shape;140;p24"/>
          <p:cNvPicPr preferRelativeResize="0"/>
          <p:nvPr/>
        </p:nvPicPr>
        <p:blipFill>
          <a:blip r:embed="rId3">
            <a:alphaModFix/>
          </a:blip>
          <a:stretch>
            <a:fillRect/>
          </a:stretch>
        </p:blipFill>
        <p:spPr>
          <a:xfrm>
            <a:off x="5540001" y="1347788"/>
            <a:ext cx="1349175" cy="1347775"/>
          </a:xfrm>
          <a:prstGeom prst="rect">
            <a:avLst/>
          </a:prstGeom>
          <a:noFill/>
          <a:ln>
            <a:noFill/>
          </a:ln>
        </p:spPr>
      </p:pic>
      <p:pic>
        <p:nvPicPr>
          <p:cNvPr id="141" name="Google Shape;141;p24"/>
          <p:cNvPicPr preferRelativeResize="0"/>
          <p:nvPr/>
        </p:nvPicPr>
        <p:blipFill>
          <a:blip r:embed="rId3">
            <a:alphaModFix/>
          </a:blip>
          <a:stretch>
            <a:fillRect/>
          </a:stretch>
        </p:blipFill>
        <p:spPr>
          <a:xfrm>
            <a:off x="7216401" y="1347788"/>
            <a:ext cx="1349175" cy="1347775"/>
          </a:xfrm>
          <a:prstGeom prst="rect">
            <a:avLst/>
          </a:prstGeom>
          <a:noFill/>
          <a:ln>
            <a:noFill/>
          </a:ln>
        </p:spPr>
      </p:pic>
      <p:pic>
        <p:nvPicPr>
          <p:cNvPr id="142" name="Google Shape;142;p24"/>
          <p:cNvPicPr preferRelativeResize="0"/>
          <p:nvPr/>
        </p:nvPicPr>
        <p:blipFill>
          <a:blip r:embed="rId3">
            <a:alphaModFix/>
          </a:blip>
          <a:stretch>
            <a:fillRect/>
          </a:stretch>
        </p:blipFill>
        <p:spPr>
          <a:xfrm>
            <a:off x="578914" y="1347788"/>
            <a:ext cx="1349175" cy="1347775"/>
          </a:xfrm>
          <a:prstGeom prst="rect">
            <a:avLst/>
          </a:prstGeom>
          <a:noFill/>
          <a:ln>
            <a:noFill/>
          </a:ln>
        </p:spPr>
      </p:pic>
      <p:sp>
        <p:nvSpPr>
          <p:cNvPr id="143" name="Google Shape;143;p24"/>
          <p:cNvSpPr txBox="1">
            <a:spLocks noGrp="1"/>
          </p:cNvSpPr>
          <p:nvPr>
            <p:ph type="title"/>
          </p:nvPr>
        </p:nvSpPr>
        <p:spPr>
          <a:xfrm>
            <a:off x="623399" y="523500"/>
            <a:ext cx="5770673"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latin typeface="Proxima Nova Extrabold"/>
                <a:ea typeface="Proxima Nova Extrabold"/>
                <a:cs typeface="Proxima Nova Extrabold"/>
                <a:sym typeface="Proxima Nova Extrabold"/>
              </a:rPr>
              <a:t>Assumptions and performance features</a:t>
            </a:r>
            <a:endParaRPr dirty="0"/>
          </a:p>
        </p:txBody>
      </p:sp>
      <p:cxnSp>
        <p:nvCxnSpPr>
          <p:cNvPr id="149" name="Google Shape;149;p24"/>
          <p:cNvCxnSpPr/>
          <p:nvPr/>
        </p:nvCxnSpPr>
        <p:spPr>
          <a:xfrm>
            <a:off x="2088201" y="1512235"/>
            <a:ext cx="0" cy="2937300"/>
          </a:xfrm>
          <a:prstGeom prst="straightConnector1">
            <a:avLst/>
          </a:prstGeom>
          <a:noFill/>
          <a:ln w="9525" cap="flat" cmpd="sng">
            <a:solidFill>
              <a:srgbClr val="B7B7B7"/>
            </a:solidFill>
            <a:prstDash val="dot"/>
            <a:round/>
            <a:headEnd type="none" w="med" len="med"/>
            <a:tailEnd type="none" w="med" len="med"/>
          </a:ln>
        </p:spPr>
      </p:cxnSp>
      <p:cxnSp>
        <p:nvCxnSpPr>
          <p:cNvPr id="150" name="Google Shape;150;p24"/>
          <p:cNvCxnSpPr/>
          <p:nvPr/>
        </p:nvCxnSpPr>
        <p:spPr>
          <a:xfrm>
            <a:off x="3740891" y="1525100"/>
            <a:ext cx="0" cy="2937300"/>
          </a:xfrm>
          <a:prstGeom prst="straightConnector1">
            <a:avLst/>
          </a:prstGeom>
          <a:noFill/>
          <a:ln w="9525" cap="flat" cmpd="sng">
            <a:solidFill>
              <a:srgbClr val="B7B7B7"/>
            </a:solidFill>
            <a:prstDash val="dot"/>
            <a:round/>
            <a:headEnd type="none" w="med" len="med"/>
            <a:tailEnd type="none" w="med" len="med"/>
          </a:ln>
        </p:spPr>
      </p:cxnSp>
      <p:cxnSp>
        <p:nvCxnSpPr>
          <p:cNvPr id="151" name="Google Shape;151;p24"/>
          <p:cNvCxnSpPr/>
          <p:nvPr/>
        </p:nvCxnSpPr>
        <p:spPr>
          <a:xfrm>
            <a:off x="5393581" y="1473640"/>
            <a:ext cx="0" cy="2937300"/>
          </a:xfrm>
          <a:prstGeom prst="straightConnector1">
            <a:avLst/>
          </a:prstGeom>
          <a:noFill/>
          <a:ln w="9525" cap="flat" cmpd="sng">
            <a:solidFill>
              <a:srgbClr val="B7B7B7"/>
            </a:solidFill>
            <a:prstDash val="dot"/>
            <a:round/>
            <a:headEnd type="none" w="med" len="med"/>
            <a:tailEnd type="none" w="med" len="med"/>
          </a:ln>
        </p:spPr>
      </p:cxnSp>
      <p:cxnSp>
        <p:nvCxnSpPr>
          <p:cNvPr id="152" name="Google Shape;152;p24"/>
          <p:cNvCxnSpPr/>
          <p:nvPr/>
        </p:nvCxnSpPr>
        <p:spPr>
          <a:xfrm>
            <a:off x="7046271" y="1486505"/>
            <a:ext cx="0" cy="2937300"/>
          </a:xfrm>
          <a:prstGeom prst="straightConnector1">
            <a:avLst/>
          </a:prstGeom>
          <a:noFill/>
          <a:ln w="9525" cap="flat" cmpd="sng">
            <a:solidFill>
              <a:srgbClr val="B7B7B7"/>
            </a:solidFill>
            <a:prstDash val="dot"/>
            <a:round/>
            <a:headEnd type="none" w="med" len="med"/>
            <a:tailEnd type="none" w="med" len="med"/>
          </a:ln>
        </p:spPr>
      </p:cxnSp>
      <p:sp>
        <p:nvSpPr>
          <p:cNvPr id="153" name="Google Shape;153;p24"/>
          <p:cNvSpPr txBox="1"/>
          <p:nvPr/>
        </p:nvSpPr>
        <p:spPr>
          <a:xfrm>
            <a:off x="2077061" y="2476000"/>
            <a:ext cx="1609500" cy="75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GB" sz="1000" dirty="0">
                <a:latin typeface="Proxima Nova"/>
                <a:ea typeface="Proxima Nova"/>
                <a:cs typeface="Proxima Nova"/>
                <a:sym typeface="Proxima Nova"/>
              </a:rPr>
              <a:t>Similarity prediction, ~ 1m per 100 pairs (inference on GPU (4Gb VRAM) + classifier on 6 CPU cores)</a:t>
            </a:r>
          </a:p>
          <a:p>
            <a:pPr marL="0" lvl="0" indent="0" algn="ctr" rtl="0">
              <a:spcBef>
                <a:spcPts val="0"/>
              </a:spcBef>
              <a:spcAft>
                <a:spcPts val="1000"/>
              </a:spcAft>
              <a:buNone/>
            </a:pPr>
            <a:r>
              <a:rPr lang="en-GB" sz="1000" dirty="0">
                <a:latin typeface="Proxima Nova"/>
                <a:sym typeface="Proxima Nova"/>
              </a:rPr>
              <a:t>Can be optimized after first estimated positions – to limit search only to closer street views (the vehicle can’t appear more than 1 km in 10-50 frames).</a:t>
            </a:r>
          </a:p>
        </p:txBody>
      </p:sp>
      <p:sp>
        <p:nvSpPr>
          <p:cNvPr id="154" name="Google Shape;154;p24"/>
          <p:cNvSpPr txBox="1"/>
          <p:nvPr/>
        </p:nvSpPr>
        <p:spPr>
          <a:xfrm>
            <a:off x="5393586" y="2476000"/>
            <a:ext cx="16278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GB" sz="1000" dirty="0">
                <a:latin typeface="Proxima Nova"/>
                <a:ea typeface="Proxima Nova"/>
                <a:cs typeface="Proxima Nova"/>
                <a:sym typeface="Proxima Nova"/>
              </a:rPr>
              <a:t>For some streets segments there are few examples (like the same location in 2011 and 2015, photos from different sources, etc.), so the classifier </a:t>
            </a:r>
            <a:r>
              <a:rPr lang="en-GB" sz="1000" dirty="0" smtClean="0">
                <a:latin typeface="Proxima Nova"/>
                <a:ea typeface="Proxima Nova"/>
                <a:cs typeface="Proxima Nova"/>
                <a:sym typeface="Proxima Nova"/>
              </a:rPr>
              <a:t>should</a:t>
            </a:r>
            <a:r>
              <a:rPr lang="en-GB" sz="1000" dirty="0" smtClean="0">
                <a:latin typeface="Proxima Nova"/>
                <a:ea typeface="Proxima Nova"/>
                <a:cs typeface="Proxima Nova"/>
                <a:sym typeface="Proxima Nova"/>
              </a:rPr>
              <a:t> </a:t>
            </a:r>
            <a:r>
              <a:rPr lang="en-GB" sz="1000" dirty="0">
                <a:latin typeface="Proxima Nova"/>
                <a:ea typeface="Proxima Nova"/>
                <a:cs typeface="Proxima Nova"/>
                <a:sym typeface="Proxima Nova"/>
              </a:rPr>
              <a:t>find any of them.</a:t>
            </a:r>
          </a:p>
          <a:p>
            <a:pPr marL="0" lvl="0" indent="0" algn="ctr" rtl="0">
              <a:spcBef>
                <a:spcPts val="0"/>
              </a:spcBef>
              <a:spcAft>
                <a:spcPts val="1000"/>
              </a:spcAft>
              <a:buNone/>
            </a:pPr>
            <a:r>
              <a:rPr lang="en-GB" sz="1000" dirty="0">
                <a:latin typeface="Proxima Nova"/>
                <a:ea typeface="Proxima Nova"/>
                <a:cs typeface="Proxima Nova"/>
                <a:sym typeface="Proxima Nova"/>
              </a:rPr>
              <a:t>For the streets augmentation we used mostly weak affine transformations, but not flipping or strong colour/shapes changes.</a:t>
            </a:r>
            <a:endParaRPr sz="1000" dirty="0">
              <a:latin typeface="Proxima Nova"/>
              <a:ea typeface="Proxima Nova"/>
              <a:cs typeface="Proxima Nova"/>
              <a:sym typeface="Proxima Nova"/>
            </a:endParaRPr>
          </a:p>
        </p:txBody>
      </p:sp>
      <p:sp>
        <p:nvSpPr>
          <p:cNvPr id="156" name="Google Shape;156;p24"/>
          <p:cNvSpPr txBox="1"/>
          <p:nvPr/>
        </p:nvSpPr>
        <p:spPr>
          <a:xfrm>
            <a:off x="3763336" y="2476001"/>
            <a:ext cx="1562700" cy="57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GB" sz="1000" dirty="0">
                <a:latin typeface="Proxima Nova"/>
                <a:ea typeface="Proxima Nova"/>
                <a:cs typeface="Proxima Nova"/>
                <a:sym typeface="Proxima Nova"/>
              </a:rPr>
              <a:t>The city wasn’t cover with all streets, so we found the videos with city centre driving</a:t>
            </a:r>
          </a:p>
          <a:p>
            <a:pPr marL="0" lvl="0" indent="0" algn="ctr" rtl="0">
              <a:spcBef>
                <a:spcPts val="0"/>
              </a:spcBef>
              <a:spcAft>
                <a:spcPts val="1000"/>
              </a:spcAft>
              <a:buNone/>
            </a:pPr>
            <a:r>
              <a:rPr lang="en-GB" sz="1000" dirty="0">
                <a:latin typeface="Proxima Nova"/>
                <a:sym typeface="Proxima Nova"/>
              </a:rPr>
              <a:t>As the map positioning we used wiki maps (but can be switched to any other), the vehicle </a:t>
            </a:r>
            <a:r>
              <a:rPr lang="en-GB" sz="1000" dirty="0" err="1">
                <a:latin typeface="Proxima Nova"/>
                <a:sym typeface="Proxima Nova"/>
              </a:rPr>
              <a:t>coords</a:t>
            </a:r>
            <a:r>
              <a:rPr lang="en-GB" sz="1000" dirty="0">
                <a:latin typeface="Proxima Nova"/>
                <a:sym typeface="Proxima Nova"/>
              </a:rPr>
              <a:t> were got from the street view meta data (</a:t>
            </a:r>
            <a:r>
              <a:rPr lang="en-GB" sz="1000" dirty="0" err="1">
                <a:latin typeface="Proxima Nova"/>
                <a:sym typeface="Proxima Nova"/>
              </a:rPr>
              <a:t>lat</a:t>
            </a:r>
            <a:r>
              <a:rPr lang="en-GB" sz="1000" dirty="0">
                <a:latin typeface="Proxima Nova"/>
                <a:sym typeface="Proxima Nova"/>
              </a:rPr>
              <a:t>/long, street name).</a:t>
            </a:r>
          </a:p>
        </p:txBody>
      </p:sp>
      <p:sp>
        <p:nvSpPr>
          <p:cNvPr id="158" name="Google Shape;158;p24"/>
          <p:cNvSpPr txBox="1"/>
          <p:nvPr/>
        </p:nvSpPr>
        <p:spPr>
          <a:xfrm>
            <a:off x="7043485" y="2476000"/>
            <a:ext cx="1945867"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600"/>
              </a:spcAft>
              <a:buNone/>
            </a:pPr>
            <a:r>
              <a:rPr lang="en-GB" sz="1000" dirty="0">
                <a:latin typeface="Proxima Nova"/>
                <a:ea typeface="Proxima Nova"/>
                <a:cs typeface="Proxima Nova"/>
                <a:sym typeface="Proxima Nova"/>
              </a:rPr>
              <a:t>Some of the estimations can be wrong due to different reason:   </a:t>
            </a:r>
          </a:p>
          <a:p>
            <a:pPr marL="0" lvl="0" indent="0" algn="ctr" rtl="0">
              <a:spcBef>
                <a:spcPts val="0"/>
              </a:spcBef>
              <a:spcAft>
                <a:spcPts val="600"/>
              </a:spcAft>
              <a:buNone/>
            </a:pPr>
            <a:r>
              <a:rPr lang="en-GB" sz="1000" dirty="0">
                <a:latin typeface="Proxima Nova"/>
                <a:ea typeface="Proxima Nova"/>
                <a:cs typeface="Proxima Nova"/>
                <a:sym typeface="Proxima Nova"/>
              </a:rPr>
              <a:t>street/road estimation – the static object area is low, on the street there is much noise (vehicles, </a:t>
            </a:r>
            <a:r>
              <a:rPr lang="en-US" sz="1000" dirty="0">
                <a:latin typeface="Proxima Nova"/>
                <a:ea typeface="Proxima Nova"/>
                <a:cs typeface="Proxima Nova"/>
                <a:sym typeface="Proxima Nova"/>
              </a:rPr>
              <a:t>pedestrians</a:t>
            </a:r>
            <a:r>
              <a:rPr lang="en-GB" sz="1000" dirty="0">
                <a:latin typeface="Proxima Nova"/>
                <a:ea typeface="Proxima Nova"/>
                <a:cs typeface="Proxima Nova"/>
                <a:sym typeface="Proxima Nova"/>
              </a:rPr>
              <a:t>) or seasonality changes (trees, snow, rain, etc.);</a:t>
            </a:r>
          </a:p>
          <a:p>
            <a:pPr marL="0" lvl="0" indent="0" algn="ctr" rtl="0">
              <a:spcBef>
                <a:spcPts val="0"/>
              </a:spcBef>
              <a:spcAft>
                <a:spcPts val="600"/>
              </a:spcAft>
              <a:buNone/>
            </a:pPr>
            <a:r>
              <a:rPr lang="en-GB" sz="1000" dirty="0">
                <a:latin typeface="Proxima Nova"/>
                <a:sym typeface="Proxima Nova"/>
              </a:rPr>
              <a:t>vehicle position and speed errors – the same street position</a:t>
            </a:r>
            <a:r>
              <a:rPr lang="uk-UA" sz="1000" dirty="0">
                <a:latin typeface="Proxima Nova"/>
                <a:sym typeface="Proxima Nova"/>
              </a:rPr>
              <a:t> (+ </a:t>
            </a:r>
            <a:r>
              <a:rPr lang="en-US" sz="1000" dirty="0">
                <a:latin typeface="Proxima Nova"/>
                <a:sym typeface="Proxima Nova"/>
              </a:rPr>
              <a:t>diff street step, </a:t>
            </a:r>
            <a:r>
              <a:rPr lang="en-US" sz="1000" dirty="0" err="1">
                <a:latin typeface="Proxima Nova"/>
                <a:sym typeface="Proxima Nova"/>
              </a:rPr>
              <a:t>euclidian</a:t>
            </a:r>
            <a:r>
              <a:rPr lang="en-US" sz="1000" dirty="0">
                <a:latin typeface="Proxima Nova"/>
                <a:sym typeface="Proxima Nova"/>
              </a:rPr>
              <a:t> </a:t>
            </a:r>
            <a:r>
              <a:rPr lang="en-US" sz="1000" dirty="0" err="1">
                <a:latin typeface="Proxima Nova"/>
                <a:sym typeface="Proxima Nova"/>
              </a:rPr>
              <a:t>dist</a:t>
            </a:r>
            <a:r>
              <a:rPr lang="en-US" sz="1000" dirty="0">
                <a:latin typeface="Proxima Nova"/>
                <a:sym typeface="Proxima Nova"/>
              </a:rPr>
              <a:t> for curved streets</a:t>
            </a:r>
            <a:r>
              <a:rPr lang="uk-UA" sz="1000" dirty="0">
                <a:latin typeface="Proxima Nova"/>
                <a:sym typeface="Proxima Nova"/>
              </a:rPr>
              <a:t>)</a:t>
            </a:r>
            <a:r>
              <a:rPr lang="en-GB" sz="1000" dirty="0">
                <a:latin typeface="Proxima Nova"/>
                <a:sym typeface="Proxima Nova"/>
              </a:rPr>
              <a:t> can be viewed with different focus (distance to object), etc. </a:t>
            </a:r>
            <a:endParaRPr sz="1000" dirty="0"/>
          </a:p>
        </p:txBody>
      </p:sp>
      <p:sp>
        <p:nvSpPr>
          <p:cNvPr id="167" name="Google Shape;167;p24"/>
          <p:cNvSpPr txBox="1"/>
          <p:nvPr/>
        </p:nvSpPr>
        <p:spPr>
          <a:xfrm>
            <a:off x="440086" y="2476001"/>
            <a:ext cx="1627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GB" sz="1000" dirty="0">
                <a:latin typeface="Proxima Nova"/>
                <a:ea typeface="Proxima Nova"/>
                <a:cs typeface="Proxima Nova"/>
                <a:sym typeface="Proxima Nova"/>
              </a:rPr>
              <a:t>We segmented every 10</a:t>
            </a:r>
            <a:r>
              <a:rPr lang="en-GB" sz="1000" baseline="30000" dirty="0">
                <a:latin typeface="Proxima Nova"/>
                <a:ea typeface="Proxima Nova"/>
                <a:cs typeface="Proxima Nova"/>
                <a:sym typeface="Proxima Nova"/>
              </a:rPr>
              <a:t>th</a:t>
            </a:r>
            <a:r>
              <a:rPr lang="en-GB" sz="1000" dirty="0">
                <a:latin typeface="Proxima Nova"/>
                <a:ea typeface="Proxima Nova"/>
                <a:cs typeface="Proxima Nova"/>
                <a:sym typeface="Proxima Nova"/>
              </a:rPr>
              <a:t> frame – it is helpful for the near real-time calculation. Also, there cant be huge changes In environment in 10 frames (1/3 s).</a:t>
            </a:r>
          </a:p>
          <a:p>
            <a:pPr marL="0" lvl="0" indent="0" algn="ctr" rtl="0">
              <a:spcBef>
                <a:spcPts val="0"/>
              </a:spcBef>
              <a:spcAft>
                <a:spcPts val="1000"/>
              </a:spcAft>
              <a:buNone/>
            </a:pPr>
            <a:r>
              <a:rPr lang="en-GB" sz="1000" dirty="0" err="1">
                <a:latin typeface="Proxima Nova"/>
                <a:sym typeface="Proxima Nova"/>
              </a:rPr>
              <a:t>DeepLab</a:t>
            </a:r>
            <a:r>
              <a:rPr lang="en-GB" sz="1000" dirty="0">
                <a:latin typeface="Proxima Nova"/>
                <a:sym typeface="Proxima Nova"/>
              </a:rPr>
              <a:t> models &gt;70 </a:t>
            </a:r>
            <a:r>
              <a:rPr lang="en-GB" sz="1000" dirty="0" err="1">
                <a:latin typeface="Proxima Nova"/>
                <a:sym typeface="Proxima Nova"/>
              </a:rPr>
              <a:t>mIoU</a:t>
            </a:r>
            <a:r>
              <a:rPr lang="en-GB" sz="1000" dirty="0">
                <a:latin typeface="Proxima Nova"/>
                <a:sym typeface="Proxima Nova"/>
              </a:rPr>
              <a:t> (cityscapes, third semantic mat - buildings), time for prediction (CPU </a:t>
            </a:r>
            <a:r>
              <a:rPr lang="en-GB" sz="1000" dirty="0" smtClean="0">
                <a:latin typeface="Proxima Nova"/>
                <a:sym typeface="Proxima Nova"/>
              </a:rPr>
              <a:t>5s-more </a:t>
            </a:r>
            <a:r>
              <a:rPr lang="en-GB" sz="1000" dirty="0">
                <a:latin typeface="Proxima Nova"/>
                <a:sym typeface="Proxima Nova"/>
              </a:rPr>
              <a:t>than 10m (</a:t>
            </a:r>
            <a:r>
              <a:rPr lang="en-GB" sz="1000" dirty="0" err="1">
                <a:latin typeface="Proxima Nova"/>
                <a:sym typeface="Proxima Nova"/>
              </a:rPr>
              <a:t>xception</a:t>
            </a:r>
            <a:r>
              <a:rPr lang="en-GB" sz="1000" dirty="0">
                <a:latin typeface="Proxima Nova"/>
                <a:sym typeface="Proxima Nova"/>
              </a:rPr>
              <a:t> based), GPU – </a:t>
            </a:r>
            <a:r>
              <a:rPr lang="en-GB" sz="1000" dirty="0" smtClean="0">
                <a:latin typeface="Proxima Nova"/>
                <a:sym typeface="Proxima Nova"/>
              </a:rPr>
              <a:t>&lt;1-5s </a:t>
            </a:r>
            <a:r>
              <a:rPr lang="en-GB" sz="1000" dirty="0">
                <a:latin typeface="Proxima Nova"/>
                <a:sym typeface="Proxima Nova"/>
              </a:rPr>
              <a:t>(from article, not tested))</a:t>
            </a:r>
            <a:endParaRPr sz="1000" dirty="0"/>
          </a:p>
        </p:txBody>
      </p:sp>
      <p:pic>
        <p:nvPicPr>
          <p:cNvPr id="3" name="Graphic 2" descr="Castle scene">
            <a:extLst>
              <a:ext uri="{FF2B5EF4-FFF2-40B4-BE49-F238E27FC236}">
                <a16:creationId xmlns:a16="http://schemas.microsoft.com/office/drawing/2014/main" id="{54F6888B-00D4-409E-8468-4C41A867F87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1132" y="1698515"/>
            <a:ext cx="361450" cy="361450"/>
          </a:xfrm>
          <a:prstGeom prst="rect">
            <a:avLst/>
          </a:prstGeom>
        </p:spPr>
      </p:pic>
      <p:pic>
        <p:nvPicPr>
          <p:cNvPr id="44" name="Graphic 43" descr="Castle scene">
            <a:extLst>
              <a:ext uri="{FF2B5EF4-FFF2-40B4-BE49-F238E27FC236}">
                <a16:creationId xmlns:a16="http://schemas.microsoft.com/office/drawing/2014/main" id="{0F46D360-2BBA-45C9-8354-F80401874CB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708739" y="1698515"/>
            <a:ext cx="361450" cy="361450"/>
          </a:xfrm>
          <a:prstGeom prst="rect">
            <a:avLst/>
          </a:prstGeom>
        </p:spPr>
      </p:pic>
      <p:pic>
        <p:nvPicPr>
          <p:cNvPr id="45" name="Graphic 44" descr="Castle scene">
            <a:extLst>
              <a:ext uri="{FF2B5EF4-FFF2-40B4-BE49-F238E27FC236}">
                <a16:creationId xmlns:a16="http://schemas.microsoft.com/office/drawing/2014/main" id="{645EF305-E9C5-4461-82DB-F54ACB56C92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85139" y="1698515"/>
            <a:ext cx="361450" cy="361450"/>
          </a:xfrm>
          <a:prstGeom prst="rect">
            <a:avLst/>
          </a:prstGeom>
        </p:spPr>
      </p:pic>
      <p:pic>
        <p:nvPicPr>
          <p:cNvPr id="46" name="Graphic 45" descr="Castle scene">
            <a:extLst>
              <a:ext uri="{FF2B5EF4-FFF2-40B4-BE49-F238E27FC236}">
                <a16:creationId xmlns:a16="http://schemas.microsoft.com/office/drawing/2014/main" id="{C6959763-8BA7-44ED-A8B7-3AB43AD88F7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26761" y="1698515"/>
            <a:ext cx="361450" cy="361450"/>
          </a:xfrm>
          <a:prstGeom prst="rect">
            <a:avLst/>
          </a:prstGeom>
        </p:spPr>
      </p:pic>
      <p:pic>
        <p:nvPicPr>
          <p:cNvPr id="47" name="Graphic 46" descr="Castle scene">
            <a:extLst>
              <a:ext uri="{FF2B5EF4-FFF2-40B4-BE49-F238E27FC236}">
                <a16:creationId xmlns:a16="http://schemas.microsoft.com/office/drawing/2014/main" id="{51B3B44C-6E2F-4827-B144-A7A14B991FF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710263" y="1698515"/>
            <a:ext cx="361450" cy="361450"/>
          </a:xfrm>
          <a:prstGeom prst="rect">
            <a:avLst/>
          </a:prstGeom>
        </p:spPr>
      </p:pic>
    </p:spTree>
    <p:extLst>
      <p:ext uri="{BB962C8B-B14F-4D97-AF65-F5344CB8AC3E}">
        <p14:creationId xmlns:p14="http://schemas.microsoft.com/office/powerpoint/2010/main" val="842491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0"/>
          <p:cNvSpPr txBox="1">
            <a:spLocks noGrp="1"/>
          </p:cNvSpPr>
          <p:nvPr>
            <p:ph type="title"/>
          </p:nvPr>
        </p:nvSpPr>
        <p:spPr>
          <a:xfrm>
            <a:off x="615937" y="332406"/>
            <a:ext cx="51564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latin typeface="Proxima Nova Extrabold"/>
                <a:ea typeface="Proxima Nova Extrabold"/>
                <a:cs typeface="Proxima Nova Extrabold"/>
                <a:sym typeface="Proxima Nova Extrabold"/>
              </a:rPr>
              <a:t>Finalization</a:t>
            </a:r>
            <a:endParaRPr dirty="0"/>
          </a:p>
        </p:txBody>
      </p:sp>
      <p:sp>
        <p:nvSpPr>
          <p:cNvPr id="272" name="Google Shape;272;p30"/>
          <p:cNvSpPr txBox="1"/>
          <p:nvPr/>
        </p:nvSpPr>
        <p:spPr>
          <a:xfrm>
            <a:off x="2562375" y="68200"/>
            <a:ext cx="3276600" cy="1910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1200"/>
              </a:spcBef>
              <a:spcAft>
                <a:spcPts val="0"/>
              </a:spcAft>
              <a:buNone/>
            </a:pPr>
            <a:endParaRPr>
              <a:latin typeface="Proxima Nova"/>
              <a:ea typeface="Proxima Nova"/>
              <a:cs typeface="Proxima Nova"/>
              <a:sym typeface="Proxima Nova"/>
            </a:endParaRPr>
          </a:p>
        </p:txBody>
      </p:sp>
      <p:sp>
        <p:nvSpPr>
          <p:cNvPr id="11" name="Google Shape;274;p30">
            <a:extLst>
              <a:ext uri="{FF2B5EF4-FFF2-40B4-BE49-F238E27FC236}">
                <a16:creationId xmlns:a16="http://schemas.microsoft.com/office/drawing/2014/main" id="{9D61CA5A-0CB9-446D-918B-2AA989D5AE81}"/>
              </a:ext>
            </a:extLst>
          </p:cNvPr>
          <p:cNvSpPr txBox="1"/>
          <p:nvPr/>
        </p:nvSpPr>
        <p:spPr>
          <a:xfrm>
            <a:off x="615937" y="1024318"/>
            <a:ext cx="7278625" cy="431700"/>
          </a:xfrm>
          <a:prstGeom prst="rect">
            <a:avLst/>
          </a:prstGeom>
          <a:noFill/>
          <a:ln>
            <a:noFill/>
          </a:ln>
        </p:spPr>
        <p:txBody>
          <a:bodyPr spcFirstLastPara="1" wrap="square" lIns="91425" tIns="91425" rIns="91425" bIns="91425" anchor="t" anchorCtr="0">
            <a:noAutofit/>
          </a:bodyPr>
          <a:lstStyle/>
          <a:p>
            <a:pPr marL="0" lvl="0" indent="0" rtl="0">
              <a:lnSpc>
                <a:spcPct val="112500"/>
              </a:lnSpc>
              <a:spcBef>
                <a:spcPts val="0"/>
              </a:spcBef>
              <a:spcAft>
                <a:spcPts val="0"/>
              </a:spcAft>
              <a:buNone/>
            </a:pPr>
            <a:r>
              <a:rPr lang="en-US" sz="1200" dirty="0">
                <a:solidFill>
                  <a:schemeClr val="dk1"/>
                </a:solidFill>
                <a:latin typeface="Proxima Nova"/>
                <a:ea typeface="Proxima Nova"/>
                <a:cs typeface="Proxima Nova"/>
                <a:sym typeface="Proxima Nova"/>
              </a:rPr>
              <a:t>Rendered video sample of the navigation (not real time and with post processing)</a:t>
            </a:r>
            <a:endParaRPr sz="1200" dirty="0">
              <a:solidFill>
                <a:schemeClr val="dk1"/>
              </a:solidFill>
              <a:latin typeface="Proxima Nova"/>
              <a:ea typeface="Proxima Nova"/>
              <a:cs typeface="Proxima Nova"/>
              <a:sym typeface="Proxima Nova"/>
            </a:endParaRPr>
          </a:p>
          <a:p>
            <a:pPr marL="0" lvl="0" indent="0" rtl="0">
              <a:lnSpc>
                <a:spcPct val="115000"/>
              </a:lnSpc>
              <a:spcBef>
                <a:spcPts val="0"/>
              </a:spcBef>
              <a:spcAft>
                <a:spcPts val="0"/>
              </a:spcAft>
              <a:buNone/>
            </a:pPr>
            <a:endParaRPr sz="1800" b="1" dirty="0">
              <a:latin typeface="Proxima Nova"/>
              <a:ea typeface="Proxima Nova"/>
              <a:cs typeface="Proxima Nova"/>
              <a:sym typeface="Proxima Nova"/>
            </a:endParaRPr>
          </a:p>
        </p:txBody>
      </p:sp>
      <p:grpSp>
        <p:nvGrpSpPr>
          <p:cNvPr id="7" name="Group 6">
            <a:extLst>
              <a:ext uri="{FF2B5EF4-FFF2-40B4-BE49-F238E27FC236}">
                <a16:creationId xmlns:a16="http://schemas.microsoft.com/office/drawing/2014/main" id="{5230301E-9976-4445-B3C9-D9FF681DF1E0}"/>
              </a:ext>
            </a:extLst>
          </p:cNvPr>
          <p:cNvGrpSpPr/>
          <p:nvPr/>
        </p:nvGrpSpPr>
        <p:grpSpPr>
          <a:xfrm>
            <a:off x="419418" y="1478389"/>
            <a:ext cx="6963017" cy="3254976"/>
            <a:chOff x="419418" y="1478389"/>
            <a:chExt cx="7278625" cy="3477512"/>
          </a:xfrm>
        </p:grpSpPr>
        <p:pic>
          <p:nvPicPr>
            <p:cNvPr id="3" name="Picture 2" descr="A castle on the side of a road&#10;&#10;Description automatically generated">
              <a:extLst>
                <a:ext uri="{FF2B5EF4-FFF2-40B4-BE49-F238E27FC236}">
                  <a16:creationId xmlns:a16="http://schemas.microsoft.com/office/drawing/2014/main" id="{7A8B37AE-DFFB-4681-B2A3-41669E741B45}"/>
                </a:ext>
              </a:extLst>
            </p:cNvPr>
            <p:cNvPicPr>
              <a:picLocks noChangeAspect="1"/>
            </p:cNvPicPr>
            <p:nvPr/>
          </p:nvPicPr>
          <p:blipFill>
            <a:blip r:embed="rId3"/>
            <a:stretch>
              <a:fillRect/>
            </a:stretch>
          </p:blipFill>
          <p:spPr>
            <a:xfrm>
              <a:off x="419418" y="1478389"/>
              <a:ext cx="7278625" cy="3477512"/>
            </a:xfrm>
            <a:prstGeom prst="rect">
              <a:avLst/>
            </a:prstGeom>
          </p:spPr>
        </p:pic>
        <p:sp>
          <p:nvSpPr>
            <p:cNvPr id="4" name="TextBox 3">
              <a:extLst>
                <a:ext uri="{FF2B5EF4-FFF2-40B4-BE49-F238E27FC236}">
                  <a16:creationId xmlns:a16="http://schemas.microsoft.com/office/drawing/2014/main" id="{00642160-4338-45CD-9DEA-2A804DD32E01}"/>
                </a:ext>
              </a:extLst>
            </p:cNvPr>
            <p:cNvSpPr txBox="1"/>
            <p:nvPr/>
          </p:nvSpPr>
          <p:spPr>
            <a:xfrm>
              <a:off x="2044116" y="3793640"/>
              <a:ext cx="1540412" cy="369332"/>
            </a:xfrm>
            <a:prstGeom prst="rect">
              <a:avLst/>
            </a:prstGeom>
            <a:noFill/>
          </p:spPr>
          <p:txBody>
            <a:bodyPr wrap="square" rtlCol="0">
              <a:spAutoFit/>
            </a:bodyPr>
            <a:lstStyle/>
            <a:p>
              <a:r>
                <a:rPr lang="en-US" sz="1800" dirty="0">
                  <a:solidFill>
                    <a:srgbClr val="FF0000"/>
                  </a:solidFill>
                </a:rPr>
                <a:t>in-car video</a:t>
              </a:r>
            </a:p>
          </p:txBody>
        </p:sp>
        <p:sp>
          <p:nvSpPr>
            <p:cNvPr id="13" name="TextBox 12">
              <a:extLst>
                <a:ext uri="{FF2B5EF4-FFF2-40B4-BE49-F238E27FC236}">
                  <a16:creationId xmlns:a16="http://schemas.microsoft.com/office/drawing/2014/main" id="{33A53670-8B69-4B03-8B6A-3C3B35E8AB83}"/>
                </a:ext>
              </a:extLst>
            </p:cNvPr>
            <p:cNvSpPr txBox="1"/>
            <p:nvPr/>
          </p:nvSpPr>
          <p:spPr>
            <a:xfrm>
              <a:off x="5009594" y="1670687"/>
              <a:ext cx="1540412" cy="584775"/>
            </a:xfrm>
            <a:prstGeom prst="rect">
              <a:avLst/>
            </a:prstGeom>
            <a:noFill/>
          </p:spPr>
          <p:txBody>
            <a:bodyPr wrap="square" rtlCol="0">
              <a:spAutoFit/>
            </a:bodyPr>
            <a:lstStyle/>
            <a:p>
              <a:r>
                <a:rPr lang="en-US" sz="1600" dirty="0">
                  <a:solidFill>
                    <a:srgbClr val="FF0000"/>
                  </a:solidFill>
                </a:rPr>
                <a:t>segmented video frame</a:t>
              </a:r>
            </a:p>
          </p:txBody>
        </p:sp>
        <p:cxnSp>
          <p:nvCxnSpPr>
            <p:cNvPr id="6" name="Straight Arrow Connector 5">
              <a:extLst>
                <a:ext uri="{FF2B5EF4-FFF2-40B4-BE49-F238E27FC236}">
                  <a16:creationId xmlns:a16="http://schemas.microsoft.com/office/drawing/2014/main" id="{9A5DF7EF-E128-415C-8841-CD938D4E0819}"/>
                </a:ext>
              </a:extLst>
            </p:cNvPr>
            <p:cNvCxnSpPr/>
            <p:nvPr/>
          </p:nvCxnSpPr>
          <p:spPr>
            <a:xfrm flipV="1">
              <a:off x="6239022" y="1932515"/>
              <a:ext cx="766689" cy="463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70AC63-38AF-437A-A9CD-AA7347767A8C}"/>
                </a:ext>
              </a:extLst>
            </p:cNvPr>
            <p:cNvSpPr txBox="1"/>
            <p:nvPr/>
          </p:nvSpPr>
          <p:spPr>
            <a:xfrm>
              <a:off x="4466493" y="2398249"/>
              <a:ext cx="1989728" cy="584775"/>
            </a:xfrm>
            <a:prstGeom prst="rect">
              <a:avLst/>
            </a:prstGeom>
            <a:noFill/>
          </p:spPr>
          <p:txBody>
            <a:bodyPr wrap="square" rtlCol="0">
              <a:spAutoFit/>
            </a:bodyPr>
            <a:lstStyle/>
            <a:p>
              <a:r>
                <a:rPr lang="en-US" sz="1600" dirty="0">
                  <a:solidFill>
                    <a:srgbClr val="FF0000"/>
                  </a:solidFill>
                </a:rPr>
                <a:t>last found similar street/road</a:t>
              </a:r>
            </a:p>
          </p:txBody>
        </p:sp>
        <p:cxnSp>
          <p:nvCxnSpPr>
            <p:cNvPr id="17" name="Straight Arrow Connector 16">
              <a:extLst>
                <a:ext uri="{FF2B5EF4-FFF2-40B4-BE49-F238E27FC236}">
                  <a16:creationId xmlns:a16="http://schemas.microsoft.com/office/drawing/2014/main" id="{C81F549F-89F9-4749-946A-53563BBD23BA}"/>
                </a:ext>
              </a:extLst>
            </p:cNvPr>
            <p:cNvCxnSpPr/>
            <p:nvPr/>
          </p:nvCxnSpPr>
          <p:spPr>
            <a:xfrm flipV="1">
              <a:off x="6145237" y="2660077"/>
              <a:ext cx="766689" cy="463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CC7BF0-B01F-41DD-953A-1F6A64ACC3AC}"/>
                </a:ext>
              </a:extLst>
            </p:cNvPr>
            <p:cNvSpPr txBox="1"/>
            <p:nvPr/>
          </p:nvSpPr>
          <p:spPr>
            <a:xfrm>
              <a:off x="3974123" y="3030826"/>
              <a:ext cx="2563311" cy="584775"/>
            </a:xfrm>
            <a:prstGeom prst="rect">
              <a:avLst/>
            </a:prstGeom>
            <a:noFill/>
          </p:spPr>
          <p:txBody>
            <a:bodyPr wrap="square" rtlCol="0">
              <a:spAutoFit/>
            </a:bodyPr>
            <a:lstStyle/>
            <a:p>
              <a:r>
                <a:rPr lang="en-US" sz="1600" dirty="0">
                  <a:solidFill>
                    <a:srgbClr val="FF0000"/>
                  </a:solidFill>
                </a:rPr>
                <a:t>estimated vehicle position based on the found street</a:t>
              </a:r>
            </a:p>
          </p:txBody>
        </p:sp>
        <p:cxnSp>
          <p:nvCxnSpPr>
            <p:cNvPr id="19" name="Straight Arrow Connector 18">
              <a:extLst>
                <a:ext uri="{FF2B5EF4-FFF2-40B4-BE49-F238E27FC236}">
                  <a16:creationId xmlns:a16="http://schemas.microsoft.com/office/drawing/2014/main" id="{1FFCDE53-2196-4121-A337-191696E12B53}"/>
                </a:ext>
              </a:extLst>
            </p:cNvPr>
            <p:cNvCxnSpPr/>
            <p:nvPr/>
          </p:nvCxnSpPr>
          <p:spPr>
            <a:xfrm flipV="1">
              <a:off x="6226450" y="3292654"/>
              <a:ext cx="766689" cy="463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0FEDB1-A30A-41F0-84B0-DBDE2A5507AC}"/>
                </a:ext>
              </a:extLst>
            </p:cNvPr>
            <p:cNvSpPr txBox="1"/>
            <p:nvPr/>
          </p:nvSpPr>
          <p:spPr>
            <a:xfrm>
              <a:off x="4995241" y="3735194"/>
              <a:ext cx="2141280" cy="584775"/>
            </a:xfrm>
            <a:prstGeom prst="rect">
              <a:avLst/>
            </a:prstGeom>
            <a:noFill/>
          </p:spPr>
          <p:txBody>
            <a:bodyPr wrap="square" rtlCol="0">
              <a:spAutoFit/>
            </a:bodyPr>
            <a:lstStyle/>
            <a:p>
              <a:r>
                <a:rPr lang="en-US" sz="1600" dirty="0">
                  <a:solidFill>
                    <a:srgbClr val="FF0000"/>
                  </a:solidFill>
                </a:rPr>
                <a:t>continuous similar street search</a:t>
              </a:r>
            </a:p>
          </p:txBody>
        </p:sp>
        <p:cxnSp>
          <p:nvCxnSpPr>
            <p:cNvPr id="21" name="Straight Arrow Connector 20">
              <a:extLst>
                <a:ext uri="{FF2B5EF4-FFF2-40B4-BE49-F238E27FC236}">
                  <a16:creationId xmlns:a16="http://schemas.microsoft.com/office/drawing/2014/main" id="{41A1662F-D621-4907-8F0E-7A9E740AF6C3}"/>
                </a:ext>
              </a:extLst>
            </p:cNvPr>
            <p:cNvCxnSpPr/>
            <p:nvPr/>
          </p:nvCxnSpPr>
          <p:spPr>
            <a:xfrm flipV="1">
              <a:off x="6355765" y="4116587"/>
              <a:ext cx="766689" cy="463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AADDF9A-B990-4242-930C-13717620BA03}"/>
                </a:ext>
              </a:extLst>
            </p:cNvPr>
            <p:cNvSpPr txBox="1"/>
            <p:nvPr/>
          </p:nvSpPr>
          <p:spPr>
            <a:xfrm>
              <a:off x="4051172" y="4319969"/>
              <a:ext cx="2563311" cy="584775"/>
            </a:xfrm>
            <a:prstGeom prst="rect">
              <a:avLst/>
            </a:prstGeom>
            <a:noFill/>
          </p:spPr>
          <p:txBody>
            <a:bodyPr wrap="square" rtlCol="0">
              <a:spAutoFit/>
            </a:bodyPr>
            <a:lstStyle/>
            <a:p>
              <a:r>
                <a:rPr lang="en-US" sz="1600" dirty="0">
                  <a:solidFill>
                    <a:srgbClr val="FF0000"/>
                  </a:solidFill>
                </a:rPr>
                <a:t>log (counter, coordinates, speed, etc.)</a:t>
              </a:r>
            </a:p>
          </p:txBody>
        </p:sp>
        <p:cxnSp>
          <p:nvCxnSpPr>
            <p:cNvPr id="23" name="Straight Arrow Connector 22">
              <a:extLst>
                <a:ext uri="{FF2B5EF4-FFF2-40B4-BE49-F238E27FC236}">
                  <a16:creationId xmlns:a16="http://schemas.microsoft.com/office/drawing/2014/main" id="{49599703-9DD2-455E-AFA6-52293681FBB8}"/>
                </a:ext>
              </a:extLst>
            </p:cNvPr>
            <p:cNvCxnSpPr/>
            <p:nvPr/>
          </p:nvCxnSpPr>
          <p:spPr>
            <a:xfrm flipV="1">
              <a:off x="6044781" y="4636967"/>
              <a:ext cx="766689" cy="463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Shape 662">
            <a:hlinkClick r:id="rId4"/>
            <a:extLst>
              <a:ext uri="{FF2B5EF4-FFF2-40B4-BE49-F238E27FC236}">
                <a16:creationId xmlns:a16="http://schemas.microsoft.com/office/drawing/2014/main" id="{B0F05626-8B6E-45F6-8855-7C04E7D746D5}"/>
              </a:ext>
            </a:extLst>
          </p:cNvPr>
          <p:cNvSpPr/>
          <p:nvPr/>
        </p:nvSpPr>
        <p:spPr>
          <a:xfrm>
            <a:off x="419418" y="4761343"/>
            <a:ext cx="1334248" cy="280057"/>
          </a:xfrm>
          <a:prstGeom prst="roundRect">
            <a:avLst>
              <a:gd name="adj" fmla="val 0"/>
            </a:avLst>
          </a:prstGeom>
          <a:solidFill>
            <a:srgbClr val="0061FF"/>
          </a:solidFill>
        </p:spPr>
        <p:txBody>
          <a:bodyPr wrap="square" lIns="73129" tIns="27424" rIns="73129" bIns="36565">
            <a:spAutoFit/>
          </a:bodyPr>
          <a:lstStyle/>
          <a:p>
            <a:pPr algn="ctr" defTabSz="822713">
              <a:buClr>
                <a:srgbClr val="1155CC"/>
              </a:buClr>
            </a:pPr>
            <a:r>
              <a:rPr lang="en-US" dirty="0">
                <a:solidFill>
                  <a:schemeClr val="bg1"/>
                </a:solidFill>
                <a:sym typeface="Proxima Nova"/>
              </a:rPr>
              <a:t>Video sample</a:t>
            </a:r>
          </a:p>
        </p:txBody>
      </p:sp>
      <p:sp>
        <p:nvSpPr>
          <p:cNvPr id="26" name="Shape 662">
            <a:hlinkClick r:id="rId5"/>
            <a:extLst>
              <a:ext uri="{FF2B5EF4-FFF2-40B4-BE49-F238E27FC236}">
                <a16:creationId xmlns:a16="http://schemas.microsoft.com/office/drawing/2014/main" id="{9E28EAC3-34E6-4E50-AE06-D0AE948870A6}"/>
              </a:ext>
            </a:extLst>
          </p:cNvPr>
          <p:cNvSpPr/>
          <p:nvPr/>
        </p:nvSpPr>
        <p:spPr>
          <a:xfrm>
            <a:off x="1895251" y="4768267"/>
            <a:ext cx="1334248" cy="280057"/>
          </a:xfrm>
          <a:prstGeom prst="roundRect">
            <a:avLst>
              <a:gd name="adj" fmla="val 0"/>
            </a:avLst>
          </a:prstGeom>
          <a:solidFill>
            <a:srgbClr val="0061FF"/>
          </a:solidFill>
        </p:spPr>
        <p:txBody>
          <a:bodyPr wrap="square" lIns="73129" tIns="27424" rIns="73129" bIns="36565">
            <a:spAutoFit/>
          </a:bodyPr>
          <a:lstStyle/>
          <a:p>
            <a:pPr algn="ctr" defTabSz="822713">
              <a:buClr>
                <a:srgbClr val="1155CC"/>
              </a:buClr>
            </a:pPr>
            <a:r>
              <a:rPr lang="en-US" dirty="0">
                <a:solidFill>
                  <a:schemeClr val="bg1"/>
                </a:solidFill>
                <a:sym typeface="Proxima Nova"/>
              </a:rPr>
              <a:t>Video sample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5CF"/>
        </a:solidFill>
        <a:effectLst/>
      </p:bgPr>
    </p:bg>
    <p:spTree>
      <p:nvGrpSpPr>
        <p:cNvPr id="1" name="Shape 300"/>
        <p:cNvGrpSpPr/>
        <p:nvPr/>
      </p:nvGrpSpPr>
      <p:grpSpPr>
        <a:xfrm>
          <a:off x="0" y="0"/>
          <a:ext cx="0" cy="0"/>
          <a:chOff x="0" y="0"/>
          <a:chExt cx="0" cy="0"/>
        </a:xfrm>
      </p:grpSpPr>
      <p:pic>
        <p:nvPicPr>
          <p:cNvPr id="301" name="Google Shape;301;p32"/>
          <p:cNvPicPr preferRelativeResize="0"/>
          <p:nvPr/>
        </p:nvPicPr>
        <p:blipFill>
          <a:blip r:embed="rId3">
            <a:alphaModFix/>
          </a:blip>
          <a:stretch>
            <a:fillRect/>
          </a:stretch>
        </p:blipFill>
        <p:spPr>
          <a:xfrm>
            <a:off x="0" y="1"/>
            <a:ext cx="9144005" cy="5151074"/>
          </a:xfrm>
          <a:prstGeom prst="rect">
            <a:avLst/>
          </a:prstGeom>
          <a:noFill/>
          <a:ln>
            <a:noFill/>
          </a:ln>
        </p:spPr>
      </p:pic>
      <p:sp>
        <p:nvSpPr>
          <p:cNvPr id="302" name="Google Shape;302;p32"/>
          <p:cNvSpPr/>
          <p:nvPr/>
        </p:nvSpPr>
        <p:spPr>
          <a:xfrm>
            <a:off x="707113" y="666360"/>
            <a:ext cx="630558" cy="173851"/>
          </a:xfrm>
          <a:custGeom>
            <a:avLst/>
            <a:gdLst/>
            <a:ahLst/>
            <a:cxnLst/>
            <a:rect l="0" t="0" r="0" b="0"/>
            <a:pathLst>
              <a:path w="17354" h="4784" extrusionOk="0">
                <a:moveTo>
                  <a:pt x="1644" y="1763"/>
                </a:moveTo>
                <a:lnTo>
                  <a:pt x="1590" y="1765"/>
                </a:lnTo>
                <a:lnTo>
                  <a:pt x="1538" y="1766"/>
                </a:lnTo>
                <a:lnTo>
                  <a:pt x="1489" y="1769"/>
                </a:lnTo>
                <a:lnTo>
                  <a:pt x="1442" y="1774"/>
                </a:lnTo>
                <a:lnTo>
                  <a:pt x="1396" y="1780"/>
                </a:lnTo>
                <a:lnTo>
                  <a:pt x="1354" y="1787"/>
                </a:lnTo>
                <a:lnTo>
                  <a:pt x="1313" y="1796"/>
                </a:lnTo>
                <a:lnTo>
                  <a:pt x="1275" y="1806"/>
                </a:lnTo>
                <a:lnTo>
                  <a:pt x="1237" y="1817"/>
                </a:lnTo>
                <a:lnTo>
                  <a:pt x="1203" y="1831"/>
                </a:lnTo>
                <a:lnTo>
                  <a:pt x="1170" y="1847"/>
                </a:lnTo>
                <a:lnTo>
                  <a:pt x="1139" y="1863"/>
                </a:lnTo>
                <a:lnTo>
                  <a:pt x="1111" y="1880"/>
                </a:lnTo>
                <a:lnTo>
                  <a:pt x="1084" y="1900"/>
                </a:lnTo>
                <a:lnTo>
                  <a:pt x="1058" y="1923"/>
                </a:lnTo>
                <a:lnTo>
                  <a:pt x="1035" y="1946"/>
                </a:lnTo>
                <a:lnTo>
                  <a:pt x="1012" y="1972"/>
                </a:lnTo>
                <a:lnTo>
                  <a:pt x="993" y="1999"/>
                </a:lnTo>
                <a:lnTo>
                  <a:pt x="974" y="2028"/>
                </a:lnTo>
                <a:lnTo>
                  <a:pt x="957" y="2058"/>
                </a:lnTo>
                <a:lnTo>
                  <a:pt x="942" y="2091"/>
                </a:lnTo>
                <a:lnTo>
                  <a:pt x="928" y="2126"/>
                </a:lnTo>
                <a:lnTo>
                  <a:pt x="915" y="2163"/>
                </a:lnTo>
                <a:lnTo>
                  <a:pt x="905" y="2203"/>
                </a:lnTo>
                <a:lnTo>
                  <a:pt x="895" y="2244"/>
                </a:lnTo>
                <a:lnTo>
                  <a:pt x="887" y="2287"/>
                </a:lnTo>
                <a:lnTo>
                  <a:pt x="881" y="2333"/>
                </a:lnTo>
                <a:lnTo>
                  <a:pt x="876" y="2381"/>
                </a:lnTo>
                <a:lnTo>
                  <a:pt x="872" y="2431"/>
                </a:lnTo>
                <a:lnTo>
                  <a:pt x="869" y="2484"/>
                </a:lnTo>
                <a:lnTo>
                  <a:pt x="867" y="2539"/>
                </a:lnTo>
                <a:lnTo>
                  <a:pt x="866" y="2596"/>
                </a:lnTo>
                <a:lnTo>
                  <a:pt x="2442" y="2596"/>
                </a:lnTo>
                <a:lnTo>
                  <a:pt x="2441" y="2539"/>
                </a:lnTo>
                <a:lnTo>
                  <a:pt x="2440" y="2484"/>
                </a:lnTo>
                <a:lnTo>
                  <a:pt x="2436" y="2431"/>
                </a:lnTo>
                <a:lnTo>
                  <a:pt x="2432" y="2381"/>
                </a:lnTo>
                <a:lnTo>
                  <a:pt x="2426" y="2333"/>
                </a:lnTo>
                <a:lnTo>
                  <a:pt x="2419" y="2287"/>
                </a:lnTo>
                <a:lnTo>
                  <a:pt x="2411" y="2244"/>
                </a:lnTo>
                <a:lnTo>
                  <a:pt x="2401" y="2203"/>
                </a:lnTo>
                <a:lnTo>
                  <a:pt x="2390" y="2163"/>
                </a:lnTo>
                <a:lnTo>
                  <a:pt x="2377" y="2126"/>
                </a:lnTo>
                <a:lnTo>
                  <a:pt x="2363" y="2091"/>
                </a:lnTo>
                <a:lnTo>
                  <a:pt x="2346" y="2058"/>
                </a:lnTo>
                <a:lnTo>
                  <a:pt x="2329" y="2028"/>
                </a:lnTo>
                <a:lnTo>
                  <a:pt x="2310" y="1999"/>
                </a:lnTo>
                <a:lnTo>
                  <a:pt x="2289" y="1972"/>
                </a:lnTo>
                <a:lnTo>
                  <a:pt x="2266" y="1946"/>
                </a:lnTo>
                <a:lnTo>
                  <a:pt x="2242" y="1923"/>
                </a:lnTo>
                <a:lnTo>
                  <a:pt x="2215" y="1900"/>
                </a:lnTo>
                <a:lnTo>
                  <a:pt x="2187" y="1880"/>
                </a:lnTo>
                <a:lnTo>
                  <a:pt x="2158" y="1863"/>
                </a:lnTo>
                <a:lnTo>
                  <a:pt x="2126" y="1847"/>
                </a:lnTo>
                <a:lnTo>
                  <a:pt x="2092" y="1831"/>
                </a:lnTo>
                <a:lnTo>
                  <a:pt x="2057" y="1817"/>
                </a:lnTo>
                <a:lnTo>
                  <a:pt x="2020" y="1806"/>
                </a:lnTo>
                <a:lnTo>
                  <a:pt x="1980" y="1796"/>
                </a:lnTo>
                <a:lnTo>
                  <a:pt x="1938" y="1787"/>
                </a:lnTo>
                <a:lnTo>
                  <a:pt x="1895" y="1780"/>
                </a:lnTo>
                <a:lnTo>
                  <a:pt x="1849" y="1774"/>
                </a:lnTo>
                <a:lnTo>
                  <a:pt x="1801" y="1769"/>
                </a:lnTo>
                <a:lnTo>
                  <a:pt x="1751" y="1766"/>
                </a:lnTo>
                <a:lnTo>
                  <a:pt x="1698" y="1765"/>
                </a:lnTo>
                <a:lnTo>
                  <a:pt x="1644" y="1763"/>
                </a:lnTo>
                <a:close/>
                <a:moveTo>
                  <a:pt x="16782" y="631"/>
                </a:moveTo>
                <a:lnTo>
                  <a:pt x="16920" y="885"/>
                </a:lnTo>
                <a:lnTo>
                  <a:pt x="17067" y="885"/>
                </a:lnTo>
                <a:lnTo>
                  <a:pt x="16917" y="623"/>
                </a:lnTo>
                <a:lnTo>
                  <a:pt x="16937" y="622"/>
                </a:lnTo>
                <a:lnTo>
                  <a:pt x="16956" y="618"/>
                </a:lnTo>
                <a:lnTo>
                  <a:pt x="16974" y="615"/>
                </a:lnTo>
                <a:lnTo>
                  <a:pt x="16989" y="610"/>
                </a:lnTo>
                <a:lnTo>
                  <a:pt x="17004" y="604"/>
                </a:lnTo>
                <a:lnTo>
                  <a:pt x="17018" y="597"/>
                </a:lnTo>
                <a:lnTo>
                  <a:pt x="17031" y="589"/>
                </a:lnTo>
                <a:lnTo>
                  <a:pt x="17041" y="580"/>
                </a:lnTo>
                <a:lnTo>
                  <a:pt x="17052" y="568"/>
                </a:lnTo>
                <a:lnTo>
                  <a:pt x="17060" y="557"/>
                </a:lnTo>
                <a:lnTo>
                  <a:pt x="17068" y="544"/>
                </a:lnTo>
                <a:lnTo>
                  <a:pt x="17074" y="528"/>
                </a:lnTo>
                <a:lnTo>
                  <a:pt x="17079" y="512"/>
                </a:lnTo>
                <a:lnTo>
                  <a:pt x="17082" y="495"/>
                </a:lnTo>
                <a:lnTo>
                  <a:pt x="17085" y="476"/>
                </a:lnTo>
                <a:lnTo>
                  <a:pt x="17085" y="456"/>
                </a:lnTo>
                <a:lnTo>
                  <a:pt x="17085" y="441"/>
                </a:lnTo>
                <a:lnTo>
                  <a:pt x="17084" y="427"/>
                </a:lnTo>
                <a:lnTo>
                  <a:pt x="17082" y="413"/>
                </a:lnTo>
                <a:lnTo>
                  <a:pt x="17080" y="400"/>
                </a:lnTo>
                <a:lnTo>
                  <a:pt x="17078" y="388"/>
                </a:lnTo>
                <a:lnTo>
                  <a:pt x="17075" y="378"/>
                </a:lnTo>
                <a:lnTo>
                  <a:pt x="17072" y="367"/>
                </a:lnTo>
                <a:lnTo>
                  <a:pt x="17067" y="357"/>
                </a:lnTo>
                <a:lnTo>
                  <a:pt x="17063" y="347"/>
                </a:lnTo>
                <a:lnTo>
                  <a:pt x="17058" y="339"/>
                </a:lnTo>
                <a:lnTo>
                  <a:pt x="17052" y="331"/>
                </a:lnTo>
                <a:lnTo>
                  <a:pt x="17046" y="324"/>
                </a:lnTo>
                <a:lnTo>
                  <a:pt x="17040" y="317"/>
                </a:lnTo>
                <a:lnTo>
                  <a:pt x="17033" y="311"/>
                </a:lnTo>
                <a:lnTo>
                  <a:pt x="17026" y="305"/>
                </a:lnTo>
                <a:lnTo>
                  <a:pt x="17018" y="299"/>
                </a:lnTo>
                <a:lnTo>
                  <a:pt x="17002" y="290"/>
                </a:lnTo>
                <a:lnTo>
                  <a:pt x="16983" y="283"/>
                </a:lnTo>
                <a:lnTo>
                  <a:pt x="16964" y="277"/>
                </a:lnTo>
                <a:lnTo>
                  <a:pt x="16942" y="272"/>
                </a:lnTo>
                <a:lnTo>
                  <a:pt x="16920" y="270"/>
                </a:lnTo>
                <a:lnTo>
                  <a:pt x="16896" y="268"/>
                </a:lnTo>
                <a:lnTo>
                  <a:pt x="16871" y="266"/>
                </a:lnTo>
                <a:lnTo>
                  <a:pt x="16845" y="266"/>
                </a:lnTo>
                <a:lnTo>
                  <a:pt x="16536" y="266"/>
                </a:lnTo>
                <a:lnTo>
                  <a:pt x="16536" y="885"/>
                </a:lnTo>
                <a:lnTo>
                  <a:pt x="16665" y="885"/>
                </a:lnTo>
                <a:lnTo>
                  <a:pt x="16665" y="631"/>
                </a:lnTo>
                <a:lnTo>
                  <a:pt x="16782" y="631"/>
                </a:lnTo>
                <a:close/>
                <a:moveTo>
                  <a:pt x="16847" y="532"/>
                </a:moveTo>
                <a:lnTo>
                  <a:pt x="16665" y="532"/>
                </a:lnTo>
                <a:lnTo>
                  <a:pt x="16665" y="366"/>
                </a:lnTo>
                <a:lnTo>
                  <a:pt x="16820" y="366"/>
                </a:lnTo>
                <a:lnTo>
                  <a:pt x="16850" y="366"/>
                </a:lnTo>
                <a:lnTo>
                  <a:pt x="16875" y="368"/>
                </a:lnTo>
                <a:lnTo>
                  <a:pt x="16887" y="371"/>
                </a:lnTo>
                <a:lnTo>
                  <a:pt x="16898" y="373"/>
                </a:lnTo>
                <a:lnTo>
                  <a:pt x="16908" y="375"/>
                </a:lnTo>
                <a:lnTo>
                  <a:pt x="16917" y="379"/>
                </a:lnTo>
                <a:lnTo>
                  <a:pt x="16926" y="383"/>
                </a:lnTo>
                <a:lnTo>
                  <a:pt x="16934" y="388"/>
                </a:lnTo>
                <a:lnTo>
                  <a:pt x="16940" y="395"/>
                </a:lnTo>
                <a:lnTo>
                  <a:pt x="16946" y="401"/>
                </a:lnTo>
                <a:lnTo>
                  <a:pt x="16950" y="409"/>
                </a:lnTo>
                <a:lnTo>
                  <a:pt x="16954" y="418"/>
                </a:lnTo>
                <a:lnTo>
                  <a:pt x="16955" y="428"/>
                </a:lnTo>
                <a:lnTo>
                  <a:pt x="16956" y="438"/>
                </a:lnTo>
                <a:lnTo>
                  <a:pt x="16955" y="452"/>
                </a:lnTo>
                <a:lnTo>
                  <a:pt x="16954" y="465"/>
                </a:lnTo>
                <a:lnTo>
                  <a:pt x="16951" y="477"/>
                </a:lnTo>
                <a:lnTo>
                  <a:pt x="16949" y="486"/>
                </a:lnTo>
                <a:lnTo>
                  <a:pt x="16946" y="495"/>
                </a:lnTo>
                <a:lnTo>
                  <a:pt x="16940" y="503"/>
                </a:lnTo>
                <a:lnTo>
                  <a:pt x="16935" y="509"/>
                </a:lnTo>
                <a:lnTo>
                  <a:pt x="16928" y="514"/>
                </a:lnTo>
                <a:lnTo>
                  <a:pt x="16921" y="519"/>
                </a:lnTo>
                <a:lnTo>
                  <a:pt x="16913" y="523"/>
                </a:lnTo>
                <a:lnTo>
                  <a:pt x="16905" y="526"/>
                </a:lnTo>
                <a:lnTo>
                  <a:pt x="16894" y="528"/>
                </a:lnTo>
                <a:lnTo>
                  <a:pt x="16873" y="531"/>
                </a:lnTo>
                <a:lnTo>
                  <a:pt x="16847" y="532"/>
                </a:lnTo>
                <a:close/>
                <a:moveTo>
                  <a:pt x="16782" y="1013"/>
                </a:moveTo>
                <a:lnTo>
                  <a:pt x="16758" y="1011"/>
                </a:lnTo>
                <a:lnTo>
                  <a:pt x="16736" y="1010"/>
                </a:lnTo>
                <a:lnTo>
                  <a:pt x="16714" y="1007"/>
                </a:lnTo>
                <a:lnTo>
                  <a:pt x="16692" y="1003"/>
                </a:lnTo>
                <a:lnTo>
                  <a:pt x="16671" y="999"/>
                </a:lnTo>
                <a:lnTo>
                  <a:pt x="16649" y="993"/>
                </a:lnTo>
                <a:lnTo>
                  <a:pt x="16628" y="986"/>
                </a:lnTo>
                <a:lnTo>
                  <a:pt x="16609" y="978"/>
                </a:lnTo>
                <a:lnTo>
                  <a:pt x="16589" y="968"/>
                </a:lnTo>
                <a:lnTo>
                  <a:pt x="16570" y="959"/>
                </a:lnTo>
                <a:lnTo>
                  <a:pt x="16551" y="948"/>
                </a:lnTo>
                <a:lnTo>
                  <a:pt x="16534" y="937"/>
                </a:lnTo>
                <a:lnTo>
                  <a:pt x="16516" y="924"/>
                </a:lnTo>
                <a:lnTo>
                  <a:pt x="16500" y="911"/>
                </a:lnTo>
                <a:lnTo>
                  <a:pt x="16483" y="897"/>
                </a:lnTo>
                <a:lnTo>
                  <a:pt x="16468" y="883"/>
                </a:lnTo>
                <a:lnTo>
                  <a:pt x="16453" y="868"/>
                </a:lnTo>
                <a:lnTo>
                  <a:pt x="16440" y="851"/>
                </a:lnTo>
                <a:lnTo>
                  <a:pt x="16426" y="835"/>
                </a:lnTo>
                <a:lnTo>
                  <a:pt x="16414" y="817"/>
                </a:lnTo>
                <a:lnTo>
                  <a:pt x="16403" y="799"/>
                </a:lnTo>
                <a:lnTo>
                  <a:pt x="16392" y="781"/>
                </a:lnTo>
                <a:lnTo>
                  <a:pt x="16383" y="761"/>
                </a:lnTo>
                <a:lnTo>
                  <a:pt x="16373" y="741"/>
                </a:lnTo>
                <a:lnTo>
                  <a:pt x="16365" y="721"/>
                </a:lnTo>
                <a:lnTo>
                  <a:pt x="16358" y="702"/>
                </a:lnTo>
                <a:lnTo>
                  <a:pt x="16352" y="680"/>
                </a:lnTo>
                <a:lnTo>
                  <a:pt x="16348" y="658"/>
                </a:lnTo>
                <a:lnTo>
                  <a:pt x="16344" y="637"/>
                </a:lnTo>
                <a:lnTo>
                  <a:pt x="16342" y="615"/>
                </a:lnTo>
                <a:lnTo>
                  <a:pt x="16339" y="593"/>
                </a:lnTo>
                <a:lnTo>
                  <a:pt x="16339" y="569"/>
                </a:lnTo>
                <a:lnTo>
                  <a:pt x="16339" y="547"/>
                </a:lnTo>
                <a:lnTo>
                  <a:pt x="16342" y="524"/>
                </a:lnTo>
                <a:lnTo>
                  <a:pt x="16344" y="502"/>
                </a:lnTo>
                <a:lnTo>
                  <a:pt x="16348" y="480"/>
                </a:lnTo>
                <a:lnTo>
                  <a:pt x="16352" y="459"/>
                </a:lnTo>
                <a:lnTo>
                  <a:pt x="16358" y="438"/>
                </a:lnTo>
                <a:lnTo>
                  <a:pt x="16365" y="417"/>
                </a:lnTo>
                <a:lnTo>
                  <a:pt x="16373" y="397"/>
                </a:lnTo>
                <a:lnTo>
                  <a:pt x="16383" y="378"/>
                </a:lnTo>
                <a:lnTo>
                  <a:pt x="16392" y="359"/>
                </a:lnTo>
                <a:lnTo>
                  <a:pt x="16403" y="340"/>
                </a:lnTo>
                <a:lnTo>
                  <a:pt x="16414" y="323"/>
                </a:lnTo>
                <a:lnTo>
                  <a:pt x="16426" y="305"/>
                </a:lnTo>
                <a:lnTo>
                  <a:pt x="16440" y="289"/>
                </a:lnTo>
                <a:lnTo>
                  <a:pt x="16453" y="273"/>
                </a:lnTo>
                <a:lnTo>
                  <a:pt x="16468" y="258"/>
                </a:lnTo>
                <a:lnTo>
                  <a:pt x="16483" y="243"/>
                </a:lnTo>
                <a:lnTo>
                  <a:pt x="16500" y="229"/>
                </a:lnTo>
                <a:lnTo>
                  <a:pt x="16516" y="216"/>
                </a:lnTo>
                <a:lnTo>
                  <a:pt x="16534" y="204"/>
                </a:lnTo>
                <a:lnTo>
                  <a:pt x="16551" y="193"/>
                </a:lnTo>
                <a:lnTo>
                  <a:pt x="16570" y="182"/>
                </a:lnTo>
                <a:lnTo>
                  <a:pt x="16589" y="173"/>
                </a:lnTo>
                <a:lnTo>
                  <a:pt x="16609" y="164"/>
                </a:lnTo>
                <a:lnTo>
                  <a:pt x="16628" y="157"/>
                </a:lnTo>
                <a:lnTo>
                  <a:pt x="16649" y="149"/>
                </a:lnTo>
                <a:lnTo>
                  <a:pt x="16671" y="144"/>
                </a:lnTo>
                <a:lnTo>
                  <a:pt x="16692" y="139"/>
                </a:lnTo>
                <a:lnTo>
                  <a:pt x="16714" y="134"/>
                </a:lnTo>
                <a:lnTo>
                  <a:pt x="16736" y="132"/>
                </a:lnTo>
                <a:lnTo>
                  <a:pt x="16758" y="131"/>
                </a:lnTo>
                <a:lnTo>
                  <a:pt x="16782" y="130"/>
                </a:lnTo>
                <a:lnTo>
                  <a:pt x="16804" y="131"/>
                </a:lnTo>
                <a:lnTo>
                  <a:pt x="16826" y="132"/>
                </a:lnTo>
                <a:lnTo>
                  <a:pt x="16848" y="135"/>
                </a:lnTo>
                <a:lnTo>
                  <a:pt x="16871" y="139"/>
                </a:lnTo>
                <a:lnTo>
                  <a:pt x="16892" y="144"/>
                </a:lnTo>
                <a:lnTo>
                  <a:pt x="16913" y="149"/>
                </a:lnTo>
                <a:lnTo>
                  <a:pt x="16933" y="157"/>
                </a:lnTo>
                <a:lnTo>
                  <a:pt x="16953" y="165"/>
                </a:lnTo>
                <a:lnTo>
                  <a:pt x="16972" y="173"/>
                </a:lnTo>
                <a:lnTo>
                  <a:pt x="16991" y="183"/>
                </a:lnTo>
                <a:lnTo>
                  <a:pt x="17010" y="194"/>
                </a:lnTo>
                <a:lnTo>
                  <a:pt x="17029" y="206"/>
                </a:lnTo>
                <a:lnTo>
                  <a:pt x="17045" y="217"/>
                </a:lnTo>
                <a:lnTo>
                  <a:pt x="17063" y="231"/>
                </a:lnTo>
                <a:lnTo>
                  <a:pt x="17079" y="244"/>
                </a:lnTo>
                <a:lnTo>
                  <a:pt x="17094" y="259"/>
                </a:lnTo>
                <a:lnTo>
                  <a:pt x="17108" y="275"/>
                </a:lnTo>
                <a:lnTo>
                  <a:pt x="17122" y="291"/>
                </a:lnTo>
                <a:lnTo>
                  <a:pt x="17136" y="307"/>
                </a:lnTo>
                <a:lnTo>
                  <a:pt x="17148" y="325"/>
                </a:lnTo>
                <a:lnTo>
                  <a:pt x="17160" y="342"/>
                </a:lnTo>
                <a:lnTo>
                  <a:pt x="17170" y="361"/>
                </a:lnTo>
                <a:lnTo>
                  <a:pt x="17181" y="380"/>
                </a:lnTo>
                <a:lnTo>
                  <a:pt x="17189" y="400"/>
                </a:lnTo>
                <a:lnTo>
                  <a:pt x="17197" y="420"/>
                </a:lnTo>
                <a:lnTo>
                  <a:pt x="17204" y="441"/>
                </a:lnTo>
                <a:lnTo>
                  <a:pt x="17210" y="462"/>
                </a:lnTo>
                <a:lnTo>
                  <a:pt x="17216" y="483"/>
                </a:lnTo>
                <a:lnTo>
                  <a:pt x="17219" y="505"/>
                </a:lnTo>
                <a:lnTo>
                  <a:pt x="17222" y="527"/>
                </a:lnTo>
                <a:lnTo>
                  <a:pt x="17224" y="549"/>
                </a:lnTo>
                <a:lnTo>
                  <a:pt x="17224" y="573"/>
                </a:lnTo>
                <a:lnTo>
                  <a:pt x="17224" y="595"/>
                </a:lnTo>
                <a:lnTo>
                  <a:pt x="17222" y="617"/>
                </a:lnTo>
                <a:lnTo>
                  <a:pt x="17219" y="640"/>
                </a:lnTo>
                <a:lnTo>
                  <a:pt x="17216" y="662"/>
                </a:lnTo>
                <a:lnTo>
                  <a:pt x="17210" y="683"/>
                </a:lnTo>
                <a:lnTo>
                  <a:pt x="17204" y="704"/>
                </a:lnTo>
                <a:lnTo>
                  <a:pt x="17197" y="725"/>
                </a:lnTo>
                <a:lnTo>
                  <a:pt x="17189" y="745"/>
                </a:lnTo>
                <a:lnTo>
                  <a:pt x="17181" y="764"/>
                </a:lnTo>
                <a:lnTo>
                  <a:pt x="17170" y="783"/>
                </a:lnTo>
                <a:lnTo>
                  <a:pt x="17160" y="801"/>
                </a:lnTo>
                <a:lnTo>
                  <a:pt x="17148" y="820"/>
                </a:lnTo>
                <a:lnTo>
                  <a:pt x="17136" y="836"/>
                </a:lnTo>
                <a:lnTo>
                  <a:pt x="17122" y="852"/>
                </a:lnTo>
                <a:lnTo>
                  <a:pt x="17108" y="869"/>
                </a:lnTo>
                <a:lnTo>
                  <a:pt x="17094" y="884"/>
                </a:lnTo>
                <a:lnTo>
                  <a:pt x="17079" y="898"/>
                </a:lnTo>
                <a:lnTo>
                  <a:pt x="17063" y="912"/>
                </a:lnTo>
                <a:lnTo>
                  <a:pt x="17045" y="925"/>
                </a:lnTo>
                <a:lnTo>
                  <a:pt x="17029" y="938"/>
                </a:lnTo>
                <a:lnTo>
                  <a:pt x="17010" y="949"/>
                </a:lnTo>
                <a:lnTo>
                  <a:pt x="16991" y="960"/>
                </a:lnTo>
                <a:lnTo>
                  <a:pt x="16972" y="969"/>
                </a:lnTo>
                <a:lnTo>
                  <a:pt x="16953" y="978"/>
                </a:lnTo>
                <a:lnTo>
                  <a:pt x="16933" y="986"/>
                </a:lnTo>
                <a:lnTo>
                  <a:pt x="16913" y="993"/>
                </a:lnTo>
                <a:lnTo>
                  <a:pt x="16892" y="999"/>
                </a:lnTo>
                <a:lnTo>
                  <a:pt x="16871" y="1003"/>
                </a:lnTo>
                <a:lnTo>
                  <a:pt x="16848" y="1007"/>
                </a:lnTo>
                <a:lnTo>
                  <a:pt x="16826" y="1010"/>
                </a:lnTo>
                <a:lnTo>
                  <a:pt x="16804" y="1011"/>
                </a:lnTo>
                <a:lnTo>
                  <a:pt x="16782" y="1013"/>
                </a:lnTo>
                <a:close/>
                <a:moveTo>
                  <a:pt x="17354" y="581"/>
                </a:moveTo>
                <a:lnTo>
                  <a:pt x="17354" y="560"/>
                </a:lnTo>
                <a:lnTo>
                  <a:pt x="17353" y="531"/>
                </a:lnTo>
                <a:lnTo>
                  <a:pt x="17349" y="503"/>
                </a:lnTo>
                <a:lnTo>
                  <a:pt x="17346" y="475"/>
                </a:lnTo>
                <a:lnTo>
                  <a:pt x="17340" y="447"/>
                </a:lnTo>
                <a:lnTo>
                  <a:pt x="17334" y="420"/>
                </a:lnTo>
                <a:lnTo>
                  <a:pt x="17326" y="393"/>
                </a:lnTo>
                <a:lnTo>
                  <a:pt x="17316" y="367"/>
                </a:lnTo>
                <a:lnTo>
                  <a:pt x="17306" y="341"/>
                </a:lnTo>
                <a:lnTo>
                  <a:pt x="17294" y="317"/>
                </a:lnTo>
                <a:lnTo>
                  <a:pt x="17281" y="292"/>
                </a:lnTo>
                <a:lnTo>
                  <a:pt x="17267" y="269"/>
                </a:lnTo>
                <a:lnTo>
                  <a:pt x="17252" y="245"/>
                </a:lnTo>
                <a:lnTo>
                  <a:pt x="17237" y="224"/>
                </a:lnTo>
                <a:lnTo>
                  <a:pt x="17219" y="202"/>
                </a:lnTo>
                <a:lnTo>
                  <a:pt x="17202" y="182"/>
                </a:lnTo>
                <a:lnTo>
                  <a:pt x="17183" y="162"/>
                </a:lnTo>
                <a:lnTo>
                  <a:pt x="17163" y="145"/>
                </a:lnTo>
                <a:lnTo>
                  <a:pt x="17142" y="127"/>
                </a:lnTo>
                <a:lnTo>
                  <a:pt x="17121" y="110"/>
                </a:lnTo>
                <a:lnTo>
                  <a:pt x="17099" y="95"/>
                </a:lnTo>
                <a:lnTo>
                  <a:pt x="17075" y="80"/>
                </a:lnTo>
                <a:lnTo>
                  <a:pt x="17052" y="66"/>
                </a:lnTo>
                <a:lnTo>
                  <a:pt x="17027" y="55"/>
                </a:lnTo>
                <a:lnTo>
                  <a:pt x="17002" y="43"/>
                </a:lnTo>
                <a:lnTo>
                  <a:pt x="16976" y="33"/>
                </a:lnTo>
                <a:lnTo>
                  <a:pt x="16950" y="24"/>
                </a:lnTo>
                <a:lnTo>
                  <a:pt x="16923" y="17"/>
                </a:lnTo>
                <a:lnTo>
                  <a:pt x="16895" y="10"/>
                </a:lnTo>
                <a:lnTo>
                  <a:pt x="16868" y="6"/>
                </a:lnTo>
                <a:lnTo>
                  <a:pt x="16839" y="2"/>
                </a:lnTo>
                <a:lnTo>
                  <a:pt x="16811" y="0"/>
                </a:lnTo>
                <a:lnTo>
                  <a:pt x="16782" y="0"/>
                </a:lnTo>
                <a:lnTo>
                  <a:pt x="16752" y="0"/>
                </a:lnTo>
                <a:lnTo>
                  <a:pt x="16723" y="2"/>
                </a:lnTo>
                <a:lnTo>
                  <a:pt x="16694" y="6"/>
                </a:lnTo>
                <a:lnTo>
                  <a:pt x="16666" y="10"/>
                </a:lnTo>
                <a:lnTo>
                  <a:pt x="16639" y="17"/>
                </a:lnTo>
                <a:lnTo>
                  <a:pt x="16611" y="24"/>
                </a:lnTo>
                <a:lnTo>
                  <a:pt x="16585" y="34"/>
                </a:lnTo>
                <a:lnTo>
                  <a:pt x="16558" y="44"/>
                </a:lnTo>
                <a:lnTo>
                  <a:pt x="16534" y="56"/>
                </a:lnTo>
                <a:lnTo>
                  <a:pt x="16509" y="68"/>
                </a:lnTo>
                <a:lnTo>
                  <a:pt x="16485" y="82"/>
                </a:lnTo>
                <a:lnTo>
                  <a:pt x="16461" y="97"/>
                </a:lnTo>
                <a:lnTo>
                  <a:pt x="16439" y="112"/>
                </a:lnTo>
                <a:lnTo>
                  <a:pt x="16418" y="130"/>
                </a:lnTo>
                <a:lnTo>
                  <a:pt x="16397" y="147"/>
                </a:lnTo>
                <a:lnTo>
                  <a:pt x="16377" y="166"/>
                </a:lnTo>
                <a:lnTo>
                  <a:pt x="16358" y="186"/>
                </a:lnTo>
                <a:lnTo>
                  <a:pt x="16341" y="207"/>
                </a:lnTo>
                <a:lnTo>
                  <a:pt x="16323" y="229"/>
                </a:lnTo>
                <a:lnTo>
                  <a:pt x="16307" y="251"/>
                </a:lnTo>
                <a:lnTo>
                  <a:pt x="16293" y="275"/>
                </a:lnTo>
                <a:lnTo>
                  <a:pt x="16279" y="298"/>
                </a:lnTo>
                <a:lnTo>
                  <a:pt x="16266" y="323"/>
                </a:lnTo>
                <a:lnTo>
                  <a:pt x="16254" y="348"/>
                </a:lnTo>
                <a:lnTo>
                  <a:pt x="16245" y="374"/>
                </a:lnTo>
                <a:lnTo>
                  <a:pt x="16235" y="401"/>
                </a:lnTo>
                <a:lnTo>
                  <a:pt x="16228" y="428"/>
                </a:lnTo>
                <a:lnTo>
                  <a:pt x="16221" y="456"/>
                </a:lnTo>
                <a:lnTo>
                  <a:pt x="16217" y="484"/>
                </a:lnTo>
                <a:lnTo>
                  <a:pt x="16213" y="512"/>
                </a:lnTo>
                <a:lnTo>
                  <a:pt x="16211" y="541"/>
                </a:lnTo>
                <a:lnTo>
                  <a:pt x="16210" y="571"/>
                </a:lnTo>
                <a:lnTo>
                  <a:pt x="16211" y="601"/>
                </a:lnTo>
                <a:lnTo>
                  <a:pt x="16213" y="629"/>
                </a:lnTo>
                <a:lnTo>
                  <a:pt x="16217" y="658"/>
                </a:lnTo>
                <a:lnTo>
                  <a:pt x="16221" y="686"/>
                </a:lnTo>
                <a:lnTo>
                  <a:pt x="16228" y="714"/>
                </a:lnTo>
                <a:lnTo>
                  <a:pt x="16235" y="741"/>
                </a:lnTo>
                <a:lnTo>
                  <a:pt x="16245" y="768"/>
                </a:lnTo>
                <a:lnTo>
                  <a:pt x="16254" y="794"/>
                </a:lnTo>
                <a:lnTo>
                  <a:pt x="16266" y="820"/>
                </a:lnTo>
                <a:lnTo>
                  <a:pt x="16279" y="844"/>
                </a:lnTo>
                <a:lnTo>
                  <a:pt x="16293" y="868"/>
                </a:lnTo>
                <a:lnTo>
                  <a:pt x="16307" y="891"/>
                </a:lnTo>
                <a:lnTo>
                  <a:pt x="16323" y="913"/>
                </a:lnTo>
                <a:lnTo>
                  <a:pt x="16341" y="935"/>
                </a:lnTo>
                <a:lnTo>
                  <a:pt x="16358" y="955"/>
                </a:lnTo>
                <a:lnTo>
                  <a:pt x="16377" y="975"/>
                </a:lnTo>
                <a:lnTo>
                  <a:pt x="16397" y="994"/>
                </a:lnTo>
                <a:lnTo>
                  <a:pt x="16418" y="1013"/>
                </a:lnTo>
                <a:lnTo>
                  <a:pt x="16439" y="1029"/>
                </a:lnTo>
                <a:lnTo>
                  <a:pt x="16461" y="1045"/>
                </a:lnTo>
                <a:lnTo>
                  <a:pt x="16485" y="1061"/>
                </a:lnTo>
                <a:lnTo>
                  <a:pt x="16509" y="1073"/>
                </a:lnTo>
                <a:lnTo>
                  <a:pt x="16534" y="1086"/>
                </a:lnTo>
                <a:lnTo>
                  <a:pt x="16558" y="1098"/>
                </a:lnTo>
                <a:lnTo>
                  <a:pt x="16585" y="1109"/>
                </a:lnTo>
                <a:lnTo>
                  <a:pt x="16611" y="1117"/>
                </a:lnTo>
                <a:lnTo>
                  <a:pt x="16639" y="1125"/>
                </a:lnTo>
                <a:lnTo>
                  <a:pt x="16666" y="1131"/>
                </a:lnTo>
                <a:lnTo>
                  <a:pt x="16694" y="1137"/>
                </a:lnTo>
                <a:lnTo>
                  <a:pt x="16723" y="1140"/>
                </a:lnTo>
                <a:lnTo>
                  <a:pt x="16752" y="1142"/>
                </a:lnTo>
                <a:lnTo>
                  <a:pt x="16782" y="1142"/>
                </a:lnTo>
                <a:lnTo>
                  <a:pt x="16811" y="1142"/>
                </a:lnTo>
                <a:lnTo>
                  <a:pt x="16839" y="1140"/>
                </a:lnTo>
                <a:lnTo>
                  <a:pt x="16868" y="1137"/>
                </a:lnTo>
                <a:lnTo>
                  <a:pt x="16895" y="1132"/>
                </a:lnTo>
                <a:lnTo>
                  <a:pt x="16923" y="1125"/>
                </a:lnTo>
                <a:lnTo>
                  <a:pt x="16950" y="1118"/>
                </a:lnTo>
                <a:lnTo>
                  <a:pt x="16976" y="1109"/>
                </a:lnTo>
                <a:lnTo>
                  <a:pt x="17002" y="1099"/>
                </a:lnTo>
                <a:lnTo>
                  <a:pt x="17027" y="1087"/>
                </a:lnTo>
                <a:lnTo>
                  <a:pt x="17052" y="1076"/>
                </a:lnTo>
                <a:lnTo>
                  <a:pt x="17075" y="1062"/>
                </a:lnTo>
                <a:lnTo>
                  <a:pt x="17099" y="1048"/>
                </a:lnTo>
                <a:lnTo>
                  <a:pt x="17121" y="1031"/>
                </a:lnTo>
                <a:lnTo>
                  <a:pt x="17142" y="1015"/>
                </a:lnTo>
                <a:lnTo>
                  <a:pt x="17163" y="997"/>
                </a:lnTo>
                <a:lnTo>
                  <a:pt x="17183" y="979"/>
                </a:lnTo>
                <a:lnTo>
                  <a:pt x="17202" y="960"/>
                </a:lnTo>
                <a:lnTo>
                  <a:pt x="17219" y="939"/>
                </a:lnTo>
                <a:lnTo>
                  <a:pt x="17237" y="918"/>
                </a:lnTo>
                <a:lnTo>
                  <a:pt x="17252" y="896"/>
                </a:lnTo>
                <a:lnTo>
                  <a:pt x="17267" y="873"/>
                </a:lnTo>
                <a:lnTo>
                  <a:pt x="17281" y="850"/>
                </a:lnTo>
                <a:lnTo>
                  <a:pt x="17294" y="825"/>
                </a:lnTo>
                <a:lnTo>
                  <a:pt x="17306" y="801"/>
                </a:lnTo>
                <a:lnTo>
                  <a:pt x="17316" y="775"/>
                </a:lnTo>
                <a:lnTo>
                  <a:pt x="17326" y="749"/>
                </a:lnTo>
                <a:lnTo>
                  <a:pt x="17334" y="723"/>
                </a:lnTo>
                <a:lnTo>
                  <a:pt x="17340" y="696"/>
                </a:lnTo>
                <a:lnTo>
                  <a:pt x="17346" y="668"/>
                </a:lnTo>
                <a:lnTo>
                  <a:pt x="17349" y="640"/>
                </a:lnTo>
                <a:lnTo>
                  <a:pt x="17353" y="610"/>
                </a:lnTo>
                <a:lnTo>
                  <a:pt x="17354" y="581"/>
                </a:lnTo>
                <a:close/>
                <a:moveTo>
                  <a:pt x="15099" y="2180"/>
                </a:moveTo>
                <a:lnTo>
                  <a:pt x="15099" y="2149"/>
                </a:lnTo>
                <a:lnTo>
                  <a:pt x="15097" y="2120"/>
                </a:lnTo>
                <a:lnTo>
                  <a:pt x="15095" y="2093"/>
                </a:lnTo>
                <a:lnTo>
                  <a:pt x="15092" y="2066"/>
                </a:lnTo>
                <a:lnTo>
                  <a:pt x="15088" y="2041"/>
                </a:lnTo>
                <a:lnTo>
                  <a:pt x="15082" y="2017"/>
                </a:lnTo>
                <a:lnTo>
                  <a:pt x="15076" y="1994"/>
                </a:lnTo>
                <a:lnTo>
                  <a:pt x="15068" y="1972"/>
                </a:lnTo>
                <a:lnTo>
                  <a:pt x="15058" y="1951"/>
                </a:lnTo>
                <a:lnTo>
                  <a:pt x="15048" y="1932"/>
                </a:lnTo>
                <a:lnTo>
                  <a:pt x="15036" y="1913"/>
                </a:lnTo>
                <a:lnTo>
                  <a:pt x="15022" y="1896"/>
                </a:lnTo>
                <a:lnTo>
                  <a:pt x="15008" y="1879"/>
                </a:lnTo>
                <a:lnTo>
                  <a:pt x="14990" y="1863"/>
                </a:lnTo>
                <a:lnTo>
                  <a:pt x="14973" y="1849"/>
                </a:lnTo>
                <a:lnTo>
                  <a:pt x="14953" y="1835"/>
                </a:lnTo>
                <a:lnTo>
                  <a:pt x="14931" y="1823"/>
                </a:lnTo>
                <a:lnTo>
                  <a:pt x="14907" y="1811"/>
                </a:lnTo>
                <a:lnTo>
                  <a:pt x="14883" y="1800"/>
                </a:lnTo>
                <a:lnTo>
                  <a:pt x="14855" y="1790"/>
                </a:lnTo>
                <a:lnTo>
                  <a:pt x="14825" y="1781"/>
                </a:lnTo>
                <a:lnTo>
                  <a:pt x="14794" y="1774"/>
                </a:lnTo>
                <a:lnTo>
                  <a:pt x="14761" y="1766"/>
                </a:lnTo>
                <a:lnTo>
                  <a:pt x="14725" y="1760"/>
                </a:lnTo>
                <a:lnTo>
                  <a:pt x="14687" y="1754"/>
                </a:lnTo>
                <a:lnTo>
                  <a:pt x="14648" y="1749"/>
                </a:lnTo>
                <a:lnTo>
                  <a:pt x="14604" y="1746"/>
                </a:lnTo>
                <a:lnTo>
                  <a:pt x="14560" y="1742"/>
                </a:lnTo>
                <a:lnTo>
                  <a:pt x="14513" y="1740"/>
                </a:lnTo>
                <a:lnTo>
                  <a:pt x="14463" y="1738"/>
                </a:lnTo>
                <a:lnTo>
                  <a:pt x="14410" y="1738"/>
                </a:lnTo>
                <a:lnTo>
                  <a:pt x="14355" y="1737"/>
                </a:lnTo>
                <a:lnTo>
                  <a:pt x="14300" y="1738"/>
                </a:lnTo>
                <a:lnTo>
                  <a:pt x="14247" y="1738"/>
                </a:lnTo>
                <a:lnTo>
                  <a:pt x="14197" y="1740"/>
                </a:lnTo>
                <a:lnTo>
                  <a:pt x="14150" y="1742"/>
                </a:lnTo>
                <a:lnTo>
                  <a:pt x="14107" y="1745"/>
                </a:lnTo>
                <a:lnTo>
                  <a:pt x="14066" y="1748"/>
                </a:lnTo>
                <a:lnTo>
                  <a:pt x="14028" y="1753"/>
                </a:lnTo>
                <a:lnTo>
                  <a:pt x="13991" y="1759"/>
                </a:lnTo>
                <a:lnTo>
                  <a:pt x="13957" y="1765"/>
                </a:lnTo>
                <a:lnTo>
                  <a:pt x="13926" y="1772"/>
                </a:lnTo>
                <a:lnTo>
                  <a:pt x="13896" y="1780"/>
                </a:lnTo>
                <a:lnTo>
                  <a:pt x="13870" y="1788"/>
                </a:lnTo>
                <a:lnTo>
                  <a:pt x="13845" y="1799"/>
                </a:lnTo>
                <a:lnTo>
                  <a:pt x="13822" y="1809"/>
                </a:lnTo>
                <a:lnTo>
                  <a:pt x="13802" y="1821"/>
                </a:lnTo>
                <a:lnTo>
                  <a:pt x="13782" y="1834"/>
                </a:lnTo>
                <a:lnTo>
                  <a:pt x="13765" y="1848"/>
                </a:lnTo>
                <a:lnTo>
                  <a:pt x="13749" y="1863"/>
                </a:lnTo>
                <a:lnTo>
                  <a:pt x="13736" y="1878"/>
                </a:lnTo>
                <a:lnTo>
                  <a:pt x="13723" y="1896"/>
                </a:lnTo>
                <a:lnTo>
                  <a:pt x="13713" y="1914"/>
                </a:lnTo>
                <a:lnTo>
                  <a:pt x="13703" y="1934"/>
                </a:lnTo>
                <a:lnTo>
                  <a:pt x="13695" y="1955"/>
                </a:lnTo>
                <a:lnTo>
                  <a:pt x="13688" y="1978"/>
                </a:lnTo>
                <a:lnTo>
                  <a:pt x="13682" y="2001"/>
                </a:lnTo>
                <a:lnTo>
                  <a:pt x="13678" y="2027"/>
                </a:lnTo>
                <a:lnTo>
                  <a:pt x="13673" y="2052"/>
                </a:lnTo>
                <a:lnTo>
                  <a:pt x="13671" y="2080"/>
                </a:lnTo>
                <a:lnTo>
                  <a:pt x="13668" y="2110"/>
                </a:lnTo>
                <a:lnTo>
                  <a:pt x="13667" y="2140"/>
                </a:lnTo>
                <a:lnTo>
                  <a:pt x="13666" y="2173"/>
                </a:lnTo>
                <a:lnTo>
                  <a:pt x="13666" y="2207"/>
                </a:lnTo>
                <a:lnTo>
                  <a:pt x="13666" y="2234"/>
                </a:lnTo>
                <a:lnTo>
                  <a:pt x="13667" y="2258"/>
                </a:lnTo>
                <a:lnTo>
                  <a:pt x="13670" y="2283"/>
                </a:lnTo>
                <a:lnTo>
                  <a:pt x="13672" y="2305"/>
                </a:lnTo>
                <a:lnTo>
                  <a:pt x="13675" y="2327"/>
                </a:lnTo>
                <a:lnTo>
                  <a:pt x="13681" y="2347"/>
                </a:lnTo>
                <a:lnTo>
                  <a:pt x="13687" y="2367"/>
                </a:lnTo>
                <a:lnTo>
                  <a:pt x="13695" y="2385"/>
                </a:lnTo>
                <a:lnTo>
                  <a:pt x="13705" y="2402"/>
                </a:lnTo>
                <a:lnTo>
                  <a:pt x="13715" y="2418"/>
                </a:lnTo>
                <a:lnTo>
                  <a:pt x="13728" y="2435"/>
                </a:lnTo>
                <a:lnTo>
                  <a:pt x="13743" y="2449"/>
                </a:lnTo>
                <a:lnTo>
                  <a:pt x="13760" y="2463"/>
                </a:lnTo>
                <a:lnTo>
                  <a:pt x="13778" y="2477"/>
                </a:lnTo>
                <a:lnTo>
                  <a:pt x="13799" y="2489"/>
                </a:lnTo>
                <a:lnTo>
                  <a:pt x="13823" y="2500"/>
                </a:lnTo>
                <a:lnTo>
                  <a:pt x="13849" y="2511"/>
                </a:lnTo>
                <a:lnTo>
                  <a:pt x="13878" y="2521"/>
                </a:lnTo>
                <a:lnTo>
                  <a:pt x="13909" y="2532"/>
                </a:lnTo>
                <a:lnTo>
                  <a:pt x="13943" y="2541"/>
                </a:lnTo>
                <a:lnTo>
                  <a:pt x="13981" y="2549"/>
                </a:lnTo>
                <a:lnTo>
                  <a:pt x="14021" y="2558"/>
                </a:lnTo>
                <a:lnTo>
                  <a:pt x="14064" y="2566"/>
                </a:lnTo>
                <a:lnTo>
                  <a:pt x="14111" y="2573"/>
                </a:lnTo>
                <a:lnTo>
                  <a:pt x="14161" y="2580"/>
                </a:lnTo>
                <a:lnTo>
                  <a:pt x="14215" y="2587"/>
                </a:lnTo>
                <a:lnTo>
                  <a:pt x="14272" y="2593"/>
                </a:lnTo>
                <a:lnTo>
                  <a:pt x="14333" y="2600"/>
                </a:lnTo>
                <a:lnTo>
                  <a:pt x="14467" y="2611"/>
                </a:lnTo>
                <a:lnTo>
                  <a:pt x="14620" y="2623"/>
                </a:lnTo>
                <a:lnTo>
                  <a:pt x="14693" y="2628"/>
                </a:lnTo>
                <a:lnTo>
                  <a:pt x="14766" y="2635"/>
                </a:lnTo>
                <a:lnTo>
                  <a:pt x="14837" y="2642"/>
                </a:lnTo>
                <a:lnTo>
                  <a:pt x="14907" y="2651"/>
                </a:lnTo>
                <a:lnTo>
                  <a:pt x="14976" y="2661"/>
                </a:lnTo>
                <a:lnTo>
                  <a:pt x="15044" y="2671"/>
                </a:lnTo>
                <a:lnTo>
                  <a:pt x="15110" y="2684"/>
                </a:lnTo>
                <a:lnTo>
                  <a:pt x="15174" y="2697"/>
                </a:lnTo>
                <a:lnTo>
                  <a:pt x="15237" y="2712"/>
                </a:lnTo>
                <a:lnTo>
                  <a:pt x="15299" y="2728"/>
                </a:lnTo>
                <a:lnTo>
                  <a:pt x="15358" y="2747"/>
                </a:lnTo>
                <a:lnTo>
                  <a:pt x="15416" y="2766"/>
                </a:lnTo>
                <a:lnTo>
                  <a:pt x="15471" y="2788"/>
                </a:lnTo>
                <a:lnTo>
                  <a:pt x="15525" y="2811"/>
                </a:lnTo>
                <a:lnTo>
                  <a:pt x="15577" y="2836"/>
                </a:lnTo>
                <a:lnTo>
                  <a:pt x="15626" y="2864"/>
                </a:lnTo>
                <a:lnTo>
                  <a:pt x="15673" y="2893"/>
                </a:lnTo>
                <a:lnTo>
                  <a:pt x="15717" y="2924"/>
                </a:lnTo>
                <a:lnTo>
                  <a:pt x="15759" y="2958"/>
                </a:lnTo>
                <a:lnTo>
                  <a:pt x="15798" y="2993"/>
                </a:lnTo>
                <a:lnTo>
                  <a:pt x="15835" y="3031"/>
                </a:lnTo>
                <a:lnTo>
                  <a:pt x="15869" y="3071"/>
                </a:lnTo>
                <a:lnTo>
                  <a:pt x="15900" y="3114"/>
                </a:lnTo>
                <a:lnTo>
                  <a:pt x="15929" y="3160"/>
                </a:lnTo>
                <a:lnTo>
                  <a:pt x="15953" y="3208"/>
                </a:lnTo>
                <a:lnTo>
                  <a:pt x="15976" y="3258"/>
                </a:lnTo>
                <a:lnTo>
                  <a:pt x="15994" y="3312"/>
                </a:lnTo>
                <a:lnTo>
                  <a:pt x="16011" y="3368"/>
                </a:lnTo>
                <a:lnTo>
                  <a:pt x="16022" y="3428"/>
                </a:lnTo>
                <a:lnTo>
                  <a:pt x="16032" y="3490"/>
                </a:lnTo>
                <a:lnTo>
                  <a:pt x="16038" y="3554"/>
                </a:lnTo>
                <a:lnTo>
                  <a:pt x="16039" y="3623"/>
                </a:lnTo>
                <a:lnTo>
                  <a:pt x="16038" y="3714"/>
                </a:lnTo>
                <a:lnTo>
                  <a:pt x="16032" y="3801"/>
                </a:lnTo>
                <a:lnTo>
                  <a:pt x="16022" y="3883"/>
                </a:lnTo>
                <a:lnTo>
                  <a:pt x="16008" y="3960"/>
                </a:lnTo>
                <a:lnTo>
                  <a:pt x="15992" y="4032"/>
                </a:lnTo>
                <a:lnTo>
                  <a:pt x="15972" y="4101"/>
                </a:lnTo>
                <a:lnTo>
                  <a:pt x="15949" y="4166"/>
                </a:lnTo>
                <a:lnTo>
                  <a:pt x="15921" y="4227"/>
                </a:lnTo>
                <a:lnTo>
                  <a:pt x="15891" y="4283"/>
                </a:lnTo>
                <a:lnTo>
                  <a:pt x="15857" y="4335"/>
                </a:lnTo>
                <a:lnTo>
                  <a:pt x="15821" y="4384"/>
                </a:lnTo>
                <a:lnTo>
                  <a:pt x="15781" y="4430"/>
                </a:lnTo>
                <a:lnTo>
                  <a:pt x="15738" y="4472"/>
                </a:lnTo>
                <a:lnTo>
                  <a:pt x="15692" y="4511"/>
                </a:lnTo>
                <a:lnTo>
                  <a:pt x="15644" y="4546"/>
                </a:lnTo>
                <a:lnTo>
                  <a:pt x="15593" y="4579"/>
                </a:lnTo>
                <a:lnTo>
                  <a:pt x="15539" y="4608"/>
                </a:lnTo>
                <a:lnTo>
                  <a:pt x="15483" y="4635"/>
                </a:lnTo>
                <a:lnTo>
                  <a:pt x="15425" y="4659"/>
                </a:lnTo>
                <a:lnTo>
                  <a:pt x="15364" y="4680"/>
                </a:lnTo>
                <a:lnTo>
                  <a:pt x="15299" y="4699"/>
                </a:lnTo>
                <a:lnTo>
                  <a:pt x="15234" y="4717"/>
                </a:lnTo>
                <a:lnTo>
                  <a:pt x="15165" y="4731"/>
                </a:lnTo>
                <a:lnTo>
                  <a:pt x="15095" y="4744"/>
                </a:lnTo>
                <a:lnTo>
                  <a:pt x="15022" y="4754"/>
                </a:lnTo>
                <a:lnTo>
                  <a:pt x="14948" y="4762"/>
                </a:lnTo>
                <a:lnTo>
                  <a:pt x="14871" y="4769"/>
                </a:lnTo>
                <a:lnTo>
                  <a:pt x="14793" y="4775"/>
                </a:lnTo>
                <a:lnTo>
                  <a:pt x="14713" y="4779"/>
                </a:lnTo>
                <a:lnTo>
                  <a:pt x="14631" y="4782"/>
                </a:lnTo>
                <a:lnTo>
                  <a:pt x="14548" y="4783"/>
                </a:lnTo>
                <a:lnTo>
                  <a:pt x="14464" y="4784"/>
                </a:lnTo>
                <a:lnTo>
                  <a:pt x="14324" y="4783"/>
                </a:lnTo>
                <a:lnTo>
                  <a:pt x="14181" y="4781"/>
                </a:lnTo>
                <a:lnTo>
                  <a:pt x="14108" y="4780"/>
                </a:lnTo>
                <a:lnTo>
                  <a:pt x="14037" y="4776"/>
                </a:lnTo>
                <a:lnTo>
                  <a:pt x="13964" y="4773"/>
                </a:lnTo>
                <a:lnTo>
                  <a:pt x="13893" y="4767"/>
                </a:lnTo>
                <a:lnTo>
                  <a:pt x="13822" y="4760"/>
                </a:lnTo>
                <a:lnTo>
                  <a:pt x="13751" y="4752"/>
                </a:lnTo>
                <a:lnTo>
                  <a:pt x="13681" y="4741"/>
                </a:lnTo>
                <a:lnTo>
                  <a:pt x="13613" y="4729"/>
                </a:lnTo>
                <a:lnTo>
                  <a:pt x="13547" y="4714"/>
                </a:lnTo>
                <a:lnTo>
                  <a:pt x="13481" y="4698"/>
                </a:lnTo>
                <a:lnTo>
                  <a:pt x="13417" y="4679"/>
                </a:lnTo>
                <a:lnTo>
                  <a:pt x="13356" y="4657"/>
                </a:lnTo>
                <a:lnTo>
                  <a:pt x="13296" y="4632"/>
                </a:lnTo>
                <a:lnTo>
                  <a:pt x="13239" y="4606"/>
                </a:lnTo>
                <a:lnTo>
                  <a:pt x="13184" y="4574"/>
                </a:lnTo>
                <a:lnTo>
                  <a:pt x="13132" y="4540"/>
                </a:lnTo>
                <a:lnTo>
                  <a:pt x="13083" y="4503"/>
                </a:lnTo>
                <a:lnTo>
                  <a:pt x="13038" y="4462"/>
                </a:lnTo>
                <a:lnTo>
                  <a:pt x="12996" y="4417"/>
                </a:lnTo>
                <a:lnTo>
                  <a:pt x="12957" y="4368"/>
                </a:lnTo>
                <a:lnTo>
                  <a:pt x="12922" y="4314"/>
                </a:lnTo>
                <a:lnTo>
                  <a:pt x="12890" y="4257"/>
                </a:lnTo>
                <a:lnTo>
                  <a:pt x="12863" y="4195"/>
                </a:lnTo>
                <a:lnTo>
                  <a:pt x="12841" y="4128"/>
                </a:lnTo>
                <a:lnTo>
                  <a:pt x="12824" y="4057"/>
                </a:lnTo>
                <a:lnTo>
                  <a:pt x="12811" y="3980"/>
                </a:lnTo>
                <a:lnTo>
                  <a:pt x="12803" y="3898"/>
                </a:lnTo>
                <a:lnTo>
                  <a:pt x="12800" y="3811"/>
                </a:lnTo>
                <a:lnTo>
                  <a:pt x="12800" y="3623"/>
                </a:lnTo>
                <a:lnTo>
                  <a:pt x="13666" y="3623"/>
                </a:lnTo>
                <a:lnTo>
                  <a:pt x="13666" y="3665"/>
                </a:lnTo>
                <a:lnTo>
                  <a:pt x="13667" y="3706"/>
                </a:lnTo>
                <a:lnTo>
                  <a:pt x="13671" y="3744"/>
                </a:lnTo>
                <a:lnTo>
                  <a:pt x="13673" y="3781"/>
                </a:lnTo>
                <a:lnTo>
                  <a:pt x="13678" y="3815"/>
                </a:lnTo>
                <a:lnTo>
                  <a:pt x="13684" y="3848"/>
                </a:lnTo>
                <a:lnTo>
                  <a:pt x="13691" y="3879"/>
                </a:lnTo>
                <a:lnTo>
                  <a:pt x="13698" y="3908"/>
                </a:lnTo>
                <a:lnTo>
                  <a:pt x="13707" y="3937"/>
                </a:lnTo>
                <a:lnTo>
                  <a:pt x="13717" y="3962"/>
                </a:lnTo>
                <a:lnTo>
                  <a:pt x="13728" y="3986"/>
                </a:lnTo>
                <a:lnTo>
                  <a:pt x="13741" y="4009"/>
                </a:lnTo>
                <a:lnTo>
                  <a:pt x="13754" y="4030"/>
                </a:lnTo>
                <a:lnTo>
                  <a:pt x="13769" y="4050"/>
                </a:lnTo>
                <a:lnTo>
                  <a:pt x="13785" y="4069"/>
                </a:lnTo>
                <a:lnTo>
                  <a:pt x="13803" y="4085"/>
                </a:lnTo>
                <a:lnTo>
                  <a:pt x="13822" y="4100"/>
                </a:lnTo>
                <a:lnTo>
                  <a:pt x="13841" y="4114"/>
                </a:lnTo>
                <a:lnTo>
                  <a:pt x="13863" y="4128"/>
                </a:lnTo>
                <a:lnTo>
                  <a:pt x="13886" y="4140"/>
                </a:lnTo>
                <a:lnTo>
                  <a:pt x="13909" y="4151"/>
                </a:lnTo>
                <a:lnTo>
                  <a:pt x="13935" y="4160"/>
                </a:lnTo>
                <a:lnTo>
                  <a:pt x="13962" y="4168"/>
                </a:lnTo>
                <a:lnTo>
                  <a:pt x="13991" y="4175"/>
                </a:lnTo>
                <a:lnTo>
                  <a:pt x="14021" y="4181"/>
                </a:lnTo>
                <a:lnTo>
                  <a:pt x="14052" y="4187"/>
                </a:lnTo>
                <a:lnTo>
                  <a:pt x="14085" y="4190"/>
                </a:lnTo>
                <a:lnTo>
                  <a:pt x="14120" y="4194"/>
                </a:lnTo>
                <a:lnTo>
                  <a:pt x="14156" y="4197"/>
                </a:lnTo>
                <a:lnTo>
                  <a:pt x="14194" y="4199"/>
                </a:lnTo>
                <a:lnTo>
                  <a:pt x="14233" y="4200"/>
                </a:lnTo>
                <a:lnTo>
                  <a:pt x="14274" y="4200"/>
                </a:lnTo>
                <a:lnTo>
                  <a:pt x="14531" y="4200"/>
                </a:lnTo>
                <a:lnTo>
                  <a:pt x="14576" y="4200"/>
                </a:lnTo>
                <a:lnTo>
                  <a:pt x="14620" y="4199"/>
                </a:lnTo>
                <a:lnTo>
                  <a:pt x="14660" y="4196"/>
                </a:lnTo>
                <a:lnTo>
                  <a:pt x="14700" y="4194"/>
                </a:lnTo>
                <a:lnTo>
                  <a:pt x="14739" y="4189"/>
                </a:lnTo>
                <a:lnTo>
                  <a:pt x="14775" y="4184"/>
                </a:lnTo>
                <a:lnTo>
                  <a:pt x="14810" y="4179"/>
                </a:lnTo>
                <a:lnTo>
                  <a:pt x="14843" y="4173"/>
                </a:lnTo>
                <a:lnTo>
                  <a:pt x="14875" y="4165"/>
                </a:lnTo>
                <a:lnTo>
                  <a:pt x="14905" y="4156"/>
                </a:lnTo>
                <a:lnTo>
                  <a:pt x="14934" y="4147"/>
                </a:lnTo>
                <a:lnTo>
                  <a:pt x="14961" y="4137"/>
                </a:lnTo>
                <a:lnTo>
                  <a:pt x="14987" y="4126"/>
                </a:lnTo>
                <a:lnTo>
                  <a:pt x="15011" y="4113"/>
                </a:lnTo>
                <a:lnTo>
                  <a:pt x="15034" y="4100"/>
                </a:lnTo>
                <a:lnTo>
                  <a:pt x="15055" y="4086"/>
                </a:lnTo>
                <a:lnTo>
                  <a:pt x="15075" y="4071"/>
                </a:lnTo>
                <a:lnTo>
                  <a:pt x="15093" y="4055"/>
                </a:lnTo>
                <a:lnTo>
                  <a:pt x="15111" y="4037"/>
                </a:lnTo>
                <a:lnTo>
                  <a:pt x="15126" y="4018"/>
                </a:lnTo>
                <a:lnTo>
                  <a:pt x="15140" y="3999"/>
                </a:lnTo>
                <a:lnTo>
                  <a:pt x="15153" y="3979"/>
                </a:lnTo>
                <a:lnTo>
                  <a:pt x="15165" y="3956"/>
                </a:lnTo>
                <a:lnTo>
                  <a:pt x="15175" y="3934"/>
                </a:lnTo>
                <a:lnTo>
                  <a:pt x="15185" y="3910"/>
                </a:lnTo>
                <a:lnTo>
                  <a:pt x="15193" y="3885"/>
                </a:lnTo>
                <a:lnTo>
                  <a:pt x="15199" y="3858"/>
                </a:lnTo>
                <a:lnTo>
                  <a:pt x="15205" y="3831"/>
                </a:lnTo>
                <a:lnTo>
                  <a:pt x="15208" y="3803"/>
                </a:lnTo>
                <a:lnTo>
                  <a:pt x="15212" y="3773"/>
                </a:lnTo>
                <a:lnTo>
                  <a:pt x="15213" y="3742"/>
                </a:lnTo>
                <a:lnTo>
                  <a:pt x="15214" y="3710"/>
                </a:lnTo>
                <a:lnTo>
                  <a:pt x="15213" y="3682"/>
                </a:lnTo>
                <a:lnTo>
                  <a:pt x="15212" y="3655"/>
                </a:lnTo>
                <a:lnTo>
                  <a:pt x="15208" y="3629"/>
                </a:lnTo>
                <a:lnTo>
                  <a:pt x="15205" y="3603"/>
                </a:lnTo>
                <a:lnTo>
                  <a:pt x="15199" y="3580"/>
                </a:lnTo>
                <a:lnTo>
                  <a:pt x="15191" y="3556"/>
                </a:lnTo>
                <a:lnTo>
                  <a:pt x="15182" y="3535"/>
                </a:lnTo>
                <a:lnTo>
                  <a:pt x="15172" y="3514"/>
                </a:lnTo>
                <a:lnTo>
                  <a:pt x="15160" y="3494"/>
                </a:lnTo>
                <a:lnTo>
                  <a:pt x="15146" y="3476"/>
                </a:lnTo>
                <a:lnTo>
                  <a:pt x="15131" y="3458"/>
                </a:lnTo>
                <a:lnTo>
                  <a:pt x="15113" y="3441"/>
                </a:lnTo>
                <a:lnTo>
                  <a:pt x="15095" y="3424"/>
                </a:lnTo>
                <a:lnTo>
                  <a:pt x="15074" y="3409"/>
                </a:lnTo>
                <a:lnTo>
                  <a:pt x="15050" y="3395"/>
                </a:lnTo>
                <a:lnTo>
                  <a:pt x="15026" y="3381"/>
                </a:lnTo>
                <a:lnTo>
                  <a:pt x="14999" y="3368"/>
                </a:lnTo>
                <a:lnTo>
                  <a:pt x="14969" y="3356"/>
                </a:lnTo>
                <a:lnTo>
                  <a:pt x="14938" y="3345"/>
                </a:lnTo>
                <a:lnTo>
                  <a:pt x="14904" y="3334"/>
                </a:lnTo>
                <a:lnTo>
                  <a:pt x="14866" y="3325"/>
                </a:lnTo>
                <a:lnTo>
                  <a:pt x="14828" y="3315"/>
                </a:lnTo>
                <a:lnTo>
                  <a:pt x="14787" y="3306"/>
                </a:lnTo>
                <a:lnTo>
                  <a:pt x="14744" y="3299"/>
                </a:lnTo>
                <a:lnTo>
                  <a:pt x="14697" y="3291"/>
                </a:lnTo>
                <a:lnTo>
                  <a:pt x="14648" y="3284"/>
                </a:lnTo>
                <a:lnTo>
                  <a:pt x="14596" y="3278"/>
                </a:lnTo>
                <a:lnTo>
                  <a:pt x="14541" y="3272"/>
                </a:lnTo>
                <a:lnTo>
                  <a:pt x="14484" y="3266"/>
                </a:lnTo>
                <a:lnTo>
                  <a:pt x="14424" y="3262"/>
                </a:lnTo>
                <a:lnTo>
                  <a:pt x="14361" y="3258"/>
                </a:lnTo>
                <a:lnTo>
                  <a:pt x="14294" y="3254"/>
                </a:lnTo>
                <a:lnTo>
                  <a:pt x="14205" y="3248"/>
                </a:lnTo>
                <a:lnTo>
                  <a:pt x="14120" y="3241"/>
                </a:lnTo>
                <a:lnTo>
                  <a:pt x="14036" y="3232"/>
                </a:lnTo>
                <a:lnTo>
                  <a:pt x="13955" y="3224"/>
                </a:lnTo>
                <a:lnTo>
                  <a:pt x="13875" y="3214"/>
                </a:lnTo>
                <a:lnTo>
                  <a:pt x="13801" y="3202"/>
                </a:lnTo>
                <a:lnTo>
                  <a:pt x="13727" y="3190"/>
                </a:lnTo>
                <a:lnTo>
                  <a:pt x="13655" y="3176"/>
                </a:lnTo>
                <a:lnTo>
                  <a:pt x="13588" y="3160"/>
                </a:lnTo>
                <a:lnTo>
                  <a:pt x="13522" y="3144"/>
                </a:lnTo>
                <a:lnTo>
                  <a:pt x="13460" y="3125"/>
                </a:lnTo>
                <a:lnTo>
                  <a:pt x="13399" y="3104"/>
                </a:lnTo>
                <a:lnTo>
                  <a:pt x="13342" y="3082"/>
                </a:lnTo>
                <a:lnTo>
                  <a:pt x="13288" y="3057"/>
                </a:lnTo>
                <a:lnTo>
                  <a:pt x="13237" y="3031"/>
                </a:lnTo>
                <a:lnTo>
                  <a:pt x="13187" y="3003"/>
                </a:lnTo>
                <a:lnTo>
                  <a:pt x="13141" y="2973"/>
                </a:lnTo>
                <a:lnTo>
                  <a:pt x="13097" y="2940"/>
                </a:lnTo>
                <a:lnTo>
                  <a:pt x="13058" y="2905"/>
                </a:lnTo>
                <a:lnTo>
                  <a:pt x="13020" y="2866"/>
                </a:lnTo>
                <a:lnTo>
                  <a:pt x="12985" y="2827"/>
                </a:lnTo>
                <a:lnTo>
                  <a:pt x="12953" y="2785"/>
                </a:lnTo>
                <a:lnTo>
                  <a:pt x="12924" y="2739"/>
                </a:lnTo>
                <a:lnTo>
                  <a:pt x="12898" y="2691"/>
                </a:lnTo>
                <a:lnTo>
                  <a:pt x="12876" y="2639"/>
                </a:lnTo>
                <a:lnTo>
                  <a:pt x="12856" y="2586"/>
                </a:lnTo>
                <a:lnTo>
                  <a:pt x="12839" y="2528"/>
                </a:lnTo>
                <a:lnTo>
                  <a:pt x="12825" y="2468"/>
                </a:lnTo>
                <a:lnTo>
                  <a:pt x="12814" y="2404"/>
                </a:lnTo>
                <a:lnTo>
                  <a:pt x="12806" y="2338"/>
                </a:lnTo>
                <a:lnTo>
                  <a:pt x="12801" y="2268"/>
                </a:lnTo>
                <a:lnTo>
                  <a:pt x="12800" y="2194"/>
                </a:lnTo>
                <a:lnTo>
                  <a:pt x="12803" y="2112"/>
                </a:lnTo>
                <a:lnTo>
                  <a:pt x="12807" y="2036"/>
                </a:lnTo>
                <a:lnTo>
                  <a:pt x="12817" y="1963"/>
                </a:lnTo>
                <a:lnTo>
                  <a:pt x="12828" y="1894"/>
                </a:lnTo>
                <a:lnTo>
                  <a:pt x="12843" y="1829"/>
                </a:lnTo>
                <a:lnTo>
                  <a:pt x="12862" y="1768"/>
                </a:lnTo>
                <a:lnTo>
                  <a:pt x="12884" y="1711"/>
                </a:lnTo>
                <a:lnTo>
                  <a:pt x="12910" y="1657"/>
                </a:lnTo>
                <a:lnTo>
                  <a:pt x="12938" y="1607"/>
                </a:lnTo>
                <a:lnTo>
                  <a:pt x="12970" y="1560"/>
                </a:lnTo>
                <a:lnTo>
                  <a:pt x="13005" y="1516"/>
                </a:lnTo>
                <a:lnTo>
                  <a:pt x="13042" y="1475"/>
                </a:lnTo>
                <a:lnTo>
                  <a:pt x="13083" y="1437"/>
                </a:lnTo>
                <a:lnTo>
                  <a:pt x="13127" y="1402"/>
                </a:lnTo>
                <a:lnTo>
                  <a:pt x="13172" y="1371"/>
                </a:lnTo>
                <a:lnTo>
                  <a:pt x="13221" y="1341"/>
                </a:lnTo>
                <a:lnTo>
                  <a:pt x="13274" y="1314"/>
                </a:lnTo>
                <a:lnTo>
                  <a:pt x="13329" y="1290"/>
                </a:lnTo>
                <a:lnTo>
                  <a:pt x="13385" y="1269"/>
                </a:lnTo>
                <a:lnTo>
                  <a:pt x="13446" y="1249"/>
                </a:lnTo>
                <a:lnTo>
                  <a:pt x="13508" y="1231"/>
                </a:lnTo>
                <a:lnTo>
                  <a:pt x="13572" y="1216"/>
                </a:lnTo>
                <a:lnTo>
                  <a:pt x="13640" y="1202"/>
                </a:lnTo>
                <a:lnTo>
                  <a:pt x="13710" y="1192"/>
                </a:lnTo>
                <a:lnTo>
                  <a:pt x="13782" y="1181"/>
                </a:lnTo>
                <a:lnTo>
                  <a:pt x="13857" y="1173"/>
                </a:lnTo>
                <a:lnTo>
                  <a:pt x="13933" y="1167"/>
                </a:lnTo>
                <a:lnTo>
                  <a:pt x="14012" y="1161"/>
                </a:lnTo>
                <a:lnTo>
                  <a:pt x="14093" y="1158"/>
                </a:lnTo>
                <a:lnTo>
                  <a:pt x="14176" y="1155"/>
                </a:lnTo>
                <a:lnTo>
                  <a:pt x="14262" y="1153"/>
                </a:lnTo>
                <a:lnTo>
                  <a:pt x="14348" y="1153"/>
                </a:lnTo>
                <a:lnTo>
                  <a:pt x="14472" y="1154"/>
                </a:lnTo>
                <a:lnTo>
                  <a:pt x="14601" y="1155"/>
                </a:lnTo>
                <a:lnTo>
                  <a:pt x="14666" y="1158"/>
                </a:lnTo>
                <a:lnTo>
                  <a:pt x="14732" y="1161"/>
                </a:lnTo>
                <a:lnTo>
                  <a:pt x="14799" y="1165"/>
                </a:lnTo>
                <a:lnTo>
                  <a:pt x="14865" y="1171"/>
                </a:lnTo>
                <a:lnTo>
                  <a:pt x="14932" y="1178"/>
                </a:lnTo>
                <a:lnTo>
                  <a:pt x="14999" y="1185"/>
                </a:lnTo>
                <a:lnTo>
                  <a:pt x="15064" y="1195"/>
                </a:lnTo>
                <a:lnTo>
                  <a:pt x="15130" y="1206"/>
                </a:lnTo>
                <a:lnTo>
                  <a:pt x="15193" y="1220"/>
                </a:lnTo>
                <a:lnTo>
                  <a:pt x="15256" y="1235"/>
                </a:lnTo>
                <a:lnTo>
                  <a:pt x="15317" y="1252"/>
                </a:lnTo>
                <a:lnTo>
                  <a:pt x="15377" y="1272"/>
                </a:lnTo>
                <a:lnTo>
                  <a:pt x="15435" y="1294"/>
                </a:lnTo>
                <a:lnTo>
                  <a:pt x="15490" y="1319"/>
                </a:lnTo>
                <a:lnTo>
                  <a:pt x="15544" y="1347"/>
                </a:lnTo>
                <a:lnTo>
                  <a:pt x="15595" y="1378"/>
                </a:lnTo>
                <a:lnTo>
                  <a:pt x="15643" y="1411"/>
                </a:lnTo>
                <a:lnTo>
                  <a:pt x="15688" y="1449"/>
                </a:lnTo>
                <a:lnTo>
                  <a:pt x="15730" y="1489"/>
                </a:lnTo>
                <a:lnTo>
                  <a:pt x="15768" y="1532"/>
                </a:lnTo>
                <a:lnTo>
                  <a:pt x="15802" y="1580"/>
                </a:lnTo>
                <a:lnTo>
                  <a:pt x="15834" y="1631"/>
                </a:lnTo>
                <a:lnTo>
                  <a:pt x="15860" y="1686"/>
                </a:lnTo>
                <a:lnTo>
                  <a:pt x="15882" y="1745"/>
                </a:lnTo>
                <a:lnTo>
                  <a:pt x="15901" y="1809"/>
                </a:lnTo>
                <a:lnTo>
                  <a:pt x="15914" y="1877"/>
                </a:lnTo>
                <a:lnTo>
                  <a:pt x="15922" y="1948"/>
                </a:lnTo>
                <a:lnTo>
                  <a:pt x="15924" y="2025"/>
                </a:lnTo>
                <a:lnTo>
                  <a:pt x="15923" y="2057"/>
                </a:lnTo>
                <a:lnTo>
                  <a:pt x="15919" y="2098"/>
                </a:lnTo>
                <a:lnTo>
                  <a:pt x="15916" y="2141"/>
                </a:lnTo>
                <a:lnTo>
                  <a:pt x="15910" y="2180"/>
                </a:lnTo>
                <a:lnTo>
                  <a:pt x="15099" y="2180"/>
                </a:lnTo>
                <a:close/>
                <a:moveTo>
                  <a:pt x="10206" y="2470"/>
                </a:moveTo>
                <a:lnTo>
                  <a:pt x="10448" y="2470"/>
                </a:lnTo>
                <a:lnTo>
                  <a:pt x="11477" y="1153"/>
                </a:lnTo>
                <a:lnTo>
                  <a:pt x="12443" y="1153"/>
                </a:lnTo>
                <a:lnTo>
                  <a:pt x="11129" y="2900"/>
                </a:lnTo>
                <a:lnTo>
                  <a:pt x="12638" y="4773"/>
                </a:lnTo>
                <a:lnTo>
                  <a:pt x="11616" y="4773"/>
                </a:lnTo>
                <a:lnTo>
                  <a:pt x="10535" y="3292"/>
                </a:lnTo>
                <a:lnTo>
                  <a:pt x="10206" y="3292"/>
                </a:lnTo>
                <a:lnTo>
                  <a:pt x="10206" y="4773"/>
                </a:lnTo>
                <a:lnTo>
                  <a:pt x="9385" y="4773"/>
                </a:lnTo>
                <a:lnTo>
                  <a:pt x="9385" y="1"/>
                </a:lnTo>
                <a:lnTo>
                  <a:pt x="10206" y="1"/>
                </a:lnTo>
                <a:lnTo>
                  <a:pt x="10206" y="2470"/>
                </a:lnTo>
                <a:close/>
                <a:moveTo>
                  <a:pt x="7103" y="1763"/>
                </a:moveTo>
                <a:lnTo>
                  <a:pt x="7050" y="1765"/>
                </a:lnTo>
                <a:lnTo>
                  <a:pt x="6998" y="1766"/>
                </a:lnTo>
                <a:lnTo>
                  <a:pt x="6948" y="1769"/>
                </a:lnTo>
                <a:lnTo>
                  <a:pt x="6901" y="1774"/>
                </a:lnTo>
                <a:lnTo>
                  <a:pt x="6855" y="1780"/>
                </a:lnTo>
                <a:lnTo>
                  <a:pt x="6813" y="1787"/>
                </a:lnTo>
                <a:lnTo>
                  <a:pt x="6772" y="1796"/>
                </a:lnTo>
                <a:lnTo>
                  <a:pt x="6734" y="1806"/>
                </a:lnTo>
                <a:lnTo>
                  <a:pt x="6697" y="1817"/>
                </a:lnTo>
                <a:lnTo>
                  <a:pt x="6662" y="1831"/>
                </a:lnTo>
                <a:lnTo>
                  <a:pt x="6630" y="1847"/>
                </a:lnTo>
                <a:lnTo>
                  <a:pt x="6599" y="1863"/>
                </a:lnTo>
                <a:lnTo>
                  <a:pt x="6570" y="1880"/>
                </a:lnTo>
                <a:lnTo>
                  <a:pt x="6543" y="1900"/>
                </a:lnTo>
                <a:lnTo>
                  <a:pt x="6517" y="1923"/>
                </a:lnTo>
                <a:lnTo>
                  <a:pt x="6494" y="1946"/>
                </a:lnTo>
                <a:lnTo>
                  <a:pt x="6472" y="1972"/>
                </a:lnTo>
                <a:lnTo>
                  <a:pt x="6452" y="1999"/>
                </a:lnTo>
                <a:lnTo>
                  <a:pt x="6433" y="2028"/>
                </a:lnTo>
                <a:lnTo>
                  <a:pt x="6417" y="2058"/>
                </a:lnTo>
                <a:lnTo>
                  <a:pt x="6401" y="2091"/>
                </a:lnTo>
                <a:lnTo>
                  <a:pt x="6387" y="2126"/>
                </a:lnTo>
                <a:lnTo>
                  <a:pt x="6376" y="2163"/>
                </a:lnTo>
                <a:lnTo>
                  <a:pt x="6364" y="2203"/>
                </a:lnTo>
                <a:lnTo>
                  <a:pt x="6355" y="2244"/>
                </a:lnTo>
                <a:lnTo>
                  <a:pt x="6348" y="2287"/>
                </a:lnTo>
                <a:lnTo>
                  <a:pt x="6341" y="2333"/>
                </a:lnTo>
                <a:lnTo>
                  <a:pt x="6335" y="2381"/>
                </a:lnTo>
                <a:lnTo>
                  <a:pt x="6331" y="2431"/>
                </a:lnTo>
                <a:lnTo>
                  <a:pt x="6328" y="2484"/>
                </a:lnTo>
                <a:lnTo>
                  <a:pt x="6327" y="2539"/>
                </a:lnTo>
                <a:lnTo>
                  <a:pt x="6325" y="2596"/>
                </a:lnTo>
                <a:lnTo>
                  <a:pt x="7901" y="2596"/>
                </a:lnTo>
                <a:lnTo>
                  <a:pt x="7900" y="2539"/>
                </a:lnTo>
                <a:lnTo>
                  <a:pt x="7899" y="2484"/>
                </a:lnTo>
                <a:lnTo>
                  <a:pt x="7896" y="2431"/>
                </a:lnTo>
                <a:lnTo>
                  <a:pt x="7891" y="2381"/>
                </a:lnTo>
                <a:lnTo>
                  <a:pt x="7885" y="2333"/>
                </a:lnTo>
                <a:lnTo>
                  <a:pt x="7878" y="2287"/>
                </a:lnTo>
                <a:lnTo>
                  <a:pt x="7870" y="2244"/>
                </a:lnTo>
                <a:lnTo>
                  <a:pt x="7860" y="2203"/>
                </a:lnTo>
                <a:lnTo>
                  <a:pt x="7849" y="2163"/>
                </a:lnTo>
                <a:lnTo>
                  <a:pt x="7836" y="2126"/>
                </a:lnTo>
                <a:lnTo>
                  <a:pt x="7822" y="2091"/>
                </a:lnTo>
                <a:lnTo>
                  <a:pt x="7805" y="2058"/>
                </a:lnTo>
                <a:lnTo>
                  <a:pt x="7788" y="2028"/>
                </a:lnTo>
                <a:lnTo>
                  <a:pt x="7769" y="1999"/>
                </a:lnTo>
                <a:lnTo>
                  <a:pt x="7748" y="1972"/>
                </a:lnTo>
                <a:lnTo>
                  <a:pt x="7726" y="1946"/>
                </a:lnTo>
                <a:lnTo>
                  <a:pt x="7701" y="1923"/>
                </a:lnTo>
                <a:lnTo>
                  <a:pt x="7674" y="1900"/>
                </a:lnTo>
                <a:lnTo>
                  <a:pt x="7648" y="1880"/>
                </a:lnTo>
                <a:lnTo>
                  <a:pt x="7617" y="1863"/>
                </a:lnTo>
                <a:lnTo>
                  <a:pt x="7586" y="1847"/>
                </a:lnTo>
                <a:lnTo>
                  <a:pt x="7552" y="1831"/>
                </a:lnTo>
                <a:lnTo>
                  <a:pt x="7516" y="1817"/>
                </a:lnTo>
                <a:lnTo>
                  <a:pt x="7479" y="1806"/>
                </a:lnTo>
                <a:lnTo>
                  <a:pt x="7439" y="1796"/>
                </a:lnTo>
                <a:lnTo>
                  <a:pt x="7398" y="1787"/>
                </a:lnTo>
                <a:lnTo>
                  <a:pt x="7354" y="1780"/>
                </a:lnTo>
                <a:lnTo>
                  <a:pt x="7308" y="1774"/>
                </a:lnTo>
                <a:lnTo>
                  <a:pt x="7260" y="1769"/>
                </a:lnTo>
                <a:lnTo>
                  <a:pt x="7210" y="1766"/>
                </a:lnTo>
                <a:lnTo>
                  <a:pt x="7158" y="1765"/>
                </a:lnTo>
                <a:lnTo>
                  <a:pt x="7103" y="1763"/>
                </a:lnTo>
                <a:close/>
                <a:moveTo>
                  <a:pt x="8746" y="3609"/>
                </a:moveTo>
                <a:lnTo>
                  <a:pt x="8746" y="3737"/>
                </a:lnTo>
                <a:lnTo>
                  <a:pt x="8745" y="3818"/>
                </a:lnTo>
                <a:lnTo>
                  <a:pt x="8739" y="3896"/>
                </a:lnTo>
                <a:lnTo>
                  <a:pt x="8729" y="3969"/>
                </a:lnTo>
                <a:lnTo>
                  <a:pt x="8716" y="4038"/>
                </a:lnTo>
                <a:lnTo>
                  <a:pt x="8698" y="4104"/>
                </a:lnTo>
                <a:lnTo>
                  <a:pt x="8677" y="4165"/>
                </a:lnTo>
                <a:lnTo>
                  <a:pt x="8654" y="4223"/>
                </a:lnTo>
                <a:lnTo>
                  <a:pt x="8626" y="4277"/>
                </a:lnTo>
                <a:lnTo>
                  <a:pt x="8594" y="4328"/>
                </a:lnTo>
                <a:lnTo>
                  <a:pt x="8560" y="4375"/>
                </a:lnTo>
                <a:lnTo>
                  <a:pt x="8522" y="4420"/>
                </a:lnTo>
                <a:lnTo>
                  <a:pt x="8481" y="4460"/>
                </a:lnTo>
                <a:lnTo>
                  <a:pt x="8436" y="4498"/>
                </a:lnTo>
                <a:lnTo>
                  <a:pt x="8389" y="4533"/>
                </a:lnTo>
                <a:lnTo>
                  <a:pt x="8339" y="4566"/>
                </a:lnTo>
                <a:lnTo>
                  <a:pt x="8286" y="4595"/>
                </a:lnTo>
                <a:lnTo>
                  <a:pt x="8230" y="4622"/>
                </a:lnTo>
                <a:lnTo>
                  <a:pt x="8171" y="4646"/>
                </a:lnTo>
                <a:lnTo>
                  <a:pt x="8110" y="4669"/>
                </a:lnTo>
                <a:lnTo>
                  <a:pt x="8045" y="4689"/>
                </a:lnTo>
                <a:lnTo>
                  <a:pt x="7977" y="4706"/>
                </a:lnTo>
                <a:lnTo>
                  <a:pt x="7908" y="4721"/>
                </a:lnTo>
                <a:lnTo>
                  <a:pt x="7837" y="4734"/>
                </a:lnTo>
                <a:lnTo>
                  <a:pt x="7762" y="4746"/>
                </a:lnTo>
                <a:lnTo>
                  <a:pt x="7686" y="4755"/>
                </a:lnTo>
                <a:lnTo>
                  <a:pt x="7607" y="4763"/>
                </a:lnTo>
                <a:lnTo>
                  <a:pt x="7526" y="4770"/>
                </a:lnTo>
                <a:lnTo>
                  <a:pt x="7443" y="4775"/>
                </a:lnTo>
                <a:lnTo>
                  <a:pt x="7357" y="4780"/>
                </a:lnTo>
                <a:lnTo>
                  <a:pt x="7270" y="4782"/>
                </a:lnTo>
                <a:lnTo>
                  <a:pt x="7181" y="4783"/>
                </a:lnTo>
                <a:lnTo>
                  <a:pt x="7089" y="4784"/>
                </a:lnTo>
                <a:lnTo>
                  <a:pt x="6978" y="4782"/>
                </a:lnTo>
                <a:lnTo>
                  <a:pt x="6871" y="4779"/>
                </a:lnTo>
                <a:lnTo>
                  <a:pt x="6769" y="4772"/>
                </a:lnTo>
                <a:lnTo>
                  <a:pt x="6671" y="4762"/>
                </a:lnTo>
                <a:lnTo>
                  <a:pt x="6577" y="4749"/>
                </a:lnTo>
                <a:lnTo>
                  <a:pt x="6488" y="4733"/>
                </a:lnTo>
                <a:lnTo>
                  <a:pt x="6403" y="4714"/>
                </a:lnTo>
                <a:lnTo>
                  <a:pt x="6322" y="4691"/>
                </a:lnTo>
                <a:lnTo>
                  <a:pt x="6245" y="4666"/>
                </a:lnTo>
                <a:lnTo>
                  <a:pt x="6172" y="4637"/>
                </a:lnTo>
                <a:lnTo>
                  <a:pt x="6104" y="4604"/>
                </a:lnTo>
                <a:lnTo>
                  <a:pt x="6040" y="4568"/>
                </a:lnTo>
                <a:lnTo>
                  <a:pt x="5979" y="4528"/>
                </a:lnTo>
                <a:lnTo>
                  <a:pt x="5922" y="4485"/>
                </a:lnTo>
                <a:lnTo>
                  <a:pt x="5868" y="4437"/>
                </a:lnTo>
                <a:lnTo>
                  <a:pt x="5819" y="4387"/>
                </a:lnTo>
                <a:lnTo>
                  <a:pt x="5772" y="4331"/>
                </a:lnTo>
                <a:lnTo>
                  <a:pt x="5730" y="4272"/>
                </a:lnTo>
                <a:lnTo>
                  <a:pt x="5691" y="4209"/>
                </a:lnTo>
                <a:lnTo>
                  <a:pt x="5655" y="4141"/>
                </a:lnTo>
                <a:lnTo>
                  <a:pt x="5622" y="4069"/>
                </a:lnTo>
                <a:lnTo>
                  <a:pt x="5593" y="3993"/>
                </a:lnTo>
                <a:lnTo>
                  <a:pt x="5567" y="3912"/>
                </a:lnTo>
                <a:lnTo>
                  <a:pt x="5544" y="3827"/>
                </a:lnTo>
                <a:lnTo>
                  <a:pt x="5524" y="3737"/>
                </a:lnTo>
                <a:lnTo>
                  <a:pt x="5506" y="3643"/>
                </a:lnTo>
                <a:lnTo>
                  <a:pt x="5492" y="3544"/>
                </a:lnTo>
                <a:lnTo>
                  <a:pt x="5481" y="3439"/>
                </a:lnTo>
                <a:lnTo>
                  <a:pt x="5471" y="3330"/>
                </a:lnTo>
                <a:lnTo>
                  <a:pt x="5465" y="3216"/>
                </a:lnTo>
                <a:lnTo>
                  <a:pt x="5462" y="3097"/>
                </a:lnTo>
                <a:lnTo>
                  <a:pt x="5461" y="2972"/>
                </a:lnTo>
                <a:lnTo>
                  <a:pt x="5462" y="2849"/>
                </a:lnTo>
                <a:lnTo>
                  <a:pt x="5465" y="2731"/>
                </a:lnTo>
                <a:lnTo>
                  <a:pt x="5472" y="2617"/>
                </a:lnTo>
                <a:lnTo>
                  <a:pt x="5481" y="2508"/>
                </a:lnTo>
                <a:lnTo>
                  <a:pt x="5494" y="2404"/>
                </a:lnTo>
                <a:lnTo>
                  <a:pt x="5509" y="2306"/>
                </a:lnTo>
                <a:lnTo>
                  <a:pt x="5526" y="2211"/>
                </a:lnTo>
                <a:lnTo>
                  <a:pt x="5546" y="2121"/>
                </a:lnTo>
                <a:lnTo>
                  <a:pt x="5571" y="2036"/>
                </a:lnTo>
                <a:lnTo>
                  <a:pt x="5598" y="1955"/>
                </a:lnTo>
                <a:lnTo>
                  <a:pt x="5627" y="1879"/>
                </a:lnTo>
                <a:lnTo>
                  <a:pt x="5661" y="1807"/>
                </a:lnTo>
                <a:lnTo>
                  <a:pt x="5697" y="1739"/>
                </a:lnTo>
                <a:lnTo>
                  <a:pt x="5737" y="1675"/>
                </a:lnTo>
                <a:lnTo>
                  <a:pt x="5780" y="1615"/>
                </a:lnTo>
                <a:lnTo>
                  <a:pt x="5827" y="1559"/>
                </a:lnTo>
                <a:lnTo>
                  <a:pt x="5877" y="1507"/>
                </a:lnTo>
                <a:lnTo>
                  <a:pt x="5931" y="1459"/>
                </a:lnTo>
                <a:lnTo>
                  <a:pt x="5988" y="1415"/>
                </a:lnTo>
                <a:lnTo>
                  <a:pt x="6050" y="1375"/>
                </a:lnTo>
                <a:lnTo>
                  <a:pt x="6115" y="1338"/>
                </a:lnTo>
                <a:lnTo>
                  <a:pt x="6184" y="1305"/>
                </a:lnTo>
                <a:lnTo>
                  <a:pt x="6256" y="1275"/>
                </a:lnTo>
                <a:lnTo>
                  <a:pt x="6334" y="1249"/>
                </a:lnTo>
                <a:lnTo>
                  <a:pt x="6414" y="1225"/>
                </a:lnTo>
                <a:lnTo>
                  <a:pt x="6499" y="1206"/>
                </a:lnTo>
                <a:lnTo>
                  <a:pt x="6587" y="1189"/>
                </a:lnTo>
                <a:lnTo>
                  <a:pt x="6681" y="1176"/>
                </a:lnTo>
                <a:lnTo>
                  <a:pt x="6778" y="1166"/>
                </a:lnTo>
                <a:lnTo>
                  <a:pt x="6880" y="1159"/>
                </a:lnTo>
                <a:lnTo>
                  <a:pt x="6986" y="1154"/>
                </a:lnTo>
                <a:lnTo>
                  <a:pt x="7096" y="1153"/>
                </a:lnTo>
                <a:lnTo>
                  <a:pt x="7209" y="1154"/>
                </a:lnTo>
                <a:lnTo>
                  <a:pt x="7315" y="1159"/>
                </a:lnTo>
                <a:lnTo>
                  <a:pt x="7418" y="1167"/>
                </a:lnTo>
                <a:lnTo>
                  <a:pt x="7516" y="1178"/>
                </a:lnTo>
                <a:lnTo>
                  <a:pt x="7611" y="1192"/>
                </a:lnTo>
                <a:lnTo>
                  <a:pt x="7701" y="1208"/>
                </a:lnTo>
                <a:lnTo>
                  <a:pt x="7787" y="1228"/>
                </a:lnTo>
                <a:lnTo>
                  <a:pt x="7867" y="1252"/>
                </a:lnTo>
                <a:lnTo>
                  <a:pt x="7945" y="1278"/>
                </a:lnTo>
                <a:lnTo>
                  <a:pt x="8018" y="1309"/>
                </a:lnTo>
                <a:lnTo>
                  <a:pt x="8087" y="1342"/>
                </a:lnTo>
                <a:lnTo>
                  <a:pt x="8153" y="1379"/>
                </a:lnTo>
                <a:lnTo>
                  <a:pt x="8215" y="1420"/>
                </a:lnTo>
                <a:lnTo>
                  <a:pt x="8273" y="1463"/>
                </a:lnTo>
                <a:lnTo>
                  <a:pt x="8327" y="1510"/>
                </a:lnTo>
                <a:lnTo>
                  <a:pt x="8378" y="1561"/>
                </a:lnTo>
                <a:lnTo>
                  <a:pt x="8424" y="1615"/>
                </a:lnTo>
                <a:lnTo>
                  <a:pt x="8469" y="1673"/>
                </a:lnTo>
                <a:lnTo>
                  <a:pt x="8509" y="1734"/>
                </a:lnTo>
                <a:lnTo>
                  <a:pt x="8545" y="1800"/>
                </a:lnTo>
                <a:lnTo>
                  <a:pt x="8579" y="1869"/>
                </a:lnTo>
                <a:lnTo>
                  <a:pt x="8609" y="1941"/>
                </a:lnTo>
                <a:lnTo>
                  <a:pt x="8636" y="2018"/>
                </a:lnTo>
                <a:lnTo>
                  <a:pt x="8660" y="2099"/>
                </a:lnTo>
                <a:lnTo>
                  <a:pt x="8681" y="2183"/>
                </a:lnTo>
                <a:lnTo>
                  <a:pt x="8698" y="2271"/>
                </a:lnTo>
                <a:lnTo>
                  <a:pt x="8713" y="2363"/>
                </a:lnTo>
                <a:lnTo>
                  <a:pt x="8725" y="2459"/>
                </a:lnTo>
                <a:lnTo>
                  <a:pt x="8734" y="2560"/>
                </a:lnTo>
                <a:lnTo>
                  <a:pt x="8741" y="2664"/>
                </a:lnTo>
                <a:lnTo>
                  <a:pt x="8745" y="2772"/>
                </a:lnTo>
                <a:lnTo>
                  <a:pt x="8746" y="2885"/>
                </a:lnTo>
                <a:lnTo>
                  <a:pt x="8746" y="3119"/>
                </a:lnTo>
                <a:lnTo>
                  <a:pt x="6325" y="3119"/>
                </a:lnTo>
                <a:lnTo>
                  <a:pt x="6327" y="3199"/>
                </a:lnTo>
                <a:lnTo>
                  <a:pt x="6328" y="3275"/>
                </a:lnTo>
                <a:lnTo>
                  <a:pt x="6330" y="3346"/>
                </a:lnTo>
                <a:lnTo>
                  <a:pt x="6335" y="3414"/>
                </a:lnTo>
                <a:lnTo>
                  <a:pt x="6339" y="3478"/>
                </a:lnTo>
                <a:lnTo>
                  <a:pt x="6345" y="3538"/>
                </a:lnTo>
                <a:lnTo>
                  <a:pt x="6352" y="3595"/>
                </a:lnTo>
                <a:lnTo>
                  <a:pt x="6362" y="3649"/>
                </a:lnTo>
                <a:lnTo>
                  <a:pt x="6372" y="3700"/>
                </a:lnTo>
                <a:lnTo>
                  <a:pt x="6384" y="3747"/>
                </a:lnTo>
                <a:lnTo>
                  <a:pt x="6397" y="3791"/>
                </a:lnTo>
                <a:lnTo>
                  <a:pt x="6411" y="3834"/>
                </a:lnTo>
                <a:lnTo>
                  <a:pt x="6427" y="3872"/>
                </a:lnTo>
                <a:lnTo>
                  <a:pt x="6445" y="3907"/>
                </a:lnTo>
                <a:lnTo>
                  <a:pt x="6465" y="3940"/>
                </a:lnTo>
                <a:lnTo>
                  <a:pt x="6486" y="3970"/>
                </a:lnTo>
                <a:lnTo>
                  <a:pt x="6508" y="3999"/>
                </a:lnTo>
                <a:lnTo>
                  <a:pt x="6534" y="4024"/>
                </a:lnTo>
                <a:lnTo>
                  <a:pt x="6559" y="4048"/>
                </a:lnTo>
                <a:lnTo>
                  <a:pt x="6589" y="4068"/>
                </a:lnTo>
                <a:lnTo>
                  <a:pt x="6619" y="4086"/>
                </a:lnTo>
                <a:lnTo>
                  <a:pt x="6651" y="4103"/>
                </a:lnTo>
                <a:lnTo>
                  <a:pt x="6686" y="4118"/>
                </a:lnTo>
                <a:lnTo>
                  <a:pt x="6722" y="4131"/>
                </a:lnTo>
                <a:lnTo>
                  <a:pt x="6761" y="4141"/>
                </a:lnTo>
                <a:lnTo>
                  <a:pt x="6802" y="4151"/>
                </a:lnTo>
                <a:lnTo>
                  <a:pt x="6845" y="4158"/>
                </a:lnTo>
                <a:lnTo>
                  <a:pt x="6891" y="4163"/>
                </a:lnTo>
                <a:lnTo>
                  <a:pt x="6938" y="4168"/>
                </a:lnTo>
                <a:lnTo>
                  <a:pt x="6989" y="4170"/>
                </a:lnTo>
                <a:lnTo>
                  <a:pt x="7041" y="4173"/>
                </a:lnTo>
                <a:lnTo>
                  <a:pt x="7096" y="4173"/>
                </a:lnTo>
                <a:lnTo>
                  <a:pt x="7147" y="4173"/>
                </a:lnTo>
                <a:lnTo>
                  <a:pt x="7196" y="4172"/>
                </a:lnTo>
                <a:lnTo>
                  <a:pt x="7243" y="4170"/>
                </a:lnTo>
                <a:lnTo>
                  <a:pt x="7288" y="4168"/>
                </a:lnTo>
                <a:lnTo>
                  <a:pt x="7333" y="4166"/>
                </a:lnTo>
                <a:lnTo>
                  <a:pt x="7374" y="4162"/>
                </a:lnTo>
                <a:lnTo>
                  <a:pt x="7415" y="4159"/>
                </a:lnTo>
                <a:lnTo>
                  <a:pt x="7453" y="4153"/>
                </a:lnTo>
                <a:lnTo>
                  <a:pt x="7491" y="4147"/>
                </a:lnTo>
                <a:lnTo>
                  <a:pt x="7526" y="4141"/>
                </a:lnTo>
                <a:lnTo>
                  <a:pt x="7560" y="4133"/>
                </a:lnTo>
                <a:lnTo>
                  <a:pt x="7591" y="4125"/>
                </a:lnTo>
                <a:lnTo>
                  <a:pt x="7623" y="4114"/>
                </a:lnTo>
                <a:lnTo>
                  <a:pt x="7651" y="4104"/>
                </a:lnTo>
                <a:lnTo>
                  <a:pt x="7679" y="4092"/>
                </a:lnTo>
                <a:lnTo>
                  <a:pt x="7705" y="4079"/>
                </a:lnTo>
                <a:lnTo>
                  <a:pt x="7728" y="4065"/>
                </a:lnTo>
                <a:lnTo>
                  <a:pt x="7750" y="4050"/>
                </a:lnTo>
                <a:lnTo>
                  <a:pt x="7772" y="4034"/>
                </a:lnTo>
                <a:lnTo>
                  <a:pt x="7791" y="4015"/>
                </a:lnTo>
                <a:lnTo>
                  <a:pt x="7809" y="3996"/>
                </a:lnTo>
                <a:lnTo>
                  <a:pt x="7825" y="3975"/>
                </a:lnTo>
                <a:lnTo>
                  <a:pt x="7839" y="3953"/>
                </a:lnTo>
                <a:lnTo>
                  <a:pt x="7852" y="3930"/>
                </a:lnTo>
                <a:lnTo>
                  <a:pt x="7864" y="3905"/>
                </a:lnTo>
                <a:lnTo>
                  <a:pt x="7873" y="3878"/>
                </a:lnTo>
                <a:lnTo>
                  <a:pt x="7883" y="3850"/>
                </a:lnTo>
                <a:lnTo>
                  <a:pt x="7889" y="3820"/>
                </a:lnTo>
                <a:lnTo>
                  <a:pt x="7894" y="3788"/>
                </a:lnTo>
                <a:lnTo>
                  <a:pt x="7898" y="3755"/>
                </a:lnTo>
                <a:lnTo>
                  <a:pt x="7900" y="3720"/>
                </a:lnTo>
                <a:lnTo>
                  <a:pt x="7901" y="3683"/>
                </a:lnTo>
                <a:lnTo>
                  <a:pt x="7901" y="3609"/>
                </a:lnTo>
                <a:lnTo>
                  <a:pt x="8746" y="3609"/>
                </a:lnTo>
                <a:close/>
                <a:moveTo>
                  <a:pt x="3942" y="4773"/>
                </a:moveTo>
                <a:lnTo>
                  <a:pt x="4787" y="4773"/>
                </a:lnTo>
                <a:lnTo>
                  <a:pt x="4787" y="1"/>
                </a:lnTo>
                <a:lnTo>
                  <a:pt x="3942" y="1"/>
                </a:lnTo>
                <a:lnTo>
                  <a:pt x="3942" y="4773"/>
                </a:lnTo>
                <a:close/>
                <a:moveTo>
                  <a:pt x="3287" y="3609"/>
                </a:moveTo>
                <a:lnTo>
                  <a:pt x="3287" y="3737"/>
                </a:lnTo>
                <a:lnTo>
                  <a:pt x="3285" y="3818"/>
                </a:lnTo>
                <a:lnTo>
                  <a:pt x="3279" y="3896"/>
                </a:lnTo>
                <a:lnTo>
                  <a:pt x="3269" y="3969"/>
                </a:lnTo>
                <a:lnTo>
                  <a:pt x="3257" y="4038"/>
                </a:lnTo>
                <a:lnTo>
                  <a:pt x="3239" y="4104"/>
                </a:lnTo>
                <a:lnTo>
                  <a:pt x="3218" y="4165"/>
                </a:lnTo>
                <a:lnTo>
                  <a:pt x="3193" y="4223"/>
                </a:lnTo>
                <a:lnTo>
                  <a:pt x="3166" y="4277"/>
                </a:lnTo>
                <a:lnTo>
                  <a:pt x="3135" y="4328"/>
                </a:lnTo>
                <a:lnTo>
                  <a:pt x="3100" y="4375"/>
                </a:lnTo>
                <a:lnTo>
                  <a:pt x="3062" y="4420"/>
                </a:lnTo>
                <a:lnTo>
                  <a:pt x="3021" y="4460"/>
                </a:lnTo>
                <a:lnTo>
                  <a:pt x="2977" y="4498"/>
                </a:lnTo>
                <a:lnTo>
                  <a:pt x="2930" y="4533"/>
                </a:lnTo>
                <a:lnTo>
                  <a:pt x="2880" y="4566"/>
                </a:lnTo>
                <a:lnTo>
                  <a:pt x="2826" y="4595"/>
                </a:lnTo>
                <a:lnTo>
                  <a:pt x="2770" y="4622"/>
                </a:lnTo>
                <a:lnTo>
                  <a:pt x="2711" y="4646"/>
                </a:lnTo>
                <a:lnTo>
                  <a:pt x="2649" y="4669"/>
                </a:lnTo>
                <a:lnTo>
                  <a:pt x="2585" y="4689"/>
                </a:lnTo>
                <a:lnTo>
                  <a:pt x="2518" y="4706"/>
                </a:lnTo>
                <a:lnTo>
                  <a:pt x="2449" y="4721"/>
                </a:lnTo>
                <a:lnTo>
                  <a:pt x="2377" y="4734"/>
                </a:lnTo>
                <a:lnTo>
                  <a:pt x="2303" y="4746"/>
                </a:lnTo>
                <a:lnTo>
                  <a:pt x="2226" y="4755"/>
                </a:lnTo>
                <a:lnTo>
                  <a:pt x="2147" y="4763"/>
                </a:lnTo>
                <a:lnTo>
                  <a:pt x="2067" y="4770"/>
                </a:lnTo>
                <a:lnTo>
                  <a:pt x="1984" y="4775"/>
                </a:lnTo>
                <a:lnTo>
                  <a:pt x="1898" y="4780"/>
                </a:lnTo>
                <a:lnTo>
                  <a:pt x="1810" y="4782"/>
                </a:lnTo>
                <a:lnTo>
                  <a:pt x="1721" y="4783"/>
                </a:lnTo>
                <a:lnTo>
                  <a:pt x="1630" y="4784"/>
                </a:lnTo>
                <a:lnTo>
                  <a:pt x="1519" y="4782"/>
                </a:lnTo>
                <a:lnTo>
                  <a:pt x="1411" y="4779"/>
                </a:lnTo>
                <a:lnTo>
                  <a:pt x="1308" y="4772"/>
                </a:lnTo>
                <a:lnTo>
                  <a:pt x="1211" y="4762"/>
                </a:lnTo>
                <a:lnTo>
                  <a:pt x="1118" y="4749"/>
                </a:lnTo>
                <a:lnTo>
                  <a:pt x="1028" y="4733"/>
                </a:lnTo>
                <a:lnTo>
                  <a:pt x="943" y="4714"/>
                </a:lnTo>
                <a:lnTo>
                  <a:pt x="863" y="4691"/>
                </a:lnTo>
                <a:lnTo>
                  <a:pt x="785" y="4666"/>
                </a:lnTo>
                <a:lnTo>
                  <a:pt x="713" y="4637"/>
                </a:lnTo>
                <a:lnTo>
                  <a:pt x="645" y="4604"/>
                </a:lnTo>
                <a:lnTo>
                  <a:pt x="580" y="4568"/>
                </a:lnTo>
                <a:lnTo>
                  <a:pt x="519" y="4528"/>
                </a:lnTo>
                <a:lnTo>
                  <a:pt x="463" y="4485"/>
                </a:lnTo>
                <a:lnTo>
                  <a:pt x="409" y="4437"/>
                </a:lnTo>
                <a:lnTo>
                  <a:pt x="360" y="4387"/>
                </a:lnTo>
                <a:lnTo>
                  <a:pt x="313" y="4331"/>
                </a:lnTo>
                <a:lnTo>
                  <a:pt x="271" y="4272"/>
                </a:lnTo>
                <a:lnTo>
                  <a:pt x="231" y="4209"/>
                </a:lnTo>
                <a:lnTo>
                  <a:pt x="196" y="4141"/>
                </a:lnTo>
                <a:lnTo>
                  <a:pt x="163" y="4069"/>
                </a:lnTo>
                <a:lnTo>
                  <a:pt x="134" y="3993"/>
                </a:lnTo>
                <a:lnTo>
                  <a:pt x="108" y="3912"/>
                </a:lnTo>
                <a:lnTo>
                  <a:pt x="85" y="3827"/>
                </a:lnTo>
                <a:lnTo>
                  <a:pt x="65" y="3737"/>
                </a:lnTo>
                <a:lnTo>
                  <a:pt x="47" y="3643"/>
                </a:lnTo>
                <a:lnTo>
                  <a:pt x="32" y="3544"/>
                </a:lnTo>
                <a:lnTo>
                  <a:pt x="21" y="3439"/>
                </a:lnTo>
                <a:lnTo>
                  <a:pt x="12" y="3330"/>
                </a:lnTo>
                <a:lnTo>
                  <a:pt x="6" y="3216"/>
                </a:lnTo>
                <a:lnTo>
                  <a:pt x="2" y="3097"/>
                </a:lnTo>
                <a:lnTo>
                  <a:pt x="0" y="2972"/>
                </a:lnTo>
                <a:lnTo>
                  <a:pt x="2" y="2849"/>
                </a:lnTo>
                <a:lnTo>
                  <a:pt x="6" y="2731"/>
                </a:lnTo>
                <a:lnTo>
                  <a:pt x="12" y="2617"/>
                </a:lnTo>
                <a:lnTo>
                  <a:pt x="21" y="2508"/>
                </a:lnTo>
                <a:lnTo>
                  <a:pt x="34" y="2404"/>
                </a:lnTo>
                <a:lnTo>
                  <a:pt x="48" y="2306"/>
                </a:lnTo>
                <a:lnTo>
                  <a:pt x="67" y="2211"/>
                </a:lnTo>
                <a:lnTo>
                  <a:pt x="87" y="2121"/>
                </a:lnTo>
                <a:lnTo>
                  <a:pt x="112" y="2036"/>
                </a:lnTo>
                <a:lnTo>
                  <a:pt x="138" y="1955"/>
                </a:lnTo>
                <a:lnTo>
                  <a:pt x="168" y="1879"/>
                </a:lnTo>
                <a:lnTo>
                  <a:pt x="202" y="1807"/>
                </a:lnTo>
                <a:lnTo>
                  <a:pt x="238" y="1739"/>
                </a:lnTo>
                <a:lnTo>
                  <a:pt x="278" y="1675"/>
                </a:lnTo>
                <a:lnTo>
                  <a:pt x="321" y="1615"/>
                </a:lnTo>
                <a:lnTo>
                  <a:pt x="368" y="1559"/>
                </a:lnTo>
                <a:lnTo>
                  <a:pt x="418" y="1507"/>
                </a:lnTo>
                <a:lnTo>
                  <a:pt x="472" y="1459"/>
                </a:lnTo>
                <a:lnTo>
                  <a:pt x="529" y="1415"/>
                </a:lnTo>
                <a:lnTo>
                  <a:pt x="590" y="1375"/>
                </a:lnTo>
                <a:lnTo>
                  <a:pt x="656" y="1338"/>
                </a:lnTo>
                <a:lnTo>
                  <a:pt x="725" y="1305"/>
                </a:lnTo>
                <a:lnTo>
                  <a:pt x="797" y="1275"/>
                </a:lnTo>
                <a:lnTo>
                  <a:pt x="873" y="1249"/>
                </a:lnTo>
                <a:lnTo>
                  <a:pt x="954" y="1225"/>
                </a:lnTo>
                <a:lnTo>
                  <a:pt x="1039" y="1206"/>
                </a:lnTo>
                <a:lnTo>
                  <a:pt x="1128" y="1189"/>
                </a:lnTo>
                <a:lnTo>
                  <a:pt x="1222" y="1176"/>
                </a:lnTo>
                <a:lnTo>
                  <a:pt x="1319" y="1166"/>
                </a:lnTo>
                <a:lnTo>
                  <a:pt x="1421" y="1159"/>
                </a:lnTo>
                <a:lnTo>
                  <a:pt x="1526" y="1154"/>
                </a:lnTo>
                <a:lnTo>
                  <a:pt x="1637" y="1153"/>
                </a:lnTo>
                <a:lnTo>
                  <a:pt x="1750" y="1154"/>
                </a:lnTo>
                <a:lnTo>
                  <a:pt x="1856" y="1159"/>
                </a:lnTo>
                <a:lnTo>
                  <a:pt x="1959" y="1167"/>
                </a:lnTo>
                <a:lnTo>
                  <a:pt x="2057" y="1178"/>
                </a:lnTo>
                <a:lnTo>
                  <a:pt x="2152" y="1192"/>
                </a:lnTo>
                <a:lnTo>
                  <a:pt x="2241" y="1208"/>
                </a:lnTo>
                <a:lnTo>
                  <a:pt x="2328" y="1228"/>
                </a:lnTo>
                <a:lnTo>
                  <a:pt x="2408" y="1252"/>
                </a:lnTo>
                <a:lnTo>
                  <a:pt x="2485" y="1278"/>
                </a:lnTo>
                <a:lnTo>
                  <a:pt x="2559" y="1309"/>
                </a:lnTo>
                <a:lnTo>
                  <a:pt x="2628" y="1342"/>
                </a:lnTo>
                <a:lnTo>
                  <a:pt x="2694" y="1379"/>
                </a:lnTo>
                <a:lnTo>
                  <a:pt x="2756" y="1420"/>
                </a:lnTo>
                <a:lnTo>
                  <a:pt x="2813" y="1463"/>
                </a:lnTo>
                <a:lnTo>
                  <a:pt x="2868" y="1510"/>
                </a:lnTo>
                <a:lnTo>
                  <a:pt x="2918" y="1561"/>
                </a:lnTo>
                <a:lnTo>
                  <a:pt x="2965" y="1615"/>
                </a:lnTo>
                <a:lnTo>
                  <a:pt x="3008" y="1673"/>
                </a:lnTo>
                <a:lnTo>
                  <a:pt x="3049" y="1734"/>
                </a:lnTo>
                <a:lnTo>
                  <a:pt x="3086" y="1800"/>
                </a:lnTo>
                <a:lnTo>
                  <a:pt x="3120" y="1869"/>
                </a:lnTo>
                <a:lnTo>
                  <a:pt x="3149" y="1941"/>
                </a:lnTo>
                <a:lnTo>
                  <a:pt x="3177" y="2018"/>
                </a:lnTo>
                <a:lnTo>
                  <a:pt x="3200" y="2099"/>
                </a:lnTo>
                <a:lnTo>
                  <a:pt x="3221" y="2183"/>
                </a:lnTo>
                <a:lnTo>
                  <a:pt x="3239" y="2271"/>
                </a:lnTo>
                <a:lnTo>
                  <a:pt x="3254" y="2363"/>
                </a:lnTo>
                <a:lnTo>
                  <a:pt x="3266" y="2459"/>
                </a:lnTo>
                <a:lnTo>
                  <a:pt x="3275" y="2560"/>
                </a:lnTo>
                <a:lnTo>
                  <a:pt x="3282" y="2664"/>
                </a:lnTo>
                <a:lnTo>
                  <a:pt x="3286" y="2772"/>
                </a:lnTo>
                <a:lnTo>
                  <a:pt x="3287" y="2885"/>
                </a:lnTo>
                <a:lnTo>
                  <a:pt x="3287" y="3119"/>
                </a:lnTo>
                <a:lnTo>
                  <a:pt x="866" y="3119"/>
                </a:lnTo>
                <a:lnTo>
                  <a:pt x="867" y="3199"/>
                </a:lnTo>
                <a:lnTo>
                  <a:pt x="869" y="3275"/>
                </a:lnTo>
                <a:lnTo>
                  <a:pt x="871" y="3346"/>
                </a:lnTo>
                <a:lnTo>
                  <a:pt x="874" y="3414"/>
                </a:lnTo>
                <a:lnTo>
                  <a:pt x="880" y="3478"/>
                </a:lnTo>
                <a:lnTo>
                  <a:pt x="886" y="3538"/>
                </a:lnTo>
                <a:lnTo>
                  <a:pt x="893" y="3595"/>
                </a:lnTo>
                <a:lnTo>
                  <a:pt x="902" y="3649"/>
                </a:lnTo>
                <a:lnTo>
                  <a:pt x="912" y="3700"/>
                </a:lnTo>
                <a:lnTo>
                  <a:pt x="924" y="3747"/>
                </a:lnTo>
                <a:lnTo>
                  <a:pt x="936" y="3791"/>
                </a:lnTo>
                <a:lnTo>
                  <a:pt x="952" y="3834"/>
                </a:lnTo>
                <a:lnTo>
                  <a:pt x="968" y="3872"/>
                </a:lnTo>
                <a:lnTo>
                  <a:pt x="986" y="3907"/>
                </a:lnTo>
                <a:lnTo>
                  <a:pt x="1005" y="3940"/>
                </a:lnTo>
                <a:lnTo>
                  <a:pt x="1026" y="3970"/>
                </a:lnTo>
                <a:lnTo>
                  <a:pt x="1049" y="3999"/>
                </a:lnTo>
                <a:lnTo>
                  <a:pt x="1073" y="4024"/>
                </a:lnTo>
                <a:lnTo>
                  <a:pt x="1100" y="4048"/>
                </a:lnTo>
                <a:lnTo>
                  <a:pt x="1128" y="4068"/>
                </a:lnTo>
                <a:lnTo>
                  <a:pt x="1159" y="4086"/>
                </a:lnTo>
                <a:lnTo>
                  <a:pt x="1191" y="4103"/>
                </a:lnTo>
                <a:lnTo>
                  <a:pt x="1227" y="4118"/>
                </a:lnTo>
                <a:lnTo>
                  <a:pt x="1263" y="4131"/>
                </a:lnTo>
                <a:lnTo>
                  <a:pt x="1301" y="4141"/>
                </a:lnTo>
                <a:lnTo>
                  <a:pt x="1342" y="4151"/>
                </a:lnTo>
                <a:lnTo>
                  <a:pt x="1386" y="4158"/>
                </a:lnTo>
                <a:lnTo>
                  <a:pt x="1431" y="4163"/>
                </a:lnTo>
                <a:lnTo>
                  <a:pt x="1479" y="4168"/>
                </a:lnTo>
                <a:lnTo>
                  <a:pt x="1530" y="4170"/>
                </a:lnTo>
                <a:lnTo>
                  <a:pt x="1582" y="4173"/>
                </a:lnTo>
                <a:lnTo>
                  <a:pt x="1637" y="4173"/>
                </a:lnTo>
                <a:lnTo>
                  <a:pt x="1688" y="4173"/>
                </a:lnTo>
                <a:lnTo>
                  <a:pt x="1737" y="4172"/>
                </a:lnTo>
                <a:lnTo>
                  <a:pt x="1783" y="4170"/>
                </a:lnTo>
                <a:lnTo>
                  <a:pt x="1829" y="4168"/>
                </a:lnTo>
                <a:lnTo>
                  <a:pt x="1872" y="4166"/>
                </a:lnTo>
                <a:lnTo>
                  <a:pt x="1915" y="4162"/>
                </a:lnTo>
                <a:lnTo>
                  <a:pt x="1955" y="4159"/>
                </a:lnTo>
                <a:lnTo>
                  <a:pt x="1994" y="4153"/>
                </a:lnTo>
                <a:lnTo>
                  <a:pt x="2032" y="4147"/>
                </a:lnTo>
                <a:lnTo>
                  <a:pt x="2067" y="4141"/>
                </a:lnTo>
                <a:lnTo>
                  <a:pt x="2101" y="4133"/>
                </a:lnTo>
                <a:lnTo>
                  <a:pt x="2132" y="4125"/>
                </a:lnTo>
                <a:lnTo>
                  <a:pt x="2163" y="4114"/>
                </a:lnTo>
                <a:lnTo>
                  <a:pt x="2192" y="4104"/>
                </a:lnTo>
                <a:lnTo>
                  <a:pt x="2219" y="4092"/>
                </a:lnTo>
                <a:lnTo>
                  <a:pt x="2244" y="4079"/>
                </a:lnTo>
                <a:lnTo>
                  <a:pt x="2269" y="4065"/>
                </a:lnTo>
                <a:lnTo>
                  <a:pt x="2291" y="4050"/>
                </a:lnTo>
                <a:lnTo>
                  <a:pt x="2312" y="4034"/>
                </a:lnTo>
                <a:lnTo>
                  <a:pt x="2331" y="4015"/>
                </a:lnTo>
                <a:lnTo>
                  <a:pt x="2350" y="3996"/>
                </a:lnTo>
                <a:lnTo>
                  <a:pt x="2365" y="3975"/>
                </a:lnTo>
                <a:lnTo>
                  <a:pt x="2380" y="3953"/>
                </a:lnTo>
                <a:lnTo>
                  <a:pt x="2393" y="3930"/>
                </a:lnTo>
                <a:lnTo>
                  <a:pt x="2405" y="3905"/>
                </a:lnTo>
                <a:lnTo>
                  <a:pt x="2414" y="3878"/>
                </a:lnTo>
                <a:lnTo>
                  <a:pt x="2422" y="3850"/>
                </a:lnTo>
                <a:lnTo>
                  <a:pt x="2429" y="3820"/>
                </a:lnTo>
                <a:lnTo>
                  <a:pt x="2435" y="3788"/>
                </a:lnTo>
                <a:lnTo>
                  <a:pt x="2439" y="3755"/>
                </a:lnTo>
                <a:lnTo>
                  <a:pt x="2441" y="3720"/>
                </a:lnTo>
                <a:lnTo>
                  <a:pt x="2442" y="3683"/>
                </a:lnTo>
                <a:lnTo>
                  <a:pt x="2442" y="3609"/>
                </a:lnTo>
                <a:lnTo>
                  <a:pt x="3287" y="3609"/>
                </a:ln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b="0" i="0" u="none" strike="noStrike" cap="none">
              <a:solidFill>
                <a:srgbClr val="CFE2F3"/>
              </a:solidFill>
              <a:latin typeface="Calibri"/>
              <a:ea typeface="Calibri"/>
              <a:cs typeface="Calibri"/>
              <a:sym typeface="Calibri"/>
            </a:endParaRPr>
          </a:p>
        </p:txBody>
      </p:sp>
      <p:sp>
        <p:nvSpPr>
          <p:cNvPr id="303" name="Google Shape;303;p32"/>
          <p:cNvSpPr txBox="1"/>
          <p:nvPr/>
        </p:nvSpPr>
        <p:spPr>
          <a:xfrm>
            <a:off x="1414616" y="643403"/>
            <a:ext cx="2686800" cy="185100"/>
          </a:xfrm>
          <a:prstGeom prst="rect">
            <a:avLst/>
          </a:prstGeom>
          <a:noFill/>
          <a:ln>
            <a:noFill/>
          </a:ln>
        </p:spPr>
        <p:txBody>
          <a:bodyPr spcFirstLastPara="1" wrap="square" lIns="45725" tIns="45725" rIns="45725" bIns="45725" anchor="t" anchorCtr="0">
            <a:noAutofit/>
          </a:bodyPr>
          <a:lstStyle/>
          <a:p>
            <a:pPr marL="0" lvl="0" indent="0" rtl="0">
              <a:spcBef>
                <a:spcPts val="0"/>
              </a:spcBef>
              <a:spcAft>
                <a:spcPts val="0"/>
              </a:spcAft>
              <a:buNone/>
            </a:pPr>
            <a:r>
              <a:rPr lang="en-GB" sz="1200" dirty="0">
                <a:solidFill>
                  <a:srgbClr val="4196FF"/>
                </a:solidFill>
              </a:rPr>
              <a:t>Data Science</a:t>
            </a:r>
            <a:endParaRPr sz="1200" dirty="0">
              <a:solidFill>
                <a:srgbClr val="4196FF"/>
              </a:solidFill>
            </a:endParaRPr>
          </a:p>
        </p:txBody>
      </p:sp>
      <p:sp>
        <p:nvSpPr>
          <p:cNvPr id="304" name="Google Shape;304;p32"/>
          <p:cNvSpPr txBox="1">
            <a:spLocks noGrp="1"/>
          </p:cNvSpPr>
          <p:nvPr>
            <p:ph type="title" idx="4294967295"/>
          </p:nvPr>
        </p:nvSpPr>
        <p:spPr>
          <a:xfrm>
            <a:off x="0" y="1991569"/>
            <a:ext cx="9144000" cy="8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5000" b="1" dirty="0">
                <a:solidFill>
                  <a:srgbClr val="FFFFFF"/>
                </a:solidFill>
              </a:rPr>
              <a:t>THANK </a:t>
            </a:r>
            <a:r>
              <a:rPr lang="en-GB" sz="5000" b="1" dirty="0" smtClean="0">
                <a:solidFill>
                  <a:srgbClr val="FFFFFF"/>
                </a:solidFill>
              </a:rPr>
              <a:t>YOU</a:t>
            </a:r>
            <a:br>
              <a:rPr lang="en-GB" sz="5000" b="1" dirty="0" smtClean="0">
                <a:solidFill>
                  <a:srgbClr val="FFFFFF"/>
                </a:solidFill>
              </a:rPr>
            </a:br>
            <a:r>
              <a:rPr lang="en-GB" sz="5000" b="1" dirty="0" smtClean="0">
                <a:solidFill>
                  <a:srgbClr val="FFFFFF"/>
                </a:solidFill>
              </a:rPr>
              <a:t>Q&amp;A</a:t>
            </a:r>
            <a:endParaRPr sz="5000" b="1" dirty="0">
              <a:solidFill>
                <a:srgbClr val="FFFFFF"/>
              </a:solidFill>
            </a:endParaRPr>
          </a:p>
        </p:txBody>
      </p:sp>
      <p:pic>
        <p:nvPicPr>
          <p:cNvPr id="305" name="Google Shape;305;p32"/>
          <p:cNvPicPr preferRelativeResize="0"/>
          <p:nvPr/>
        </p:nvPicPr>
        <p:blipFill>
          <a:blip r:embed="rId4">
            <a:alphaModFix/>
          </a:blip>
          <a:stretch>
            <a:fillRect/>
          </a:stretch>
        </p:blipFill>
        <p:spPr>
          <a:xfrm>
            <a:off x="3604925" y="2667238"/>
            <a:ext cx="837988" cy="3976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A980DFB2F50D4BA8E6048E508E941B" ma:contentTypeVersion="11" ma:contentTypeDescription="Create a new document." ma:contentTypeScope="" ma:versionID="27f456ed9cd40e7ca071b60b045b486c">
  <xsd:schema xmlns:xsd="http://www.w3.org/2001/XMLSchema" xmlns:xs="http://www.w3.org/2001/XMLSchema" xmlns:p="http://schemas.microsoft.com/office/2006/metadata/properties" xmlns:ns2="43508479-d548-4419-b05f-106663f7d8f1" targetNamespace="http://schemas.microsoft.com/office/2006/metadata/properties" ma:root="true" ma:fieldsID="5ad845c53f37839585743e67bb88ebde" ns2:_="">
    <xsd:import namespace="43508479-d548-4419-b05f-106663f7d8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508479-d548-4419-b05f-106663f7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20C98F-6D0E-441B-A92D-C31936D64E44}"/>
</file>

<file path=customXml/itemProps2.xml><?xml version="1.0" encoding="utf-8"?>
<ds:datastoreItem xmlns:ds="http://schemas.openxmlformats.org/officeDocument/2006/customXml" ds:itemID="{E0800F71-E5A3-4C64-98C1-5B4C6A93F632}"/>
</file>

<file path=customXml/itemProps3.xml><?xml version="1.0" encoding="utf-8"?>
<ds:datastoreItem xmlns:ds="http://schemas.openxmlformats.org/officeDocument/2006/customXml" ds:itemID="{2D4F00E8-DFA9-4D22-8983-574C1123418C}"/>
</file>

<file path=docProps/app.xml><?xml version="1.0" encoding="utf-8"?>
<Properties xmlns="http://schemas.openxmlformats.org/officeDocument/2006/extended-properties" xmlns:vt="http://schemas.openxmlformats.org/officeDocument/2006/docPropsVTypes">
  <TotalTime>30289</TotalTime>
  <Words>1007</Words>
  <Application>Microsoft Office PowerPoint</Application>
  <PresentationFormat>On-screen Show (16:9)</PresentationFormat>
  <Paragraphs>57</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Proxima Nova Extrabold</vt:lpstr>
      <vt:lpstr>Calibri</vt:lpstr>
      <vt:lpstr>Arial</vt:lpstr>
      <vt:lpstr>Proxima Nova</vt:lpstr>
      <vt:lpstr>Anonymous Pro</vt:lpstr>
      <vt:lpstr>Simple Light</vt:lpstr>
      <vt:lpstr>Simple Light</vt:lpstr>
      <vt:lpstr>VISUAL MAPPING AND NAVIGATION</vt:lpstr>
      <vt:lpstr>Executive summary</vt:lpstr>
      <vt:lpstr>Open questions</vt:lpstr>
      <vt:lpstr>Image segmentation task</vt:lpstr>
      <vt:lpstr>Additional data gathering and labelling</vt:lpstr>
      <vt:lpstr>Similarity models ideation and validation</vt:lpstr>
      <vt:lpstr>Assumptions and performance features</vt:lpstr>
      <vt:lpstr>Finalization</vt:lpstr>
      <vt:lpstr>THANK YOU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MAPPING AND NAVIGATION</dc:title>
  <dc:creator>Volodymyr Getmanskyi</dc:creator>
  <cp:lastModifiedBy>Volodymyr Getmanskyi</cp:lastModifiedBy>
  <cp:revision>85</cp:revision>
  <dcterms:modified xsi:type="dcterms:W3CDTF">2021-10-30T09:01:11Z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0x0101000DA980DFB2F50D4BA8E6048E508E941B</vt:lpwstr>
  </property>
</Properties>
</file>