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  <p:sldMasterId id="2147484050" r:id="rId2"/>
  </p:sldMasterIdLst>
  <p:notesMasterIdLst>
    <p:notesMasterId r:id="rId39"/>
  </p:notesMasterIdLst>
  <p:handoutMasterIdLst>
    <p:handoutMasterId r:id="rId40"/>
  </p:handoutMasterIdLst>
  <p:sldIdLst>
    <p:sldId id="2750" r:id="rId3"/>
    <p:sldId id="2540" r:id="rId4"/>
    <p:sldId id="2514" r:id="rId5"/>
    <p:sldId id="2749" r:id="rId6"/>
    <p:sldId id="2526" r:id="rId7"/>
    <p:sldId id="2720" r:id="rId8"/>
    <p:sldId id="2607" r:id="rId9"/>
    <p:sldId id="2740" r:id="rId10"/>
    <p:sldId id="2721" r:id="rId11"/>
    <p:sldId id="2604" r:id="rId12"/>
    <p:sldId id="2734" r:id="rId13"/>
    <p:sldId id="2670" r:id="rId14"/>
    <p:sldId id="2671" r:id="rId15"/>
    <p:sldId id="2687" r:id="rId16"/>
    <p:sldId id="2741" r:id="rId17"/>
    <p:sldId id="2649" r:id="rId18"/>
    <p:sldId id="2728" r:id="rId19"/>
    <p:sldId id="2742" r:id="rId20"/>
    <p:sldId id="2724" r:id="rId21"/>
    <p:sldId id="2615" r:id="rId22"/>
    <p:sldId id="2616" r:id="rId23"/>
    <p:sldId id="2715" r:id="rId24"/>
    <p:sldId id="2746" r:id="rId25"/>
    <p:sldId id="2731" r:id="rId26"/>
    <p:sldId id="2706" r:id="rId27"/>
    <p:sldId id="2747" r:id="rId28"/>
    <p:sldId id="2730" r:id="rId29"/>
    <p:sldId id="2743" r:id="rId30"/>
    <p:sldId id="2719" r:id="rId31"/>
    <p:sldId id="2635" r:id="rId32"/>
    <p:sldId id="2744" r:id="rId33"/>
    <p:sldId id="2732" r:id="rId34"/>
    <p:sldId id="2745" r:id="rId35"/>
    <p:sldId id="2621" r:id="rId36"/>
    <p:sldId id="2690" r:id="rId37"/>
    <p:sldId id="2751" r:id="rId38"/>
  </p:sldIdLst>
  <p:sldSz cx="12192000" cy="6858000"/>
  <p:notesSz cx="6858000" cy="9144000"/>
  <p:defaultTextStyle>
    <a:defPPr>
      <a:defRPr lang="en-US"/>
    </a:defPPr>
    <a:lvl1pPr marL="0" algn="l" defTabSz="3047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84" algn="l" defTabSz="3047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70" algn="l" defTabSz="3047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54" algn="l" defTabSz="3047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140" algn="l" defTabSz="3047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925" algn="l" defTabSz="3047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709" algn="l" defTabSz="3047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493" algn="l" defTabSz="3047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278" algn="l" defTabSz="3047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7D1F5CF-2B2A-4D91-B8AD-270CB7C0A4C5}">
          <p14:sldIdLst>
            <p14:sldId id="2750"/>
            <p14:sldId id="2540"/>
            <p14:sldId id="2514"/>
            <p14:sldId id="2749"/>
            <p14:sldId id="2526"/>
            <p14:sldId id="2720"/>
            <p14:sldId id="2607"/>
            <p14:sldId id="2740"/>
            <p14:sldId id="2721"/>
            <p14:sldId id="2604"/>
          </p14:sldIdLst>
        </p14:section>
        <p14:section name="Pharma" id="{7FFB7CC8-1CBE-4925-9EE3-2517EB5F47EB}">
          <p14:sldIdLst>
            <p14:sldId id="2734"/>
            <p14:sldId id="2670"/>
            <p14:sldId id="2671"/>
            <p14:sldId id="2687"/>
          </p14:sldIdLst>
        </p14:section>
        <p14:section name="Факторы эффективности" id="{4A8AFE84-2A84-4B2A-9D93-2672F3726CEB}">
          <p14:sldIdLst>
            <p14:sldId id="2741"/>
            <p14:sldId id="2649"/>
            <p14:sldId id="2728"/>
          </p14:sldIdLst>
        </p14:section>
        <p14:section name="Цінова еластичність" id="{903BBE08-B360-4333-B395-86D12B0E4539}">
          <p14:sldIdLst>
            <p14:sldId id="2742"/>
            <p14:sldId id="2724"/>
            <p14:sldId id="2615"/>
            <p14:sldId id="2616"/>
            <p14:sldId id="2715"/>
          </p14:sldIdLst>
        </p14:section>
        <p14:section name="FMCG" id="{60BFC5A2-2923-4C6F-8943-D8A9136AD4F9}">
          <p14:sldIdLst>
            <p14:sldId id="2746"/>
            <p14:sldId id="2731"/>
            <p14:sldId id="2706"/>
            <p14:sldId id="2747"/>
            <p14:sldId id="2730"/>
          </p14:sldIdLst>
        </p14:section>
        <p14:section name="Регионально" id="{F813F5D3-85A9-4678-A54D-9590CD32FFD7}">
          <p14:sldIdLst>
            <p14:sldId id="2743"/>
            <p14:sldId id="2719"/>
            <p14:sldId id="2635"/>
          </p14:sldIdLst>
        </p14:section>
        <p14:section name="Digital support" id="{790EED9A-9DD2-4EFD-8F7E-5F4E0798E2B8}">
          <p14:sldIdLst>
            <p14:sldId id="2744"/>
            <p14:sldId id="2732"/>
          </p14:sldIdLst>
        </p14:section>
        <p14:section name="Интернет магазин одежды" id="{3E4BE683-9803-43B3-BF1A-154F2915564C}">
          <p14:sldIdLst>
            <p14:sldId id="2745"/>
            <p14:sldId id="2621"/>
          </p14:sldIdLst>
        </p14:section>
        <p14:section name="Возможности" id="{AB94F9B3-A797-4AD6-A0A7-99DE52E262F8}">
          <p14:sldIdLst>
            <p14:sldId id="2690"/>
            <p14:sldId id="275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226"/>
    <a:srgbClr val="EE3024"/>
    <a:srgbClr val="FFFFFF"/>
    <a:srgbClr val="0086D6"/>
    <a:srgbClr val="002554"/>
    <a:srgbClr val="3C1053"/>
    <a:srgbClr val="FF7600"/>
    <a:srgbClr val="EC5123"/>
    <a:srgbClr val="286140"/>
    <a:srgbClr val="870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353" autoAdjust="0"/>
    <p:restoredTop sz="94280" autoAdjust="0"/>
  </p:normalViewPr>
  <p:slideViewPr>
    <p:cSldViewPr snapToGrid="0" showGuides="1">
      <p:cViewPr varScale="1">
        <p:scale>
          <a:sx n="69" d="100"/>
          <a:sy n="69" d="100"/>
        </p:scale>
        <p:origin x="4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4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76;&#1084;&#1080;&#1085;&#1080;&#1089;&#1090;&#1088;&#1072;&#1090;&#1086;&#1088;\Desktop\mod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37921754621451"/>
          <c:y val="0.14030873566561067"/>
          <c:w val="0.69282454337718835"/>
          <c:h val="0.76866145926084473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02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F34AB-A7BF-40B9-B5DA-5B582969F05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8E4D6-CD00-4BF9-8F3D-F2A757488260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en-US" sz="1800" dirty="0"/>
            <a:t>MEDIA RESEARCH</a:t>
          </a:r>
          <a:endParaRPr lang="ru-RU" sz="1800" dirty="0"/>
        </a:p>
      </dgm:t>
    </dgm:pt>
    <dgm:pt modelId="{CAC9BCB3-404B-46AA-BFE6-FC30EF1CBEED}" type="parTrans" cxnId="{4DE0312C-A892-4109-8289-7BCB4B84588D}">
      <dgm:prSet/>
      <dgm:spPr/>
      <dgm:t>
        <a:bodyPr/>
        <a:lstStyle/>
        <a:p>
          <a:endParaRPr lang="ru-RU" sz="1400"/>
        </a:p>
      </dgm:t>
    </dgm:pt>
    <dgm:pt modelId="{4E7B2C79-C8EA-466A-957E-E29CAA525FFA}" type="sibTrans" cxnId="{4DE0312C-A892-4109-8289-7BCB4B84588D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 sz="1400"/>
        </a:p>
      </dgm:t>
    </dgm:pt>
    <dgm:pt modelId="{F4EBE51B-CF5B-4B50-A69A-728C8784488B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en-US" sz="1800" dirty="0"/>
            <a:t>MARKETING STUDIES AND CONSUMER INSIGHTS</a:t>
          </a:r>
          <a:endParaRPr lang="ru-RU" sz="1800" dirty="0"/>
        </a:p>
      </dgm:t>
    </dgm:pt>
    <dgm:pt modelId="{F03D4963-898D-4ED9-8A33-201649BDB193}" type="parTrans" cxnId="{F3B92372-F10F-4C04-9961-2AF9CA2E9409}">
      <dgm:prSet/>
      <dgm:spPr/>
      <dgm:t>
        <a:bodyPr/>
        <a:lstStyle/>
        <a:p>
          <a:endParaRPr lang="ru-RU" sz="1400"/>
        </a:p>
      </dgm:t>
    </dgm:pt>
    <dgm:pt modelId="{7CA87DF1-070A-4C74-ACC3-44A1437BCAED}" type="sibTrans" cxnId="{F3B92372-F10F-4C04-9961-2AF9CA2E9409}">
      <dgm:prSet/>
      <dgm:spPr/>
      <dgm:t>
        <a:bodyPr/>
        <a:lstStyle/>
        <a:p>
          <a:endParaRPr lang="ru-RU" sz="1400"/>
        </a:p>
      </dgm:t>
    </dgm:pt>
    <dgm:pt modelId="{D0176140-478E-4230-8546-8DD46E2D18B9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en-US" sz="1800" dirty="0"/>
            <a:t>BUSINESS ANALITICS AND DATA-DRIVEN STUDIES</a:t>
          </a:r>
          <a:endParaRPr lang="ru-RU" sz="1800" dirty="0"/>
        </a:p>
      </dgm:t>
    </dgm:pt>
    <dgm:pt modelId="{38AD89F3-0A56-4D52-80EF-682E4F73D10A}" type="parTrans" cxnId="{B3F91582-6BD2-489D-BFC7-A17B91673D40}">
      <dgm:prSet/>
      <dgm:spPr/>
      <dgm:t>
        <a:bodyPr/>
        <a:lstStyle/>
        <a:p>
          <a:endParaRPr lang="ru-RU" sz="1400"/>
        </a:p>
      </dgm:t>
    </dgm:pt>
    <dgm:pt modelId="{2A937937-2843-4E84-BBC0-020426633618}" type="sibTrans" cxnId="{B3F91582-6BD2-489D-BFC7-A17B91673D40}">
      <dgm:prSet/>
      <dgm:spPr/>
      <dgm:t>
        <a:bodyPr/>
        <a:lstStyle/>
        <a:p>
          <a:endParaRPr lang="ru-RU" sz="1400"/>
        </a:p>
      </dgm:t>
    </dgm:pt>
    <dgm:pt modelId="{31378E53-5FFF-4123-AC00-77B92C6D7096}" type="pres">
      <dgm:prSet presAssocID="{CDCF34AB-A7BF-40B9-B5DA-5B582969F0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8318974-0D56-47B7-9FE7-ED240C487893}" type="pres">
      <dgm:prSet presAssocID="{CDCF34AB-A7BF-40B9-B5DA-5B582969F05E}" presName="Name1" presStyleCnt="0"/>
      <dgm:spPr/>
    </dgm:pt>
    <dgm:pt modelId="{761AA0F4-B4F8-4009-B7DE-6DF0AB308CF1}" type="pres">
      <dgm:prSet presAssocID="{CDCF34AB-A7BF-40B9-B5DA-5B582969F05E}" presName="cycle" presStyleCnt="0"/>
      <dgm:spPr/>
    </dgm:pt>
    <dgm:pt modelId="{F51C1804-8D72-4A17-9EB6-B5D36A037021}" type="pres">
      <dgm:prSet presAssocID="{CDCF34AB-A7BF-40B9-B5DA-5B582969F05E}" presName="srcNode" presStyleLbl="node1" presStyleIdx="0" presStyleCnt="3"/>
      <dgm:spPr/>
    </dgm:pt>
    <dgm:pt modelId="{56378181-3C99-4683-8F3B-5A03A777B894}" type="pres">
      <dgm:prSet presAssocID="{CDCF34AB-A7BF-40B9-B5DA-5B582969F05E}" presName="conn" presStyleLbl="parChTrans1D2" presStyleIdx="0" presStyleCnt="1"/>
      <dgm:spPr/>
      <dgm:t>
        <a:bodyPr/>
        <a:lstStyle/>
        <a:p>
          <a:endParaRPr lang="ru-RU"/>
        </a:p>
      </dgm:t>
    </dgm:pt>
    <dgm:pt modelId="{C3E98F95-E9AF-4D79-A6E1-2C281F0A08EF}" type="pres">
      <dgm:prSet presAssocID="{CDCF34AB-A7BF-40B9-B5DA-5B582969F05E}" presName="extraNode" presStyleLbl="node1" presStyleIdx="0" presStyleCnt="3"/>
      <dgm:spPr/>
    </dgm:pt>
    <dgm:pt modelId="{162B8912-76E0-4AE5-9FD2-11673EBD9D0B}" type="pres">
      <dgm:prSet presAssocID="{CDCF34AB-A7BF-40B9-B5DA-5B582969F05E}" presName="dstNode" presStyleLbl="node1" presStyleIdx="0" presStyleCnt="3"/>
      <dgm:spPr/>
    </dgm:pt>
    <dgm:pt modelId="{B29082AE-4F78-44E9-AA24-DA62E5A02985}" type="pres">
      <dgm:prSet presAssocID="{DA48E4D6-CD00-4BF9-8F3D-F2A757488260}" presName="text_1" presStyleLbl="node1" presStyleIdx="0" presStyleCnt="3" custScaleY="51316" custLinFactNeighborX="-685" custLinFactNeighborY="-15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8D5B1-705B-41FD-90ED-2D43399F7455}" type="pres">
      <dgm:prSet presAssocID="{DA48E4D6-CD00-4BF9-8F3D-F2A757488260}" presName="accent_1" presStyleCnt="0"/>
      <dgm:spPr/>
    </dgm:pt>
    <dgm:pt modelId="{2E9322B7-522B-48D0-B049-2CF112E2358D}" type="pres">
      <dgm:prSet presAssocID="{DA48E4D6-CD00-4BF9-8F3D-F2A757488260}" presName="accentRepeatNode" presStyleLbl="solidFgAcc1" presStyleIdx="0" presStyleCnt="3" custScaleX="46651" custScaleY="46651" custLinFactNeighborY="-10413"/>
      <dgm:spPr>
        <a:ln>
          <a:solidFill>
            <a:schemeClr val="tx2"/>
          </a:solidFill>
        </a:ln>
      </dgm:spPr>
    </dgm:pt>
    <dgm:pt modelId="{DDEDB559-7D76-4AE3-A2EA-2CD0BB231B44}" type="pres">
      <dgm:prSet presAssocID="{F4EBE51B-CF5B-4B50-A69A-728C8784488B}" presName="text_2" presStyleLbl="node1" presStyleIdx="1" presStyleCnt="3" custScaleY="51316" custLinFactNeighborX="-518" custLinFactNeighborY="-18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55E94-2EFD-4E60-966A-6FEDF12DA864}" type="pres">
      <dgm:prSet presAssocID="{F4EBE51B-CF5B-4B50-A69A-728C8784488B}" presName="accent_2" presStyleCnt="0"/>
      <dgm:spPr/>
    </dgm:pt>
    <dgm:pt modelId="{C1D5BFA6-578E-495D-BC45-72D428DFF5A4}" type="pres">
      <dgm:prSet presAssocID="{F4EBE51B-CF5B-4B50-A69A-728C8784488B}" presName="accentRepeatNode" presStyleLbl="solidFgAcc1" presStyleIdx="1" presStyleCnt="3" custScaleX="46651" custScaleY="46651" custLinFactNeighborY="-13884"/>
      <dgm:spPr>
        <a:ln>
          <a:solidFill>
            <a:schemeClr val="tx2"/>
          </a:solidFill>
        </a:ln>
      </dgm:spPr>
    </dgm:pt>
    <dgm:pt modelId="{3FBF624E-7E1D-4DF0-BA02-81DE5DFF30F1}" type="pres">
      <dgm:prSet presAssocID="{D0176140-478E-4230-8546-8DD46E2D18B9}" presName="text_3" presStyleLbl="node1" presStyleIdx="2" presStyleCnt="3" custScaleY="51316" custLinFactNeighborX="-548" custLinFactNeighborY="-14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AF0D0-7308-46DA-9388-5A6CE362FEE8}" type="pres">
      <dgm:prSet presAssocID="{D0176140-478E-4230-8546-8DD46E2D18B9}" presName="accent_3" presStyleCnt="0"/>
      <dgm:spPr/>
    </dgm:pt>
    <dgm:pt modelId="{6BFF2521-8842-4DD6-99FC-F0816E31F47F}" type="pres">
      <dgm:prSet presAssocID="{D0176140-478E-4230-8546-8DD46E2D18B9}" presName="accentRepeatNode" presStyleLbl="solidFgAcc1" presStyleIdx="2" presStyleCnt="3" custScaleX="46651" custScaleY="46651" custLinFactNeighborX="6942" custLinFactNeighborY="-10413"/>
      <dgm:spPr>
        <a:ln>
          <a:solidFill>
            <a:schemeClr val="tx2"/>
          </a:solidFill>
        </a:ln>
      </dgm:spPr>
    </dgm:pt>
  </dgm:ptLst>
  <dgm:cxnLst>
    <dgm:cxn modelId="{901776DD-F53A-49D8-A283-5179C6B205AB}" type="presOf" srcId="{CDCF34AB-A7BF-40B9-B5DA-5B582969F05E}" destId="{31378E53-5FFF-4123-AC00-77B92C6D7096}" srcOrd="0" destOrd="0" presId="urn:microsoft.com/office/officeart/2008/layout/VerticalCurvedList"/>
    <dgm:cxn modelId="{F3B92372-F10F-4C04-9961-2AF9CA2E9409}" srcId="{CDCF34AB-A7BF-40B9-B5DA-5B582969F05E}" destId="{F4EBE51B-CF5B-4B50-A69A-728C8784488B}" srcOrd="1" destOrd="0" parTransId="{F03D4963-898D-4ED9-8A33-201649BDB193}" sibTransId="{7CA87DF1-070A-4C74-ACC3-44A1437BCAED}"/>
    <dgm:cxn modelId="{253FB8F8-50BD-4B3E-AEDB-2C165C61A2B3}" type="presOf" srcId="{DA48E4D6-CD00-4BF9-8F3D-F2A757488260}" destId="{B29082AE-4F78-44E9-AA24-DA62E5A02985}" srcOrd="0" destOrd="0" presId="urn:microsoft.com/office/officeart/2008/layout/VerticalCurvedList"/>
    <dgm:cxn modelId="{4DE0312C-A892-4109-8289-7BCB4B84588D}" srcId="{CDCF34AB-A7BF-40B9-B5DA-5B582969F05E}" destId="{DA48E4D6-CD00-4BF9-8F3D-F2A757488260}" srcOrd="0" destOrd="0" parTransId="{CAC9BCB3-404B-46AA-BFE6-FC30EF1CBEED}" sibTransId="{4E7B2C79-C8EA-466A-957E-E29CAA525FFA}"/>
    <dgm:cxn modelId="{F7D1DF91-0D18-4CC3-869A-DA9E1936B597}" type="presOf" srcId="{F4EBE51B-CF5B-4B50-A69A-728C8784488B}" destId="{DDEDB559-7D76-4AE3-A2EA-2CD0BB231B44}" srcOrd="0" destOrd="0" presId="urn:microsoft.com/office/officeart/2008/layout/VerticalCurvedList"/>
    <dgm:cxn modelId="{80D7ECC3-C47D-4327-88F5-3E408798D654}" type="presOf" srcId="{4E7B2C79-C8EA-466A-957E-E29CAA525FFA}" destId="{56378181-3C99-4683-8F3B-5A03A777B894}" srcOrd="0" destOrd="0" presId="urn:microsoft.com/office/officeart/2008/layout/VerticalCurvedList"/>
    <dgm:cxn modelId="{68C65F36-9D2A-4CAC-BFF2-A86DCC907C3E}" type="presOf" srcId="{D0176140-478E-4230-8546-8DD46E2D18B9}" destId="{3FBF624E-7E1D-4DF0-BA02-81DE5DFF30F1}" srcOrd="0" destOrd="0" presId="urn:microsoft.com/office/officeart/2008/layout/VerticalCurvedList"/>
    <dgm:cxn modelId="{B3F91582-6BD2-489D-BFC7-A17B91673D40}" srcId="{CDCF34AB-A7BF-40B9-B5DA-5B582969F05E}" destId="{D0176140-478E-4230-8546-8DD46E2D18B9}" srcOrd="2" destOrd="0" parTransId="{38AD89F3-0A56-4D52-80EF-682E4F73D10A}" sibTransId="{2A937937-2843-4E84-BBC0-020426633618}"/>
    <dgm:cxn modelId="{12EFC220-54E3-47C0-A8EC-2962B00B7895}" type="presParOf" srcId="{31378E53-5FFF-4123-AC00-77B92C6D7096}" destId="{D8318974-0D56-47B7-9FE7-ED240C487893}" srcOrd="0" destOrd="0" presId="urn:microsoft.com/office/officeart/2008/layout/VerticalCurvedList"/>
    <dgm:cxn modelId="{CF4F3343-12C1-443D-ACD2-33A2402E564A}" type="presParOf" srcId="{D8318974-0D56-47B7-9FE7-ED240C487893}" destId="{761AA0F4-B4F8-4009-B7DE-6DF0AB308CF1}" srcOrd="0" destOrd="0" presId="urn:microsoft.com/office/officeart/2008/layout/VerticalCurvedList"/>
    <dgm:cxn modelId="{15F332E3-A89F-4AF2-AB4C-5240E05F37C2}" type="presParOf" srcId="{761AA0F4-B4F8-4009-B7DE-6DF0AB308CF1}" destId="{F51C1804-8D72-4A17-9EB6-B5D36A037021}" srcOrd="0" destOrd="0" presId="urn:microsoft.com/office/officeart/2008/layout/VerticalCurvedList"/>
    <dgm:cxn modelId="{77107BD7-6E5C-4660-B9B5-AD472ED085C7}" type="presParOf" srcId="{761AA0F4-B4F8-4009-B7DE-6DF0AB308CF1}" destId="{56378181-3C99-4683-8F3B-5A03A777B894}" srcOrd="1" destOrd="0" presId="urn:microsoft.com/office/officeart/2008/layout/VerticalCurvedList"/>
    <dgm:cxn modelId="{42751F2C-E174-4C16-94E6-05B5ECC7681A}" type="presParOf" srcId="{761AA0F4-B4F8-4009-B7DE-6DF0AB308CF1}" destId="{C3E98F95-E9AF-4D79-A6E1-2C281F0A08EF}" srcOrd="2" destOrd="0" presId="urn:microsoft.com/office/officeart/2008/layout/VerticalCurvedList"/>
    <dgm:cxn modelId="{8EE409D5-FDF3-4FD8-9AF4-89F92CB0A7BD}" type="presParOf" srcId="{761AA0F4-B4F8-4009-B7DE-6DF0AB308CF1}" destId="{162B8912-76E0-4AE5-9FD2-11673EBD9D0B}" srcOrd="3" destOrd="0" presId="urn:microsoft.com/office/officeart/2008/layout/VerticalCurvedList"/>
    <dgm:cxn modelId="{00E08D46-4098-4145-8683-68763557BC7B}" type="presParOf" srcId="{D8318974-0D56-47B7-9FE7-ED240C487893}" destId="{B29082AE-4F78-44E9-AA24-DA62E5A02985}" srcOrd="1" destOrd="0" presId="urn:microsoft.com/office/officeart/2008/layout/VerticalCurvedList"/>
    <dgm:cxn modelId="{363CBF7F-5403-4249-8ED6-79AA18620FA7}" type="presParOf" srcId="{D8318974-0D56-47B7-9FE7-ED240C487893}" destId="{97A8D5B1-705B-41FD-90ED-2D43399F7455}" srcOrd="2" destOrd="0" presId="urn:microsoft.com/office/officeart/2008/layout/VerticalCurvedList"/>
    <dgm:cxn modelId="{EDBB5D9A-9BA3-40CF-BCB0-00DBBCB02D31}" type="presParOf" srcId="{97A8D5B1-705B-41FD-90ED-2D43399F7455}" destId="{2E9322B7-522B-48D0-B049-2CF112E2358D}" srcOrd="0" destOrd="0" presId="urn:microsoft.com/office/officeart/2008/layout/VerticalCurvedList"/>
    <dgm:cxn modelId="{A2DECCC0-AB2D-4410-BF2C-63FD6CAB6572}" type="presParOf" srcId="{D8318974-0D56-47B7-9FE7-ED240C487893}" destId="{DDEDB559-7D76-4AE3-A2EA-2CD0BB231B44}" srcOrd="3" destOrd="0" presId="urn:microsoft.com/office/officeart/2008/layout/VerticalCurvedList"/>
    <dgm:cxn modelId="{DD503A34-CCAF-4EF1-A9C5-F88776C959C0}" type="presParOf" srcId="{D8318974-0D56-47B7-9FE7-ED240C487893}" destId="{52F55E94-2EFD-4E60-966A-6FEDF12DA864}" srcOrd="4" destOrd="0" presId="urn:microsoft.com/office/officeart/2008/layout/VerticalCurvedList"/>
    <dgm:cxn modelId="{FF2FD23A-4EC2-488C-A6A3-643AD318FF09}" type="presParOf" srcId="{52F55E94-2EFD-4E60-966A-6FEDF12DA864}" destId="{C1D5BFA6-578E-495D-BC45-72D428DFF5A4}" srcOrd="0" destOrd="0" presId="urn:microsoft.com/office/officeart/2008/layout/VerticalCurvedList"/>
    <dgm:cxn modelId="{FF125E8E-B951-4459-AD48-C6A6255657FE}" type="presParOf" srcId="{D8318974-0D56-47B7-9FE7-ED240C487893}" destId="{3FBF624E-7E1D-4DF0-BA02-81DE5DFF30F1}" srcOrd="5" destOrd="0" presId="urn:microsoft.com/office/officeart/2008/layout/VerticalCurvedList"/>
    <dgm:cxn modelId="{505F193C-A7EF-4A8A-84CC-738E95DCA843}" type="presParOf" srcId="{D8318974-0D56-47B7-9FE7-ED240C487893}" destId="{FB1AF0D0-7308-46DA-9388-5A6CE362FEE8}" srcOrd="6" destOrd="0" presId="urn:microsoft.com/office/officeart/2008/layout/VerticalCurvedList"/>
    <dgm:cxn modelId="{BD8BD78F-BD24-4BEC-A323-3C67EE24D442}" type="presParOf" srcId="{FB1AF0D0-7308-46DA-9388-5A6CE362FEE8}" destId="{6BFF2521-8842-4DD6-99FC-F0816E31F4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78181-3C99-4683-8F3B-5A03A777B894}">
      <dsp:nvSpPr>
        <dsp:cNvPr id="0" name=""/>
        <dsp:cNvSpPr/>
      </dsp:nvSpPr>
      <dsp:spPr>
        <a:xfrm>
          <a:off x="-4963737" y="-760566"/>
          <a:ext cx="5911638" cy="5911638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082AE-4F78-44E9-AA24-DA62E5A02985}">
      <dsp:nvSpPr>
        <dsp:cNvPr id="0" name=""/>
        <dsp:cNvSpPr/>
      </dsp:nvSpPr>
      <dsp:spPr>
        <a:xfrm>
          <a:off x="557444" y="517535"/>
          <a:ext cx="7620954" cy="45060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9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MEDIA RESEARCH</a:t>
          </a:r>
          <a:endParaRPr lang="ru-RU" sz="1800" kern="1200" dirty="0"/>
        </a:p>
      </dsp:txBody>
      <dsp:txXfrm>
        <a:off x="557444" y="517535"/>
        <a:ext cx="7620954" cy="450606"/>
      </dsp:txXfrm>
    </dsp:sp>
    <dsp:sp modelId="{2E9322B7-522B-48D0-B049-2CF112E2358D}">
      <dsp:nvSpPr>
        <dsp:cNvPr id="0" name=""/>
        <dsp:cNvSpPr/>
      </dsp:nvSpPr>
      <dsp:spPr>
        <a:xfrm>
          <a:off x="353620" y="507778"/>
          <a:ext cx="512053" cy="512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DB559-7D76-4AE3-A2EA-2CD0BB231B44}">
      <dsp:nvSpPr>
        <dsp:cNvPr id="0" name=""/>
        <dsp:cNvSpPr/>
      </dsp:nvSpPr>
      <dsp:spPr>
        <a:xfrm>
          <a:off x="891014" y="1810758"/>
          <a:ext cx="7301765" cy="45060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9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MARKETING STUDIES AND CONSUMER INSIGHTS</a:t>
          </a:r>
          <a:endParaRPr lang="ru-RU" sz="1800" kern="1200" dirty="0"/>
        </a:p>
      </dsp:txBody>
      <dsp:txXfrm>
        <a:off x="891014" y="1810758"/>
        <a:ext cx="7301765" cy="450606"/>
      </dsp:txXfrm>
    </dsp:sp>
    <dsp:sp modelId="{C1D5BFA6-578E-495D-BC45-72D428DFF5A4}">
      <dsp:nvSpPr>
        <dsp:cNvPr id="0" name=""/>
        <dsp:cNvSpPr/>
      </dsp:nvSpPr>
      <dsp:spPr>
        <a:xfrm>
          <a:off x="672810" y="1786831"/>
          <a:ext cx="512053" cy="512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F624E-7E1D-4DF0-BA02-81DE5DFF30F1}">
      <dsp:nvSpPr>
        <dsp:cNvPr id="0" name=""/>
        <dsp:cNvSpPr/>
      </dsp:nvSpPr>
      <dsp:spPr>
        <a:xfrm>
          <a:off x="567884" y="3157844"/>
          <a:ext cx="7620954" cy="45060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9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BUSINESS ANALITICS AND DATA-DRIVEN STUDIES</a:t>
          </a:r>
          <a:endParaRPr lang="ru-RU" sz="1800" kern="1200" dirty="0"/>
        </a:p>
      </dsp:txBody>
      <dsp:txXfrm>
        <a:off x="567884" y="3157844"/>
        <a:ext cx="7620954" cy="450606"/>
      </dsp:txXfrm>
    </dsp:sp>
    <dsp:sp modelId="{6BFF2521-8842-4DD6-99FC-F0816E31F47F}">
      <dsp:nvSpPr>
        <dsp:cNvPr id="0" name=""/>
        <dsp:cNvSpPr/>
      </dsp:nvSpPr>
      <dsp:spPr>
        <a:xfrm>
          <a:off x="429818" y="3142081"/>
          <a:ext cx="512053" cy="512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3B88C8-D229-A948-B3B0-C9BFFC295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 Regular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796B5-11DE-6F4B-848B-0132882D2C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AE7A1-17B1-594A-9055-DA3DCA9D3B28}" type="datetimeFigureOut">
              <a:rPr lang="en-GB" smtClean="0">
                <a:latin typeface="Arial Regular"/>
              </a:rPr>
              <a:t>30/09/2019</a:t>
            </a:fld>
            <a:endParaRPr lang="en-GB" dirty="0">
              <a:latin typeface="Arial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53264-850F-5243-9A0C-7939564CE0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 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DDD32-5894-2145-BB83-566930463A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C61F0-54FC-3145-A378-31CB7767BDFC}" type="slidenum">
              <a:rPr lang="en-GB" smtClean="0">
                <a:latin typeface="Arial Regular"/>
              </a:rPr>
              <a:t>‹#›</a:t>
            </a:fld>
            <a:endParaRPr lang="en-GB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04310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3A370C99-921D-45C2-AE65-6810BCC9F775}" type="datetimeFigureOut">
              <a:rPr lang="en-GB" smtClean="0"/>
              <a:pPr/>
              <a:t>30/09/2019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11FC9620-C95A-4D89-9B04-3AF28EE73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85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70" rtl="0" eaLnBrk="1" latinLnBrk="0" hangingPunct="1">
      <a:defRPr sz="800" b="0" i="0" kern="1200">
        <a:solidFill>
          <a:schemeClr val="tx1"/>
        </a:solidFill>
        <a:latin typeface="Arial Regular"/>
        <a:ea typeface="+mn-ea"/>
        <a:cs typeface="+mn-cs"/>
      </a:defRPr>
    </a:lvl1pPr>
    <a:lvl2pPr marL="304784" algn="l" defTabSz="609570" rtl="0" eaLnBrk="1" latinLnBrk="0" hangingPunct="1">
      <a:defRPr sz="800" b="0" i="0" kern="1200">
        <a:solidFill>
          <a:schemeClr val="tx1"/>
        </a:solidFill>
        <a:latin typeface="Arial Regular"/>
        <a:ea typeface="+mn-ea"/>
        <a:cs typeface="+mn-cs"/>
      </a:defRPr>
    </a:lvl2pPr>
    <a:lvl3pPr marL="609570" algn="l" defTabSz="609570" rtl="0" eaLnBrk="1" latinLnBrk="0" hangingPunct="1">
      <a:defRPr sz="800" b="0" i="0" kern="1200">
        <a:solidFill>
          <a:schemeClr val="tx1"/>
        </a:solidFill>
        <a:latin typeface="Arial Regular"/>
        <a:ea typeface="+mn-ea"/>
        <a:cs typeface="+mn-cs"/>
      </a:defRPr>
    </a:lvl3pPr>
    <a:lvl4pPr marL="914354" algn="l" defTabSz="609570" rtl="0" eaLnBrk="1" latinLnBrk="0" hangingPunct="1">
      <a:defRPr sz="800" b="0" i="0" kern="1200">
        <a:solidFill>
          <a:schemeClr val="tx1"/>
        </a:solidFill>
        <a:latin typeface="Arial Regular"/>
        <a:ea typeface="+mn-ea"/>
        <a:cs typeface="+mn-cs"/>
      </a:defRPr>
    </a:lvl4pPr>
    <a:lvl5pPr marL="1219140" algn="l" defTabSz="609570" rtl="0" eaLnBrk="1" latinLnBrk="0" hangingPunct="1">
      <a:defRPr sz="800" b="0" i="0" kern="1200">
        <a:solidFill>
          <a:schemeClr val="tx1"/>
        </a:solidFill>
        <a:latin typeface="Arial Regular"/>
        <a:ea typeface="+mn-ea"/>
        <a:cs typeface="+mn-cs"/>
      </a:defRPr>
    </a:lvl5pPr>
    <a:lvl6pPr marL="1523925" algn="l" defTabSz="60957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709" algn="l" defTabSz="60957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493" algn="l" defTabSz="60957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278" algn="l" defTabSz="60957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Univers Medium" panose="020B0603020202030204" pitchFamily="34" charset="0"/>
                <a:ea typeface="+mn-ea"/>
                <a:cs typeface="+mn-cs"/>
              </a:rPr>
              <a:t/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Univers Medium" panose="020B0603020202030204" pitchFamily="34" charset="0"/>
                <a:ea typeface="+mn-ea"/>
                <a:cs typeface="+mn-cs"/>
              </a:rPr>
            </a:br>
            <a:endParaRPr lang="en-GB" sz="1200" b="0" i="0" kern="1200" dirty="0">
              <a:solidFill>
                <a:schemeClr val="tx1"/>
              </a:solidFill>
              <a:effectLst/>
              <a:latin typeface="Univers Medium" panose="020B060302020203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868F5-401D-C041-9F35-A150389183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7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868F5-401D-C041-9F35-A150389183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Medium" panose="020B0603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Medium" panose="020B0603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801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868F5-401D-C041-9F35-A150389183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Medium" panose="020B0603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Medium" panose="020B0603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064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</a:t>
            </a:r>
            <a:r>
              <a:rPr lang="en-US" baseline="0" dirty="0"/>
              <a:t> </a:t>
            </a:r>
            <a:r>
              <a:rPr lang="ru-RU" sz="800" dirty="0"/>
              <a:t>Построена серия регрессий для каждого бренда, представленного на телевидении. Использованы данные о продажах, цене, дистрибуции и активности на телевидении</a:t>
            </a:r>
            <a:endParaRPr lang="uk-UA" sz="800" dirty="0"/>
          </a:p>
          <a:p>
            <a: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</a:t>
            </a:r>
            <a:r>
              <a:rPr lang="en-US" baseline="0" dirty="0"/>
              <a:t> </a:t>
            </a:r>
            <a:r>
              <a:rPr lang="ru-RU" sz="800" dirty="0"/>
              <a:t>Все данные о факторах, влияющих на долю рынка для каждого бренда, были объединены в один аналитический пул</a:t>
            </a:r>
            <a:endParaRPr lang="uk-UA" sz="800" dirty="0"/>
          </a:p>
          <a:p>
            <a: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3. </a:t>
            </a:r>
            <a:r>
              <a:rPr lang="ru-RU" sz="800" dirty="0"/>
              <a:t>Порог ценовой эластичности был рассчитан на основе двух предыдущих шагов: при превышении этого уровня цена препарата становится основным фактором, влияющим на выбор потребителей</a:t>
            </a:r>
            <a:endParaRPr lang="uk-UA" sz="800" dirty="0"/>
          </a:p>
          <a:p>
            <a: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4. </a:t>
            </a:r>
            <a:r>
              <a:rPr lang="ru-RU" sz="800" dirty="0"/>
              <a:t>Все бренды были классифицированы относительно этой точки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9620-C95A-4D89-9B04-3AF28EE73814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571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9620-C95A-4D89-9B04-3AF28EE73814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306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868F5-401D-C041-9F35-A150389183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Medium" panose="020B0603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Medium" panose="020B0603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509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868F5-401D-C041-9F35-A150389183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Medium" panose="020B0603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Medium" panose="020B0603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533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868F5-401D-C041-9F35-A150389183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Medium" panose="020B0603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Medium" panose="020B0603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239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868F5-401D-C041-9F35-A150389183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Medium" panose="020B0603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Medium" panose="020B0603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562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9620-C95A-4D89-9B04-3AF28EE73814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394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788A2-6152-4B12-8537-CEDD45909C0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0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cli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C9620-C95A-4D89-9B04-3AF28EE7381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70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868F5-401D-C041-9F35-A150389183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Medium" panose="020B0603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Medium" panose="020B0603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102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5ECF-7AC1-4B8C-BA38-74AACF651E9B}" type="slidenum">
              <a:rPr lang="en-GB" smtClean="0"/>
              <a:t>32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Source: Client Data</a:t>
            </a:r>
          </a:p>
        </p:txBody>
      </p:sp>
    </p:spTree>
    <p:extLst>
      <p:ext uri="{BB962C8B-B14F-4D97-AF65-F5344CB8AC3E}">
        <p14:creationId xmlns:p14="http://schemas.microsoft.com/office/powerpoint/2010/main" val="1326815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868F5-401D-C041-9F35-A150389183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Medium" panose="020B0603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Medium" panose="020B0603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349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/>
              <a:t>Brand Metrics</a:t>
            </a:r>
            <a:r>
              <a:rPr lang="ru-RU" sz="800" b="1" dirty="0"/>
              <a:t> ®</a:t>
            </a:r>
            <a:r>
              <a:rPr lang="en-US" sz="800" b="1" dirty="0"/>
              <a:t> </a:t>
            </a:r>
            <a:r>
              <a:rPr lang="en-US" sz="800" dirty="0"/>
              <a:t>–</a:t>
            </a:r>
            <a:r>
              <a:rPr lang="ru-RU" sz="800" dirty="0"/>
              <a:t> это комплекс услуг по бизнес аналитике, который нацелен на построение модели прогнозирования ключевых бизнес метрик, контроля их выполнения и управление ключевыми маркетинговыми факторами влияния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9620-C95A-4D89-9B04-3AF28EE7381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77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868F5-401D-C041-9F35-A150389183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Medium" panose="020B0603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Medium" panose="020B0603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2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549" lvl="4" indent="0">
              <a:buNone/>
            </a:pPr>
            <a:r>
              <a:rPr lang="ru-RU" dirty="0"/>
              <a:t>СЦЕНАРНОЕ ПРОГНОЗИРОВАНИЕ И БИЗНЕС-СИМУЛЯЦИИ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uk-UA" sz="1800" i="1" dirty="0" err="1"/>
              <a:t>Например</a:t>
            </a:r>
            <a:r>
              <a:rPr lang="uk-UA" sz="1800" i="1" dirty="0"/>
              <a:t>: </a:t>
            </a:r>
            <a:endParaRPr lang="ru-RU" sz="1800" i="1" dirty="0"/>
          </a:p>
          <a:p>
            <a:pPr marL="1008000" lvl="4" indent="-144000">
              <a:buFont typeface="Arial" panose="020B0604020202020204" pitchFamily="34" charset="0"/>
              <a:buChar char="•"/>
            </a:pPr>
            <a:r>
              <a:rPr lang="ru-RU" sz="1800" i="1" dirty="0"/>
              <a:t>Что будет, если мы перенесем бюджет на ТВ активность в работу с врачами и фармацевтами</a:t>
            </a:r>
          </a:p>
          <a:p>
            <a:pPr marL="1008000" lvl="4" indent="-144000">
              <a:buFont typeface="Arial" panose="020B0604020202020204" pitchFamily="34" charset="0"/>
              <a:buChar char="•"/>
            </a:pPr>
            <a:r>
              <a:rPr lang="ru-RU" sz="1800" i="1" dirty="0"/>
              <a:t>Что будет, если мы усилим ТВ поддержку на Х%</a:t>
            </a:r>
          </a:p>
          <a:p>
            <a:pPr marL="1008000" lvl="4" indent="-144000">
              <a:buFont typeface="Arial" panose="020B0604020202020204" pitchFamily="34" charset="0"/>
              <a:buChar char="•"/>
            </a:pPr>
            <a:r>
              <a:rPr lang="ru-RU" sz="1800" i="1" dirty="0"/>
              <a:t>Что будет, если мы поднимем цены на Х% и усилим работу с врачами и фармацевтами на Y%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9620-C95A-4D89-9B04-3AF28EE7381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81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868F5-401D-C041-9F35-A150389183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Medium" panose="020B0603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Medium" panose="020B0603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419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868F5-401D-C041-9F35-A150389183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Medium" panose="020B0603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Medium" panose="020B0603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46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9620-C95A-4D89-9B04-3AF28EE7381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00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9620-C95A-4D89-9B04-3AF28EE7381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32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4">
            <a:extLst>
              <a:ext uri="{FF2B5EF4-FFF2-40B4-BE49-F238E27FC236}">
                <a16:creationId xmlns:a16="http://schemas.microsoft.com/office/drawing/2014/main" id="{578951D5-8F81-F248-B6E3-D85B464CCC4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0" y="10"/>
            <a:ext cx="12192000" cy="6857993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6712C4-588F-C542-A607-74848B01F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87" y="379080"/>
            <a:ext cx="9168029" cy="1660884"/>
          </a:xfrm>
        </p:spPr>
        <p:txBody>
          <a:bodyPr lIns="0" rIns="0" anchor="t" anchorCtr="0">
            <a:normAutofit/>
          </a:bodyPr>
          <a:lstStyle>
            <a:lvl1pPr algn="l">
              <a:lnSpc>
                <a:spcPct val="100000"/>
              </a:lnSpc>
              <a:defRPr sz="3200" b="1" i="0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heading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A5C1F7-C53D-8C43-A424-04B44F1314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86" y="770730"/>
            <a:ext cx="9168029" cy="877584"/>
          </a:xfrm>
        </p:spPr>
        <p:txBody>
          <a:bodyPr lIns="0" tIns="0" rIns="0" bIns="0">
            <a:noAutofit/>
          </a:bodyPr>
          <a:lstStyle>
            <a:lvl1pPr marL="0" marR="0" indent="0" algn="l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2415" indent="0" algn="ctr">
              <a:buNone/>
              <a:defRPr sz="1060"/>
            </a:lvl2pPr>
            <a:lvl3pPr marL="484828" indent="0" algn="ctr">
              <a:buNone/>
              <a:defRPr sz="955"/>
            </a:lvl3pPr>
            <a:lvl4pPr marL="727242" indent="0" algn="ctr">
              <a:buNone/>
              <a:defRPr sz="849"/>
            </a:lvl4pPr>
            <a:lvl5pPr marL="969657" indent="0" algn="ctr">
              <a:buNone/>
              <a:defRPr sz="849"/>
            </a:lvl5pPr>
            <a:lvl6pPr marL="1212070" indent="0" algn="ctr">
              <a:buNone/>
              <a:defRPr sz="849"/>
            </a:lvl6pPr>
            <a:lvl7pPr marL="1454484" indent="0" algn="ctr">
              <a:buNone/>
              <a:defRPr sz="849"/>
            </a:lvl7pPr>
            <a:lvl8pPr marL="1696898" indent="0" algn="ctr">
              <a:buNone/>
              <a:defRPr sz="849"/>
            </a:lvl8pPr>
            <a:lvl9pPr marL="1939313" indent="0" algn="ctr">
              <a:buNone/>
              <a:defRPr sz="849"/>
            </a:lvl9pPr>
          </a:lstStyle>
          <a:p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726140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 [2]">
    <p:bg>
      <p:bgPr>
        <a:solidFill>
          <a:srgbClr val="004E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7A00FAC3-AB4A-3B4B-9E2A-E39EC89FB9FB}"/>
              </a:ext>
            </a:extLst>
          </p:cNvPr>
          <p:cNvSpPr/>
          <p:nvPr userDrawn="1"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dirty="0" err="1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EFD664-4D1B-5C44-8E6B-48E2820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52439"/>
            <a:ext cx="5472113" cy="5964236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400" b="1" spc="-1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17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urple [1]">
    <p:bg>
      <p:bgPr>
        <a:solidFill>
          <a:srgbClr val="E3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A5E952D9-9903-5943-B893-75BA448FB4ED}"/>
              </a:ext>
            </a:extLst>
          </p:cNvPr>
          <p:cNvSpPr/>
          <p:nvPr userDrawn="1"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dirty="0" err="1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FBE3BA-23D8-5847-9854-93D289F1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52439"/>
            <a:ext cx="5472113" cy="5964236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400" b="1" spc="-1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619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urple [2]">
    <p:bg>
      <p:bgPr>
        <a:solidFill>
          <a:srgbClr val="870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52439"/>
            <a:ext cx="5472113" cy="5964236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400" b="1" spc="-1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982CDFB-2967-D341-AD39-37CF180F7BFD}"/>
              </a:ext>
            </a:extLst>
          </p:cNvPr>
          <p:cNvSpPr/>
          <p:nvPr userDrawn="1"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dirty="0" err="1">
              <a:solidFill>
                <a:schemeClr val="tx2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9380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range [1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52439"/>
            <a:ext cx="5472113" cy="5964236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400" b="1" spc="-1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00B40AA-23B3-5D4C-B4D8-6574E79DF932}"/>
              </a:ext>
            </a:extLst>
          </p:cNvPr>
          <p:cNvSpPr/>
          <p:nvPr userDrawn="1"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dirty="0" err="1">
              <a:solidFill>
                <a:schemeClr val="tx2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11007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range [2]">
    <p:bg>
      <p:bgPr>
        <a:solidFill>
          <a:srgbClr val="FF7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52439"/>
            <a:ext cx="5472113" cy="5964236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400" b="1" spc="-1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29DCE45-6DF6-6A44-B714-AAF7077C64BE}"/>
              </a:ext>
            </a:extLst>
          </p:cNvPr>
          <p:cNvSpPr/>
          <p:nvPr userDrawn="1"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dirty="0" err="1">
              <a:solidFill>
                <a:schemeClr val="tx2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59700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52439"/>
            <a:ext cx="5472113" cy="5964236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400" b="1" spc="-1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AC29429-356D-7245-B3B9-9CC250DAF6EB}"/>
              </a:ext>
            </a:extLst>
          </p:cNvPr>
          <p:cNvSpPr/>
          <p:nvPr userDrawn="1"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dirty="0" err="1">
              <a:solidFill>
                <a:schemeClr val="tx2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22377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2880A0-C2B1-B84E-B783-8356997E4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CA5EC45-A7F5-F445-8C10-55FC6858E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487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2880A0-C2B1-B84E-B783-8356997E4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CA5EC45-A7F5-F445-8C10-55FC6858E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6CBFD3-2D55-774D-9912-5DCC740A6F0B}"/>
              </a:ext>
            </a:extLst>
          </p:cNvPr>
          <p:cNvCxnSpPr>
            <a:cxnSpLocks/>
          </p:cNvCxnSpPr>
          <p:nvPr userDrawn="1"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053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885263"/>
            <a:ext cx="7235825" cy="413552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3027C36-99A2-5C4E-AF8F-9D7F22597F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71" y="1395211"/>
            <a:ext cx="7236096" cy="525676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Subtitle styles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14CD3A-0F60-AE4E-8723-FD8A51E40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CB451FA-1FEF-7F4A-A1CD-B2832383C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948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368425"/>
            <a:ext cx="7235825" cy="465236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0DE36-8818-E14D-A5B5-B94ACAF02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5D452A7-4C36-1347-AC6E-10DABDEE1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724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712C4-588F-C542-A607-74848B01F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221" y="441325"/>
            <a:ext cx="9168029" cy="492953"/>
          </a:xfrm>
        </p:spPr>
        <p:txBody>
          <a:bodyPr lIns="0" rIns="0" anchor="t" anchorCtr="0">
            <a:normAutofit/>
          </a:bodyPr>
          <a:lstStyle>
            <a:lvl1pPr algn="l">
              <a:lnSpc>
                <a:spcPct val="100000"/>
              </a:lnSpc>
              <a:defRPr sz="3200" b="1" i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heading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A5C1F7-C53D-8C43-A424-04B44F1314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221" y="832975"/>
            <a:ext cx="9168029" cy="578382"/>
          </a:xfrm>
        </p:spPr>
        <p:txBody>
          <a:bodyPr lIns="0" tIns="0" rIns="0" bIns="0">
            <a:noAutofit/>
          </a:bodyPr>
          <a:lstStyle>
            <a:lvl1pPr marL="0" marR="0" indent="0" algn="l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2415" indent="0" algn="ctr">
              <a:buNone/>
              <a:defRPr sz="1060"/>
            </a:lvl2pPr>
            <a:lvl3pPr marL="484828" indent="0" algn="ctr">
              <a:buNone/>
              <a:defRPr sz="955"/>
            </a:lvl3pPr>
            <a:lvl4pPr marL="727242" indent="0" algn="ctr">
              <a:buNone/>
              <a:defRPr sz="849"/>
            </a:lvl4pPr>
            <a:lvl5pPr marL="969657" indent="0" algn="ctr">
              <a:buNone/>
              <a:defRPr sz="849"/>
            </a:lvl5pPr>
            <a:lvl6pPr marL="1212070" indent="0" algn="ctr">
              <a:buNone/>
              <a:defRPr sz="849"/>
            </a:lvl6pPr>
            <a:lvl7pPr marL="1454484" indent="0" algn="ctr">
              <a:buNone/>
              <a:defRPr sz="849"/>
            </a:lvl7pPr>
            <a:lvl8pPr marL="1696898" indent="0" algn="ctr">
              <a:buNone/>
              <a:defRPr sz="849"/>
            </a:lvl8pPr>
            <a:lvl9pPr marL="1939313" indent="0" algn="ctr">
              <a:buNone/>
              <a:defRPr sz="849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DAB807-57C7-E245-BB78-75ECF8AE7CB6}"/>
              </a:ext>
            </a:extLst>
          </p:cNvPr>
          <p:cNvSpPr txBox="1"/>
          <p:nvPr userDrawn="1"/>
        </p:nvSpPr>
        <p:spPr>
          <a:xfrm>
            <a:off x="10816683" y="1784195"/>
            <a:ext cx="0" cy="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endParaRPr lang="en-US" sz="3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25BD8-4942-444B-BE12-D99AFF280200}"/>
              </a:ext>
            </a:extLst>
          </p:cNvPr>
          <p:cNvSpPr txBox="1"/>
          <p:nvPr userDrawn="1"/>
        </p:nvSpPr>
        <p:spPr>
          <a:xfrm>
            <a:off x="9411195" y="4868883"/>
            <a:ext cx="0" cy="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endParaRPr lang="en-US" sz="1400" b="0" i="0" dirty="0" err="1">
              <a:latin typeface="Arial Regular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52DCF2-613F-C04D-92F4-6D494089F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221" y="6210880"/>
            <a:ext cx="2716789" cy="2319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5A8CFF-6917-764F-B8B1-B97D0B8C4A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6236" y="2500830"/>
            <a:ext cx="6975764" cy="435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62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ess 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368425"/>
            <a:ext cx="7235825" cy="465236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0DE36-8818-E14D-A5B5-B94ACAF02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5D452A7-4C36-1347-AC6E-10DABDEE1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348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less 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368425"/>
            <a:ext cx="7235825" cy="465236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0DE36-8818-E14D-A5B5-B94ACAF02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5D452A7-4C36-1347-AC6E-10DABDEE1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320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" y="1368425"/>
            <a:ext cx="3527426" cy="4652366"/>
          </a:xfrm>
        </p:spPr>
        <p:txBody>
          <a:bodyPr rIns="18000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E5F841F-CBD9-E94C-B33B-69797CE7E3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32287" y="1368425"/>
            <a:ext cx="3527425" cy="4652366"/>
          </a:xfrm>
        </p:spPr>
        <p:txBody>
          <a:bodyPr rIns="18000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A75AD8A-A487-8441-B0CB-FAFE8E4FA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0685" y="1368425"/>
            <a:ext cx="3527425" cy="4652366"/>
          </a:xfrm>
        </p:spPr>
        <p:txBody>
          <a:bodyPr rIns="18000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A3C38F7-4483-E841-9B92-F6AE4B8EA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963AF88-704D-244F-A72A-29CA3B0D0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495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Our Team (10)</a:t>
            </a:r>
            <a:endParaRPr lang="en-GB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75A9FCF-6440-874F-8EF1-2483B264251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75358" y="3305433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F3920FF4-1652-1149-9CBB-C8D80D74B9C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54189" y="3305546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A383F63-46B1-2347-A355-A79BF9C3392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796526" y="3305433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9B6669D-DC49-1945-A703-F0FFDBAABB4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833020" y="3305433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F4167DA-A4B0-CA42-B802-C5B9324EAD8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11851" y="3305546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F0A0405-599B-6649-98D7-2718A38304D3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674492" y="1436636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0B333E79-4F63-904B-95FE-9432A53C0A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475358" y="3024288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6BDD5DD4-2711-2F4D-ABC2-3AE3879B7D1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353323" y="1436749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83F5BD46-3482-CF44-BADB-357205A7F54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54189" y="3024401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61" name="Picture Placeholder 3">
            <a:extLst>
              <a:ext uri="{FF2B5EF4-FFF2-40B4-BE49-F238E27FC236}">
                <a16:creationId xmlns:a16="http://schemas.microsoft.com/office/drawing/2014/main" id="{B4D9B30E-32A6-CC40-8194-2702B449A60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995660" y="1436636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61DF7D1F-640E-624A-90EE-69652C7B54C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96526" y="3024288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C36F8B27-C69B-1947-AC61-EA78AC2CDFB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032154" y="1436636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AD4187FC-7DF2-1944-988D-EDC0B57939A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833020" y="3024288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65" name="Picture Placeholder 3">
            <a:extLst>
              <a:ext uri="{FF2B5EF4-FFF2-40B4-BE49-F238E27FC236}">
                <a16:creationId xmlns:a16="http://schemas.microsoft.com/office/drawing/2014/main" id="{4CE7191B-78E0-E94F-977E-C2265AC3CA19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710985" y="1436749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385D2C13-C077-234F-AA7C-1821E9C90158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1851" y="3024401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1AE6F372-1BDD-BF46-99A1-1A01658C609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475358" y="5616295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8FE5A593-E5E2-1A4A-AB70-9007E3EE5BF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154189" y="5616408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08E082D1-905D-EA42-8235-8BA85526470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796526" y="5616295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7BCF7B60-D550-0648-8C6B-A6B6B4CE14B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2833020" y="5616295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A19A84C6-3D02-6E45-91A1-BEDE4E68A1B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11851" y="5616408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2" name="Picture Placeholder 3">
            <a:extLst>
              <a:ext uri="{FF2B5EF4-FFF2-40B4-BE49-F238E27FC236}">
                <a16:creationId xmlns:a16="http://schemas.microsoft.com/office/drawing/2014/main" id="{C0F99755-333E-0440-9C3D-20CB166CB86A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7674492" y="3747498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37A23577-F3C5-6D49-BB66-B977944997B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475358" y="5335150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74" name="Picture Placeholder 3">
            <a:extLst>
              <a:ext uri="{FF2B5EF4-FFF2-40B4-BE49-F238E27FC236}">
                <a16:creationId xmlns:a16="http://schemas.microsoft.com/office/drawing/2014/main" id="{85AA5070-E35C-4546-BE24-63677E4C35EB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5353323" y="3747611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B7662685-8039-D940-A02C-40CF0F5EA902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5154189" y="5335263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76" name="Picture Placeholder 3">
            <a:extLst>
              <a:ext uri="{FF2B5EF4-FFF2-40B4-BE49-F238E27FC236}">
                <a16:creationId xmlns:a16="http://schemas.microsoft.com/office/drawing/2014/main" id="{190AB35D-C630-BD4A-8E00-CA7C285B83D6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9995660" y="3747498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6BD2A8ED-B49D-F54E-859C-38251D7DD20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9796526" y="5335150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78" name="Picture Placeholder 3">
            <a:extLst>
              <a:ext uri="{FF2B5EF4-FFF2-40B4-BE49-F238E27FC236}">
                <a16:creationId xmlns:a16="http://schemas.microsoft.com/office/drawing/2014/main" id="{44CFBB14-11F1-D742-909F-0712E7A29957}"/>
              </a:ext>
            </a:extLst>
          </p:cNvPr>
          <p:cNvSpPr>
            <a:spLocks noGrp="1"/>
          </p:cNvSpPr>
          <p:nvPr>
            <p:ph type="pic" sz="quarter" idx="88" hasCustomPrompt="1"/>
          </p:nvPr>
        </p:nvSpPr>
        <p:spPr>
          <a:xfrm>
            <a:off x="3032154" y="3747498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E45B53C2-D316-C642-8171-1AC400A60D8E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833020" y="5335150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80" name="Picture Placeholder 3">
            <a:extLst>
              <a:ext uri="{FF2B5EF4-FFF2-40B4-BE49-F238E27FC236}">
                <a16:creationId xmlns:a16="http://schemas.microsoft.com/office/drawing/2014/main" id="{EE61B0E1-1848-4D45-B563-EC387882E837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710985" y="3747611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DB88C658-67E2-7D4D-95DB-1DDEE4BCEE7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11851" y="5335263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473145E2-7C73-EA45-A798-4FE1DF4CD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6" name="Footer Placeholder 2">
            <a:extLst>
              <a:ext uri="{FF2B5EF4-FFF2-40B4-BE49-F238E27FC236}">
                <a16:creationId xmlns:a16="http://schemas.microsoft.com/office/drawing/2014/main" id="{E4E702F1-30F6-6749-81C8-EFC91CB99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332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Our Team (8)</a:t>
            </a:r>
            <a:endParaRPr lang="en-GB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75A9FCF-6440-874F-8EF1-2483B264251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88133" y="3305433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F3920FF4-1652-1149-9CBB-C8D80D74B9C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443702" y="3305546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9B6669D-DC49-1945-A703-F0FFDBAABB4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799271" y="3305433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F4167DA-A4B0-CA42-B802-C5B9324EAD8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154840" y="3305546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F0A0405-599B-6649-98D7-2718A38304D3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287267" y="1436636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0B333E79-4F63-904B-95FE-9432A53C0A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88133" y="3024288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6BDD5DD4-2711-2F4D-ABC2-3AE3879B7D1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642836" y="1436749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83F5BD46-3482-CF44-BADB-357205A7F54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43702" y="3024401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C36F8B27-C69B-1947-AC61-EA78AC2CDFB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998405" y="1436636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AD4187FC-7DF2-1944-988D-EDC0B57939A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799271" y="3024288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65" name="Picture Placeholder 3">
            <a:extLst>
              <a:ext uri="{FF2B5EF4-FFF2-40B4-BE49-F238E27FC236}">
                <a16:creationId xmlns:a16="http://schemas.microsoft.com/office/drawing/2014/main" id="{4CE7191B-78E0-E94F-977E-C2265AC3CA19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353974" y="1436749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385D2C13-C077-234F-AA7C-1821E9C90158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154840" y="3024401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1AE6F372-1BDD-BF46-99A1-1A01658C609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088133" y="5616295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8FE5A593-E5E2-1A4A-AB70-9007E3EE5BF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443702" y="5616408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7BCF7B60-D550-0648-8C6B-A6B6B4CE14B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3799271" y="5616295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A19A84C6-3D02-6E45-91A1-BEDE4E68A1B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154840" y="5616408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2" name="Picture Placeholder 3">
            <a:extLst>
              <a:ext uri="{FF2B5EF4-FFF2-40B4-BE49-F238E27FC236}">
                <a16:creationId xmlns:a16="http://schemas.microsoft.com/office/drawing/2014/main" id="{C0F99755-333E-0440-9C3D-20CB166CB86A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9287267" y="3747498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37A23577-F3C5-6D49-BB66-B977944997B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9088133" y="5335150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74" name="Picture Placeholder 3">
            <a:extLst>
              <a:ext uri="{FF2B5EF4-FFF2-40B4-BE49-F238E27FC236}">
                <a16:creationId xmlns:a16="http://schemas.microsoft.com/office/drawing/2014/main" id="{85AA5070-E35C-4546-BE24-63677E4C35EB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6642836" y="3747611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B7662685-8039-D940-A02C-40CF0F5EA902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443702" y="5335263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78" name="Picture Placeholder 3">
            <a:extLst>
              <a:ext uri="{FF2B5EF4-FFF2-40B4-BE49-F238E27FC236}">
                <a16:creationId xmlns:a16="http://schemas.microsoft.com/office/drawing/2014/main" id="{44CFBB14-11F1-D742-909F-0712E7A29957}"/>
              </a:ext>
            </a:extLst>
          </p:cNvPr>
          <p:cNvSpPr>
            <a:spLocks noGrp="1"/>
          </p:cNvSpPr>
          <p:nvPr>
            <p:ph type="pic" sz="quarter" idx="88" hasCustomPrompt="1"/>
          </p:nvPr>
        </p:nvSpPr>
        <p:spPr>
          <a:xfrm>
            <a:off x="3998405" y="3747498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E45B53C2-D316-C642-8171-1AC400A60D8E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3799271" y="5335150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80" name="Picture Placeholder 3">
            <a:extLst>
              <a:ext uri="{FF2B5EF4-FFF2-40B4-BE49-F238E27FC236}">
                <a16:creationId xmlns:a16="http://schemas.microsoft.com/office/drawing/2014/main" id="{EE61B0E1-1848-4D45-B563-EC387882E837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1353974" y="3747611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DB88C658-67E2-7D4D-95DB-1DDEE4BCEE7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154840" y="5335263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 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473145E2-7C73-EA45-A798-4FE1DF4CD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6" name="Footer Placeholder 2">
            <a:extLst>
              <a:ext uri="{FF2B5EF4-FFF2-40B4-BE49-F238E27FC236}">
                <a16:creationId xmlns:a16="http://schemas.microsoft.com/office/drawing/2014/main" id="{E4E702F1-30F6-6749-81C8-EFC91CB99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03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mockup [1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8">
            <a:extLst>
              <a:ext uri="{FF2B5EF4-FFF2-40B4-BE49-F238E27FC236}">
                <a16:creationId xmlns:a16="http://schemas.microsoft.com/office/drawing/2014/main" id="{5FC4ACFA-AFC3-1E47-80D6-DBA210E932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028185" y="1018572"/>
            <a:ext cx="6022444" cy="5032487"/>
            <a:chOff x="353" y="434"/>
            <a:chExt cx="2549" cy="2130"/>
          </a:xfrm>
        </p:grpSpPr>
        <p:sp>
          <p:nvSpPr>
            <p:cNvPr id="18" name="Freeform 91">
              <a:extLst>
                <a:ext uri="{FF2B5EF4-FFF2-40B4-BE49-F238E27FC236}">
                  <a16:creationId xmlns:a16="http://schemas.microsoft.com/office/drawing/2014/main" id="{717701F9-D9A7-9746-AA1A-D67A982D7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" y="434"/>
              <a:ext cx="2549" cy="2130"/>
            </a:xfrm>
            <a:custGeom>
              <a:avLst/>
              <a:gdLst>
                <a:gd name="T0" fmla="*/ 10926 w 11245"/>
                <a:gd name="T1" fmla="*/ 0 h 9397"/>
                <a:gd name="T2" fmla="*/ 317 w 11245"/>
                <a:gd name="T3" fmla="*/ 0 h 9397"/>
                <a:gd name="T4" fmla="*/ 0 w 11245"/>
                <a:gd name="T5" fmla="*/ 318 h 9397"/>
                <a:gd name="T6" fmla="*/ 0 w 11245"/>
                <a:gd name="T7" fmla="*/ 7427 h 9397"/>
                <a:gd name="T8" fmla="*/ 317 w 11245"/>
                <a:gd name="T9" fmla="*/ 7745 h 9397"/>
                <a:gd name="T10" fmla="*/ 4491 w 11245"/>
                <a:gd name="T11" fmla="*/ 7745 h 9397"/>
                <a:gd name="T12" fmla="*/ 4373 w 11245"/>
                <a:gd name="T13" fmla="*/ 8870 h 9397"/>
                <a:gd name="T14" fmla="*/ 4071 w 11245"/>
                <a:gd name="T15" fmla="*/ 9126 h 9397"/>
                <a:gd name="T16" fmla="*/ 3925 w 11245"/>
                <a:gd name="T17" fmla="*/ 9233 h 9397"/>
                <a:gd name="T18" fmla="*/ 3906 w 11245"/>
                <a:gd name="T19" fmla="*/ 9278 h 9397"/>
                <a:gd name="T20" fmla="*/ 3906 w 11245"/>
                <a:gd name="T21" fmla="*/ 9279 h 9397"/>
                <a:gd name="T22" fmla="*/ 3906 w 11245"/>
                <a:gd name="T23" fmla="*/ 9323 h 9397"/>
                <a:gd name="T24" fmla="*/ 3906 w 11245"/>
                <a:gd name="T25" fmla="*/ 9324 h 9397"/>
                <a:gd name="T26" fmla="*/ 3919 w 11245"/>
                <a:gd name="T27" fmla="*/ 9356 h 9397"/>
                <a:gd name="T28" fmla="*/ 4101 w 11245"/>
                <a:gd name="T29" fmla="*/ 9396 h 9397"/>
                <a:gd name="T30" fmla="*/ 7142 w 11245"/>
                <a:gd name="T31" fmla="*/ 9396 h 9397"/>
                <a:gd name="T32" fmla="*/ 7324 w 11245"/>
                <a:gd name="T33" fmla="*/ 9356 h 9397"/>
                <a:gd name="T34" fmla="*/ 7337 w 11245"/>
                <a:gd name="T35" fmla="*/ 9324 h 9397"/>
                <a:gd name="T36" fmla="*/ 7337 w 11245"/>
                <a:gd name="T37" fmla="*/ 9323 h 9397"/>
                <a:gd name="T38" fmla="*/ 7337 w 11245"/>
                <a:gd name="T39" fmla="*/ 9282 h 9397"/>
                <a:gd name="T40" fmla="*/ 7337 w 11245"/>
                <a:gd name="T41" fmla="*/ 9280 h 9397"/>
                <a:gd name="T42" fmla="*/ 7319 w 11245"/>
                <a:gd name="T43" fmla="*/ 9233 h 9397"/>
                <a:gd name="T44" fmla="*/ 7173 w 11245"/>
                <a:gd name="T45" fmla="*/ 9126 h 9397"/>
                <a:gd name="T46" fmla="*/ 6871 w 11245"/>
                <a:gd name="T47" fmla="*/ 8870 h 9397"/>
                <a:gd name="T48" fmla="*/ 6752 w 11245"/>
                <a:gd name="T49" fmla="*/ 7745 h 9397"/>
                <a:gd name="T50" fmla="*/ 10926 w 11245"/>
                <a:gd name="T51" fmla="*/ 7745 h 9397"/>
                <a:gd name="T52" fmla="*/ 11244 w 11245"/>
                <a:gd name="T53" fmla="*/ 7427 h 9397"/>
                <a:gd name="T54" fmla="*/ 11244 w 11245"/>
                <a:gd name="T55" fmla="*/ 318 h 9397"/>
                <a:gd name="T56" fmla="*/ 10926 w 11245"/>
                <a:gd name="T57" fmla="*/ 0 h 9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245" h="9397">
                  <a:moveTo>
                    <a:pt x="10926" y="0"/>
                  </a:moveTo>
                  <a:lnTo>
                    <a:pt x="317" y="0"/>
                  </a:lnTo>
                  <a:cubicBezTo>
                    <a:pt x="142" y="0"/>
                    <a:pt x="0" y="143"/>
                    <a:pt x="0" y="318"/>
                  </a:cubicBezTo>
                  <a:lnTo>
                    <a:pt x="0" y="7427"/>
                  </a:lnTo>
                  <a:cubicBezTo>
                    <a:pt x="0" y="7602"/>
                    <a:pt x="142" y="7745"/>
                    <a:pt x="317" y="7745"/>
                  </a:cubicBezTo>
                  <a:lnTo>
                    <a:pt x="4491" y="7745"/>
                  </a:lnTo>
                  <a:cubicBezTo>
                    <a:pt x="4485" y="7875"/>
                    <a:pt x="4444" y="8658"/>
                    <a:pt x="4373" y="8870"/>
                  </a:cubicBezTo>
                  <a:cubicBezTo>
                    <a:pt x="4346" y="8949"/>
                    <a:pt x="4187" y="9051"/>
                    <a:pt x="4071" y="9126"/>
                  </a:cubicBezTo>
                  <a:cubicBezTo>
                    <a:pt x="4000" y="9172"/>
                    <a:pt x="3944" y="9209"/>
                    <a:pt x="3925" y="9233"/>
                  </a:cubicBezTo>
                  <a:cubicBezTo>
                    <a:pt x="3910" y="9251"/>
                    <a:pt x="3906" y="9266"/>
                    <a:pt x="3906" y="9278"/>
                  </a:cubicBezTo>
                  <a:cubicBezTo>
                    <a:pt x="3906" y="9279"/>
                    <a:pt x="3906" y="9279"/>
                    <a:pt x="3906" y="9279"/>
                  </a:cubicBezTo>
                  <a:lnTo>
                    <a:pt x="3906" y="9323"/>
                  </a:lnTo>
                  <a:lnTo>
                    <a:pt x="3906" y="9324"/>
                  </a:lnTo>
                  <a:cubicBezTo>
                    <a:pt x="3906" y="9336"/>
                    <a:pt x="3910" y="9347"/>
                    <a:pt x="3919" y="9356"/>
                  </a:cubicBezTo>
                  <a:cubicBezTo>
                    <a:pt x="3944" y="9383"/>
                    <a:pt x="4003" y="9396"/>
                    <a:pt x="4101" y="9396"/>
                  </a:cubicBezTo>
                  <a:lnTo>
                    <a:pt x="7142" y="9396"/>
                  </a:lnTo>
                  <a:cubicBezTo>
                    <a:pt x="7240" y="9396"/>
                    <a:pt x="7300" y="9383"/>
                    <a:pt x="7324" y="9356"/>
                  </a:cubicBezTo>
                  <a:cubicBezTo>
                    <a:pt x="7333" y="9347"/>
                    <a:pt x="7337" y="9336"/>
                    <a:pt x="7337" y="9324"/>
                  </a:cubicBezTo>
                  <a:lnTo>
                    <a:pt x="7337" y="9323"/>
                  </a:lnTo>
                  <a:lnTo>
                    <a:pt x="7337" y="9282"/>
                  </a:lnTo>
                  <a:cubicBezTo>
                    <a:pt x="7337" y="9281"/>
                    <a:pt x="7337" y="9281"/>
                    <a:pt x="7337" y="9280"/>
                  </a:cubicBezTo>
                  <a:cubicBezTo>
                    <a:pt x="7338" y="9268"/>
                    <a:pt x="7334" y="9252"/>
                    <a:pt x="7319" y="9233"/>
                  </a:cubicBezTo>
                  <a:cubicBezTo>
                    <a:pt x="7300" y="9209"/>
                    <a:pt x="7244" y="9172"/>
                    <a:pt x="7173" y="9126"/>
                  </a:cubicBezTo>
                  <a:cubicBezTo>
                    <a:pt x="7056" y="9051"/>
                    <a:pt x="6897" y="8949"/>
                    <a:pt x="6871" y="8870"/>
                  </a:cubicBezTo>
                  <a:cubicBezTo>
                    <a:pt x="6799" y="8659"/>
                    <a:pt x="6759" y="7872"/>
                    <a:pt x="6752" y="7745"/>
                  </a:cubicBezTo>
                  <a:lnTo>
                    <a:pt x="10926" y="7745"/>
                  </a:lnTo>
                  <a:cubicBezTo>
                    <a:pt x="11101" y="7745"/>
                    <a:pt x="11244" y="7602"/>
                    <a:pt x="11244" y="7427"/>
                  </a:cubicBezTo>
                  <a:lnTo>
                    <a:pt x="11244" y="318"/>
                  </a:lnTo>
                  <a:cubicBezTo>
                    <a:pt x="11244" y="143"/>
                    <a:pt x="11101" y="0"/>
                    <a:pt x="1092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19" name="Freeform 92">
              <a:extLst>
                <a:ext uri="{FF2B5EF4-FFF2-40B4-BE49-F238E27FC236}">
                  <a16:creationId xmlns:a16="http://schemas.microsoft.com/office/drawing/2014/main" id="{63FF0EF6-AF95-3C4C-B550-91E9C750D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2547"/>
              <a:ext cx="767" cy="12"/>
            </a:xfrm>
            <a:custGeom>
              <a:avLst/>
              <a:gdLst>
                <a:gd name="T0" fmla="*/ 3385 w 3387"/>
                <a:gd name="T1" fmla="*/ 4 h 57"/>
                <a:gd name="T2" fmla="*/ 3385 w 3387"/>
                <a:gd name="T3" fmla="*/ 6 h 57"/>
                <a:gd name="T4" fmla="*/ 3379 w 3387"/>
                <a:gd name="T5" fmla="*/ 24 h 57"/>
                <a:gd name="T6" fmla="*/ 3213 w 3387"/>
                <a:gd name="T7" fmla="*/ 56 h 57"/>
                <a:gd name="T8" fmla="*/ 172 w 3387"/>
                <a:gd name="T9" fmla="*/ 56 h 57"/>
                <a:gd name="T10" fmla="*/ 7 w 3387"/>
                <a:gd name="T11" fmla="*/ 24 h 57"/>
                <a:gd name="T12" fmla="*/ 0 w 3387"/>
                <a:gd name="T13" fmla="*/ 6 h 57"/>
                <a:gd name="T14" fmla="*/ 0 w 3387"/>
                <a:gd name="T15" fmla="*/ 4 h 57"/>
                <a:gd name="T16" fmla="*/ 0 w 3387"/>
                <a:gd name="T17" fmla="*/ 0 h 57"/>
                <a:gd name="T18" fmla="*/ 172 w 3387"/>
                <a:gd name="T19" fmla="*/ 30 h 57"/>
                <a:gd name="T20" fmla="*/ 3213 w 3387"/>
                <a:gd name="T21" fmla="*/ 30 h 57"/>
                <a:gd name="T22" fmla="*/ 3385 w 3387"/>
                <a:gd name="T23" fmla="*/ 0 h 57"/>
                <a:gd name="T24" fmla="*/ 3385 w 3387"/>
                <a:gd name="T25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87" h="57">
                  <a:moveTo>
                    <a:pt x="3385" y="4"/>
                  </a:moveTo>
                  <a:cubicBezTo>
                    <a:pt x="3385" y="5"/>
                    <a:pt x="3385" y="6"/>
                    <a:pt x="3385" y="6"/>
                  </a:cubicBezTo>
                  <a:cubicBezTo>
                    <a:pt x="3386" y="13"/>
                    <a:pt x="3384" y="19"/>
                    <a:pt x="3379" y="24"/>
                  </a:cubicBezTo>
                  <a:cubicBezTo>
                    <a:pt x="3365" y="38"/>
                    <a:pt x="3325" y="56"/>
                    <a:pt x="3213" y="56"/>
                  </a:cubicBezTo>
                  <a:lnTo>
                    <a:pt x="172" y="56"/>
                  </a:lnTo>
                  <a:cubicBezTo>
                    <a:pt x="60" y="56"/>
                    <a:pt x="20" y="38"/>
                    <a:pt x="7" y="24"/>
                  </a:cubicBezTo>
                  <a:cubicBezTo>
                    <a:pt x="2" y="19"/>
                    <a:pt x="0" y="13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lnTo>
                    <a:pt x="0" y="0"/>
                  </a:lnTo>
                  <a:cubicBezTo>
                    <a:pt x="29" y="20"/>
                    <a:pt x="86" y="30"/>
                    <a:pt x="172" y="30"/>
                  </a:cubicBezTo>
                  <a:lnTo>
                    <a:pt x="3213" y="30"/>
                  </a:lnTo>
                  <a:cubicBezTo>
                    <a:pt x="3300" y="30"/>
                    <a:pt x="3356" y="20"/>
                    <a:pt x="3385" y="0"/>
                  </a:cubicBezTo>
                  <a:lnTo>
                    <a:pt x="3385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20" name="Freeform 93">
              <a:extLst>
                <a:ext uri="{FF2B5EF4-FFF2-40B4-BE49-F238E27FC236}">
                  <a16:creationId xmlns:a16="http://schemas.microsoft.com/office/drawing/2014/main" id="{EA533E6D-A577-0040-8141-A172860A5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2452"/>
              <a:ext cx="769" cy="97"/>
            </a:xfrm>
            <a:custGeom>
              <a:avLst/>
              <a:gdLst>
                <a:gd name="T0" fmla="*/ 3235 w 3395"/>
                <a:gd name="T1" fmla="*/ 250 h 431"/>
                <a:gd name="T2" fmla="*/ 3376 w 3395"/>
                <a:gd name="T3" fmla="*/ 352 h 431"/>
                <a:gd name="T4" fmla="*/ 3387 w 3395"/>
                <a:gd name="T5" fmla="*/ 391 h 431"/>
                <a:gd name="T6" fmla="*/ 3217 w 3395"/>
                <a:gd name="T7" fmla="*/ 430 h 431"/>
                <a:gd name="T8" fmla="*/ 176 w 3395"/>
                <a:gd name="T9" fmla="*/ 430 h 431"/>
                <a:gd name="T10" fmla="*/ 6 w 3395"/>
                <a:gd name="T11" fmla="*/ 391 h 431"/>
                <a:gd name="T12" fmla="*/ 17 w 3395"/>
                <a:gd name="T13" fmla="*/ 352 h 431"/>
                <a:gd name="T14" fmla="*/ 158 w 3395"/>
                <a:gd name="T15" fmla="*/ 250 h 431"/>
                <a:gd name="T16" fmla="*/ 462 w 3395"/>
                <a:gd name="T17" fmla="*/ 0 h 431"/>
                <a:gd name="T18" fmla="*/ 2932 w 3395"/>
                <a:gd name="T19" fmla="*/ 0 h 431"/>
                <a:gd name="T20" fmla="*/ 3235 w 3395"/>
                <a:gd name="T21" fmla="*/ 25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95" h="431">
                  <a:moveTo>
                    <a:pt x="3235" y="250"/>
                  </a:moveTo>
                  <a:cubicBezTo>
                    <a:pt x="3302" y="293"/>
                    <a:pt x="3359" y="331"/>
                    <a:pt x="3376" y="352"/>
                  </a:cubicBezTo>
                  <a:cubicBezTo>
                    <a:pt x="3385" y="363"/>
                    <a:pt x="3394" y="378"/>
                    <a:pt x="3387" y="391"/>
                  </a:cubicBezTo>
                  <a:cubicBezTo>
                    <a:pt x="3380" y="405"/>
                    <a:pt x="3349" y="430"/>
                    <a:pt x="3217" y="430"/>
                  </a:cubicBezTo>
                  <a:lnTo>
                    <a:pt x="176" y="430"/>
                  </a:lnTo>
                  <a:cubicBezTo>
                    <a:pt x="45" y="430"/>
                    <a:pt x="13" y="405"/>
                    <a:pt x="6" y="391"/>
                  </a:cubicBezTo>
                  <a:cubicBezTo>
                    <a:pt x="0" y="378"/>
                    <a:pt x="9" y="363"/>
                    <a:pt x="17" y="352"/>
                  </a:cubicBezTo>
                  <a:cubicBezTo>
                    <a:pt x="34" y="331"/>
                    <a:pt x="92" y="293"/>
                    <a:pt x="158" y="250"/>
                  </a:cubicBezTo>
                  <a:cubicBezTo>
                    <a:pt x="276" y="175"/>
                    <a:pt x="419" y="82"/>
                    <a:pt x="462" y="0"/>
                  </a:cubicBezTo>
                  <a:lnTo>
                    <a:pt x="2932" y="0"/>
                  </a:lnTo>
                  <a:cubicBezTo>
                    <a:pt x="2974" y="82"/>
                    <a:pt x="3118" y="175"/>
                    <a:pt x="3235" y="25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>
                  <a:lumMod val="8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21" name="Freeform 94">
              <a:extLst>
                <a:ext uri="{FF2B5EF4-FFF2-40B4-BE49-F238E27FC236}">
                  <a16:creationId xmlns:a16="http://schemas.microsoft.com/office/drawing/2014/main" id="{F5B0BDBC-EE68-DD4F-A273-C433F5953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2191"/>
              <a:ext cx="555" cy="255"/>
            </a:xfrm>
            <a:custGeom>
              <a:avLst/>
              <a:gdLst>
                <a:gd name="T0" fmla="*/ 2451 w 2452"/>
                <a:gd name="T1" fmla="*/ 1127 h 1128"/>
                <a:gd name="T2" fmla="*/ 0 w 2452"/>
                <a:gd name="T3" fmla="*/ 1127 h 1128"/>
                <a:gd name="T4" fmla="*/ 118 w 2452"/>
                <a:gd name="T5" fmla="*/ 0 h 1128"/>
                <a:gd name="T6" fmla="*/ 2333 w 2452"/>
                <a:gd name="T7" fmla="*/ 0 h 1128"/>
                <a:gd name="T8" fmla="*/ 2451 w 2452"/>
                <a:gd name="T9" fmla="*/ 1127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2" h="1128">
                  <a:moveTo>
                    <a:pt x="2451" y="1127"/>
                  </a:moveTo>
                  <a:lnTo>
                    <a:pt x="0" y="1127"/>
                  </a:lnTo>
                  <a:cubicBezTo>
                    <a:pt x="72" y="904"/>
                    <a:pt x="112" y="127"/>
                    <a:pt x="118" y="0"/>
                  </a:cubicBezTo>
                  <a:lnTo>
                    <a:pt x="2333" y="0"/>
                  </a:lnTo>
                  <a:cubicBezTo>
                    <a:pt x="2340" y="144"/>
                    <a:pt x="2380" y="905"/>
                    <a:pt x="2451" y="112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22" name="Freeform 95">
              <a:extLst>
                <a:ext uri="{FF2B5EF4-FFF2-40B4-BE49-F238E27FC236}">
                  <a16:creationId xmlns:a16="http://schemas.microsoft.com/office/drawing/2014/main" id="{0FFFEC2C-EC1B-044A-AA43-FAFF36F2A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" y="1955"/>
              <a:ext cx="2538" cy="230"/>
            </a:xfrm>
            <a:custGeom>
              <a:avLst/>
              <a:gdLst>
                <a:gd name="T0" fmla="*/ 10904 w 11200"/>
                <a:gd name="T1" fmla="*/ 1019 h 1020"/>
                <a:gd name="T2" fmla="*/ 295 w 11200"/>
                <a:gd name="T3" fmla="*/ 1019 h 1020"/>
                <a:gd name="T4" fmla="*/ 0 w 11200"/>
                <a:gd name="T5" fmla="*/ 724 h 1020"/>
                <a:gd name="T6" fmla="*/ 0 w 11200"/>
                <a:gd name="T7" fmla="*/ 0 h 1020"/>
                <a:gd name="T8" fmla="*/ 11199 w 11200"/>
                <a:gd name="T9" fmla="*/ 0 h 1020"/>
                <a:gd name="T10" fmla="*/ 11199 w 11200"/>
                <a:gd name="T11" fmla="*/ 724 h 1020"/>
                <a:gd name="T12" fmla="*/ 10904 w 11200"/>
                <a:gd name="T13" fmla="*/ 101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00" h="1020">
                  <a:moveTo>
                    <a:pt x="10904" y="1019"/>
                  </a:moveTo>
                  <a:lnTo>
                    <a:pt x="295" y="1019"/>
                  </a:lnTo>
                  <a:cubicBezTo>
                    <a:pt x="133" y="1019"/>
                    <a:pt x="0" y="887"/>
                    <a:pt x="0" y="724"/>
                  </a:cubicBezTo>
                  <a:lnTo>
                    <a:pt x="0" y="0"/>
                  </a:lnTo>
                  <a:lnTo>
                    <a:pt x="11199" y="0"/>
                  </a:lnTo>
                  <a:lnTo>
                    <a:pt x="11199" y="724"/>
                  </a:lnTo>
                  <a:cubicBezTo>
                    <a:pt x="11199" y="887"/>
                    <a:pt x="11067" y="1019"/>
                    <a:pt x="10904" y="101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23" name="Freeform 96">
              <a:extLst>
                <a:ext uri="{FF2B5EF4-FFF2-40B4-BE49-F238E27FC236}">
                  <a16:creationId xmlns:a16="http://schemas.microsoft.com/office/drawing/2014/main" id="{0D71C480-E989-6F41-8351-38E791AA9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" y="440"/>
              <a:ext cx="2538" cy="1512"/>
            </a:xfrm>
            <a:custGeom>
              <a:avLst/>
              <a:gdLst>
                <a:gd name="T0" fmla="*/ 11199 w 11200"/>
                <a:gd name="T1" fmla="*/ 6657 h 6658"/>
                <a:gd name="T2" fmla="*/ 0 w 11200"/>
                <a:gd name="T3" fmla="*/ 6657 h 6658"/>
                <a:gd name="T4" fmla="*/ 0 w 11200"/>
                <a:gd name="T5" fmla="*/ 295 h 6658"/>
                <a:gd name="T6" fmla="*/ 295 w 11200"/>
                <a:gd name="T7" fmla="*/ 0 h 6658"/>
                <a:gd name="T8" fmla="*/ 10904 w 11200"/>
                <a:gd name="T9" fmla="*/ 0 h 6658"/>
                <a:gd name="T10" fmla="*/ 11199 w 11200"/>
                <a:gd name="T11" fmla="*/ 295 h 6658"/>
                <a:gd name="T12" fmla="*/ 11199 w 11200"/>
                <a:gd name="T13" fmla="*/ 6657 h 6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00" h="6658">
                  <a:moveTo>
                    <a:pt x="11199" y="6657"/>
                  </a:moveTo>
                  <a:lnTo>
                    <a:pt x="0" y="6657"/>
                  </a:lnTo>
                  <a:lnTo>
                    <a:pt x="0" y="295"/>
                  </a:lnTo>
                  <a:cubicBezTo>
                    <a:pt x="0" y="132"/>
                    <a:pt x="133" y="0"/>
                    <a:pt x="295" y="0"/>
                  </a:cubicBezTo>
                  <a:lnTo>
                    <a:pt x="10904" y="0"/>
                  </a:lnTo>
                  <a:cubicBezTo>
                    <a:pt x="11067" y="0"/>
                    <a:pt x="11199" y="132"/>
                    <a:pt x="11199" y="295"/>
                  </a:cubicBezTo>
                  <a:lnTo>
                    <a:pt x="11199" y="665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24" name="Freeform 97">
              <a:extLst>
                <a:ext uri="{FF2B5EF4-FFF2-40B4-BE49-F238E27FC236}">
                  <a16:creationId xmlns:a16="http://schemas.microsoft.com/office/drawing/2014/main" id="{3E8C2AE2-0D5A-AC4B-A845-053903F66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" y="544"/>
              <a:ext cx="2334" cy="1313"/>
            </a:xfrm>
            <a:custGeom>
              <a:avLst/>
              <a:gdLst>
                <a:gd name="T0" fmla="*/ 10286 w 10298"/>
                <a:gd name="T1" fmla="*/ 5795 h 5796"/>
                <a:gd name="T2" fmla="*/ 12 w 10298"/>
                <a:gd name="T3" fmla="*/ 5795 h 5796"/>
                <a:gd name="T4" fmla="*/ 0 w 10298"/>
                <a:gd name="T5" fmla="*/ 5784 h 5796"/>
                <a:gd name="T6" fmla="*/ 0 w 10298"/>
                <a:gd name="T7" fmla="*/ 11 h 5796"/>
                <a:gd name="T8" fmla="*/ 12 w 10298"/>
                <a:gd name="T9" fmla="*/ 0 h 5796"/>
                <a:gd name="T10" fmla="*/ 10286 w 10298"/>
                <a:gd name="T11" fmla="*/ 0 h 5796"/>
                <a:gd name="T12" fmla="*/ 10297 w 10298"/>
                <a:gd name="T13" fmla="*/ 11 h 5796"/>
                <a:gd name="T14" fmla="*/ 10297 w 10298"/>
                <a:gd name="T15" fmla="*/ 5784 h 5796"/>
                <a:gd name="T16" fmla="*/ 10286 w 10298"/>
                <a:gd name="T17" fmla="*/ 5795 h 5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98" h="5796">
                  <a:moveTo>
                    <a:pt x="10286" y="5795"/>
                  </a:moveTo>
                  <a:lnTo>
                    <a:pt x="12" y="5795"/>
                  </a:lnTo>
                  <a:cubicBezTo>
                    <a:pt x="5" y="5795"/>
                    <a:pt x="0" y="5790"/>
                    <a:pt x="0" y="5784"/>
                  </a:cubicBezTo>
                  <a:lnTo>
                    <a:pt x="0" y="11"/>
                  </a:lnTo>
                  <a:cubicBezTo>
                    <a:pt x="0" y="5"/>
                    <a:pt x="5" y="0"/>
                    <a:pt x="12" y="0"/>
                  </a:cubicBezTo>
                  <a:lnTo>
                    <a:pt x="10286" y="0"/>
                  </a:lnTo>
                  <a:cubicBezTo>
                    <a:pt x="10292" y="0"/>
                    <a:pt x="10297" y="5"/>
                    <a:pt x="10297" y="11"/>
                  </a:cubicBezTo>
                  <a:lnTo>
                    <a:pt x="10297" y="5784"/>
                  </a:lnTo>
                  <a:cubicBezTo>
                    <a:pt x="10297" y="5790"/>
                    <a:pt x="10292" y="5795"/>
                    <a:pt x="10286" y="57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25" name="Freeform 98">
              <a:extLst>
                <a:ext uri="{FF2B5EF4-FFF2-40B4-BE49-F238E27FC236}">
                  <a16:creationId xmlns:a16="http://schemas.microsoft.com/office/drawing/2014/main" id="{08C4AE3E-3731-4B4E-B2AA-D2818B6D4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" y="478"/>
              <a:ext cx="28" cy="28"/>
            </a:xfrm>
            <a:custGeom>
              <a:avLst/>
              <a:gdLst>
                <a:gd name="T0" fmla="*/ 63 w 126"/>
                <a:gd name="T1" fmla="*/ 125 h 126"/>
                <a:gd name="T2" fmla="*/ 0 w 126"/>
                <a:gd name="T3" fmla="*/ 62 h 126"/>
                <a:gd name="T4" fmla="*/ 63 w 126"/>
                <a:gd name="T5" fmla="*/ 0 h 126"/>
                <a:gd name="T6" fmla="*/ 125 w 126"/>
                <a:gd name="T7" fmla="*/ 62 h 126"/>
                <a:gd name="T8" fmla="*/ 63 w 126"/>
                <a:gd name="T9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26" name="Freeform 99">
              <a:extLst>
                <a:ext uri="{FF2B5EF4-FFF2-40B4-BE49-F238E27FC236}">
                  <a16:creationId xmlns:a16="http://schemas.microsoft.com/office/drawing/2014/main" id="{E5489C06-AADD-5142-9FE8-CE128C212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483"/>
              <a:ext cx="17" cy="17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39 h 80"/>
                <a:gd name="T4" fmla="*/ 40 w 80"/>
                <a:gd name="T5" fmla="*/ 79 h 80"/>
                <a:gd name="T6" fmla="*/ 79 w 80"/>
                <a:gd name="T7" fmla="*/ 39 h 80"/>
                <a:gd name="T8" fmla="*/ 40 w 8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61"/>
                    <a:pt x="18" y="79"/>
                    <a:pt x="40" y="79"/>
                  </a:cubicBezTo>
                  <a:cubicBezTo>
                    <a:pt x="62" y="79"/>
                    <a:pt x="79" y="61"/>
                    <a:pt x="79" y="39"/>
                  </a:cubicBezTo>
                  <a:cubicBezTo>
                    <a:pt x="79" y="18"/>
                    <a:pt x="62" y="0"/>
                    <a:pt x="40" y="0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04" y="362822"/>
            <a:ext cx="3518509" cy="1066952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D33E993-928E-F44D-B587-9D2C78A19744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5280991" y="1275906"/>
            <a:ext cx="5514470" cy="310474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535605C-4436-724F-A96A-8E806B5E5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956309D4-F8A1-5A42-8CB4-5CF161FAF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AA604E5-8733-7F4E-A641-ECF457BDCD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368425"/>
            <a:ext cx="3527425" cy="465236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550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 mockup [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05" y="362822"/>
            <a:ext cx="3518086" cy="1066952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228" y="1889754"/>
            <a:ext cx="3518086" cy="4161308"/>
          </a:xfrm>
        </p:spPr>
        <p:txBody>
          <a:bodyPr rIns="18000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1C35AA8-E116-734F-89EB-E56676178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9875C55-1051-104B-AAC3-0185F3319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grpSp>
        <p:nvGrpSpPr>
          <p:cNvPr id="34" name="Group 101">
            <a:extLst>
              <a:ext uri="{FF2B5EF4-FFF2-40B4-BE49-F238E27FC236}">
                <a16:creationId xmlns:a16="http://schemas.microsoft.com/office/drawing/2014/main" id="{6DB24B84-3B64-524E-AB86-799F8E3C8DF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962646" y="1119486"/>
            <a:ext cx="8641843" cy="4931573"/>
            <a:chOff x="3231" y="1727"/>
            <a:chExt cx="1677" cy="957"/>
          </a:xfrm>
        </p:grpSpPr>
        <p:sp>
          <p:nvSpPr>
            <p:cNvPr id="35" name="Freeform 102">
              <a:extLst>
                <a:ext uri="{FF2B5EF4-FFF2-40B4-BE49-F238E27FC236}">
                  <a16:creationId xmlns:a16="http://schemas.microsoft.com/office/drawing/2014/main" id="{FD7D9956-FD50-6440-A859-71AD42093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" y="1727"/>
              <a:ext cx="1359" cy="910"/>
            </a:xfrm>
            <a:custGeom>
              <a:avLst/>
              <a:gdLst>
                <a:gd name="T0" fmla="*/ 0 w 5998"/>
                <a:gd name="T1" fmla="*/ 185 h 4019"/>
                <a:gd name="T2" fmla="*/ 185 w 5998"/>
                <a:gd name="T3" fmla="*/ 0 h 4019"/>
                <a:gd name="T4" fmla="*/ 5812 w 5998"/>
                <a:gd name="T5" fmla="*/ 0 h 4019"/>
                <a:gd name="T6" fmla="*/ 5997 w 5998"/>
                <a:gd name="T7" fmla="*/ 185 h 4019"/>
                <a:gd name="T8" fmla="*/ 5997 w 5998"/>
                <a:gd name="T9" fmla="*/ 4018 h 4019"/>
                <a:gd name="T10" fmla="*/ 3514 w 5998"/>
                <a:gd name="T11" fmla="*/ 4018 h 4019"/>
                <a:gd name="T12" fmla="*/ 2483 w 5998"/>
                <a:gd name="T13" fmla="*/ 4018 h 4019"/>
                <a:gd name="T14" fmla="*/ 0 w 5998"/>
                <a:gd name="T15" fmla="*/ 4018 h 4019"/>
                <a:gd name="T16" fmla="*/ 0 w 5998"/>
                <a:gd name="T17" fmla="*/ 185 h 4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98" h="4019">
                  <a:moveTo>
                    <a:pt x="0" y="185"/>
                  </a:moveTo>
                  <a:cubicBezTo>
                    <a:pt x="0" y="83"/>
                    <a:pt x="83" y="0"/>
                    <a:pt x="185" y="0"/>
                  </a:cubicBezTo>
                  <a:lnTo>
                    <a:pt x="5812" y="0"/>
                  </a:lnTo>
                  <a:cubicBezTo>
                    <a:pt x="5914" y="0"/>
                    <a:pt x="5997" y="83"/>
                    <a:pt x="5997" y="185"/>
                  </a:cubicBezTo>
                  <a:lnTo>
                    <a:pt x="5997" y="4018"/>
                  </a:lnTo>
                  <a:lnTo>
                    <a:pt x="3514" y="4018"/>
                  </a:lnTo>
                  <a:lnTo>
                    <a:pt x="2483" y="4018"/>
                  </a:lnTo>
                  <a:lnTo>
                    <a:pt x="0" y="4018"/>
                  </a:lnTo>
                  <a:lnTo>
                    <a:pt x="0" y="18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29BF5EB3-BE20-474E-BDDB-F67198EC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638"/>
              <a:ext cx="231" cy="13"/>
            </a:xfrm>
            <a:custGeom>
              <a:avLst/>
              <a:gdLst>
                <a:gd name="T0" fmla="*/ 999 w 1000"/>
                <a:gd name="T1" fmla="*/ 0 h 56"/>
                <a:gd name="T2" fmla="*/ 934 w 1000"/>
                <a:gd name="T3" fmla="*/ 55 h 56"/>
                <a:gd name="T4" fmla="*/ 65 w 1000"/>
                <a:gd name="T5" fmla="*/ 55 h 56"/>
                <a:gd name="T6" fmla="*/ 0 w 1000"/>
                <a:gd name="T7" fmla="*/ 0 h 56"/>
                <a:gd name="T8" fmla="*/ 999 w 100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" h="56">
                  <a:moveTo>
                    <a:pt x="999" y="0"/>
                  </a:moveTo>
                  <a:cubicBezTo>
                    <a:pt x="994" y="31"/>
                    <a:pt x="966" y="55"/>
                    <a:pt x="934" y="55"/>
                  </a:cubicBezTo>
                  <a:lnTo>
                    <a:pt x="65" y="55"/>
                  </a:lnTo>
                  <a:cubicBezTo>
                    <a:pt x="33" y="55"/>
                    <a:pt x="5" y="31"/>
                    <a:pt x="0" y="0"/>
                  </a:cubicBezTo>
                  <a:lnTo>
                    <a:pt x="99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7" name="Freeform 104">
              <a:extLst>
                <a:ext uri="{FF2B5EF4-FFF2-40B4-BE49-F238E27FC236}">
                  <a16:creationId xmlns:a16="http://schemas.microsoft.com/office/drawing/2014/main" id="{FDD796C2-E9D0-6F44-A84D-295D2EA00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" y="2666"/>
              <a:ext cx="1671" cy="18"/>
            </a:xfrm>
            <a:custGeom>
              <a:avLst/>
              <a:gdLst>
                <a:gd name="T0" fmla="*/ 7115 w 7372"/>
                <a:gd name="T1" fmla="*/ 81 h 82"/>
                <a:gd name="T2" fmla="*/ 256 w 7372"/>
                <a:gd name="T3" fmla="*/ 81 h 82"/>
                <a:gd name="T4" fmla="*/ 0 w 7372"/>
                <a:gd name="T5" fmla="*/ 0 h 82"/>
                <a:gd name="T6" fmla="*/ 7371 w 7372"/>
                <a:gd name="T7" fmla="*/ 0 h 82"/>
                <a:gd name="T8" fmla="*/ 7115 w 7372"/>
                <a:gd name="T9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2" h="82">
                  <a:moveTo>
                    <a:pt x="7115" y="81"/>
                  </a:moveTo>
                  <a:lnTo>
                    <a:pt x="256" y="81"/>
                  </a:lnTo>
                  <a:cubicBezTo>
                    <a:pt x="149" y="81"/>
                    <a:pt x="51" y="32"/>
                    <a:pt x="0" y="0"/>
                  </a:cubicBezTo>
                  <a:lnTo>
                    <a:pt x="7371" y="0"/>
                  </a:lnTo>
                  <a:cubicBezTo>
                    <a:pt x="7320" y="32"/>
                    <a:pt x="7222" y="81"/>
                    <a:pt x="7115" y="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8" name="Freeform 105">
              <a:extLst>
                <a:ext uri="{FF2B5EF4-FFF2-40B4-BE49-F238E27FC236}">
                  <a16:creationId xmlns:a16="http://schemas.microsoft.com/office/drawing/2014/main" id="{5B9FA401-2548-CC46-BC7E-107F150D4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2638"/>
              <a:ext cx="1677" cy="27"/>
            </a:xfrm>
            <a:custGeom>
              <a:avLst/>
              <a:gdLst>
                <a:gd name="T0" fmla="*/ 0 w 7398"/>
                <a:gd name="T1" fmla="*/ 124 h 125"/>
                <a:gd name="T2" fmla="*/ 0 w 7398"/>
                <a:gd name="T3" fmla="*/ 0 h 125"/>
                <a:gd name="T4" fmla="*/ 692 w 7398"/>
                <a:gd name="T5" fmla="*/ 0 h 125"/>
                <a:gd name="T6" fmla="*/ 3184 w 7398"/>
                <a:gd name="T7" fmla="*/ 0 h 125"/>
                <a:gd name="T8" fmla="*/ 3264 w 7398"/>
                <a:gd name="T9" fmla="*/ 70 h 125"/>
                <a:gd name="T10" fmla="*/ 4133 w 7398"/>
                <a:gd name="T11" fmla="*/ 70 h 125"/>
                <a:gd name="T12" fmla="*/ 4213 w 7398"/>
                <a:gd name="T13" fmla="*/ 0 h 125"/>
                <a:gd name="T14" fmla="*/ 6705 w 7398"/>
                <a:gd name="T15" fmla="*/ 0 h 125"/>
                <a:gd name="T16" fmla="*/ 7397 w 7398"/>
                <a:gd name="T17" fmla="*/ 0 h 125"/>
                <a:gd name="T18" fmla="*/ 7397 w 7398"/>
                <a:gd name="T19" fmla="*/ 124 h 125"/>
                <a:gd name="T20" fmla="*/ 0 w 7398"/>
                <a:gd name="T21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98" h="125">
                  <a:moveTo>
                    <a:pt x="0" y="124"/>
                  </a:moveTo>
                  <a:lnTo>
                    <a:pt x="0" y="0"/>
                  </a:lnTo>
                  <a:lnTo>
                    <a:pt x="692" y="0"/>
                  </a:lnTo>
                  <a:lnTo>
                    <a:pt x="3184" y="0"/>
                  </a:lnTo>
                  <a:cubicBezTo>
                    <a:pt x="3189" y="40"/>
                    <a:pt x="3223" y="70"/>
                    <a:pt x="3264" y="70"/>
                  </a:cubicBezTo>
                  <a:lnTo>
                    <a:pt x="4133" y="70"/>
                  </a:lnTo>
                  <a:cubicBezTo>
                    <a:pt x="4174" y="70"/>
                    <a:pt x="4208" y="40"/>
                    <a:pt x="4213" y="0"/>
                  </a:cubicBezTo>
                  <a:lnTo>
                    <a:pt x="6705" y="0"/>
                  </a:lnTo>
                  <a:lnTo>
                    <a:pt x="7397" y="0"/>
                  </a:lnTo>
                  <a:lnTo>
                    <a:pt x="7397" y="124"/>
                  </a:lnTo>
                  <a:lnTo>
                    <a:pt x="0" y="1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9" name="Freeform 106">
              <a:extLst>
                <a:ext uri="{FF2B5EF4-FFF2-40B4-BE49-F238E27FC236}">
                  <a16:creationId xmlns:a16="http://schemas.microsoft.com/office/drawing/2014/main" id="{AD846241-5D78-2A4B-8C01-8C7F2F0D4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1780"/>
              <a:ext cx="1276" cy="794"/>
            </a:xfrm>
            <a:custGeom>
              <a:avLst/>
              <a:gdLst>
                <a:gd name="T0" fmla="*/ 2814 w 5630"/>
                <a:gd name="T1" fmla="*/ 3505 h 3506"/>
                <a:gd name="T2" fmla="*/ 0 w 5630"/>
                <a:gd name="T3" fmla="*/ 3505 h 3506"/>
                <a:gd name="T4" fmla="*/ 0 w 5630"/>
                <a:gd name="T5" fmla="*/ 0 h 3506"/>
                <a:gd name="T6" fmla="*/ 5629 w 5630"/>
                <a:gd name="T7" fmla="*/ 0 h 3506"/>
                <a:gd name="T8" fmla="*/ 5629 w 5630"/>
                <a:gd name="T9" fmla="*/ 3505 h 3506"/>
                <a:gd name="T10" fmla="*/ 2814 w 5630"/>
                <a:gd name="T11" fmla="*/ 3505 h 3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30" h="3506">
                  <a:moveTo>
                    <a:pt x="2814" y="3505"/>
                  </a:moveTo>
                  <a:lnTo>
                    <a:pt x="0" y="3505"/>
                  </a:lnTo>
                  <a:lnTo>
                    <a:pt x="0" y="0"/>
                  </a:lnTo>
                  <a:lnTo>
                    <a:pt x="5629" y="0"/>
                  </a:lnTo>
                  <a:lnTo>
                    <a:pt x="5629" y="3505"/>
                  </a:lnTo>
                  <a:lnTo>
                    <a:pt x="2814" y="35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43F7A5EE-29A0-5F42-8EB2-5E8823CD3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1747"/>
              <a:ext cx="14" cy="14"/>
            </a:xfrm>
            <a:custGeom>
              <a:avLst/>
              <a:gdLst>
                <a:gd name="T0" fmla="*/ 63 w 64"/>
                <a:gd name="T1" fmla="*/ 32 h 65"/>
                <a:gd name="T2" fmla="*/ 59 w 64"/>
                <a:gd name="T3" fmla="*/ 48 h 65"/>
                <a:gd name="T4" fmla="*/ 47 w 64"/>
                <a:gd name="T5" fmla="*/ 59 h 65"/>
                <a:gd name="T6" fmla="*/ 31 w 64"/>
                <a:gd name="T7" fmla="*/ 64 h 65"/>
                <a:gd name="T8" fmla="*/ 16 w 64"/>
                <a:gd name="T9" fmla="*/ 59 h 65"/>
                <a:gd name="T10" fmla="*/ 4 w 64"/>
                <a:gd name="T11" fmla="*/ 48 h 65"/>
                <a:gd name="T12" fmla="*/ 0 w 64"/>
                <a:gd name="T13" fmla="*/ 32 h 65"/>
                <a:gd name="T14" fmla="*/ 4 w 64"/>
                <a:gd name="T15" fmla="*/ 16 h 65"/>
                <a:gd name="T16" fmla="*/ 16 w 64"/>
                <a:gd name="T17" fmla="*/ 5 h 65"/>
                <a:gd name="T18" fmla="*/ 31 w 64"/>
                <a:gd name="T19" fmla="*/ 0 h 65"/>
                <a:gd name="T20" fmla="*/ 47 w 64"/>
                <a:gd name="T21" fmla="*/ 5 h 65"/>
                <a:gd name="T22" fmla="*/ 59 w 64"/>
                <a:gd name="T23" fmla="*/ 16 h 65"/>
                <a:gd name="T24" fmla="*/ 63 w 64"/>
                <a:gd name="T2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5">
                  <a:moveTo>
                    <a:pt x="63" y="32"/>
                  </a:moveTo>
                  <a:cubicBezTo>
                    <a:pt x="63" y="38"/>
                    <a:pt x="62" y="43"/>
                    <a:pt x="59" y="48"/>
                  </a:cubicBezTo>
                  <a:cubicBezTo>
                    <a:pt x="56" y="53"/>
                    <a:pt x="52" y="56"/>
                    <a:pt x="47" y="59"/>
                  </a:cubicBezTo>
                  <a:cubicBezTo>
                    <a:pt x="42" y="61"/>
                    <a:pt x="37" y="64"/>
                    <a:pt x="31" y="64"/>
                  </a:cubicBezTo>
                  <a:cubicBezTo>
                    <a:pt x="26" y="64"/>
                    <a:pt x="21" y="61"/>
                    <a:pt x="16" y="59"/>
                  </a:cubicBezTo>
                  <a:cubicBezTo>
                    <a:pt x="11" y="56"/>
                    <a:pt x="7" y="53"/>
                    <a:pt x="4" y="48"/>
                  </a:cubicBezTo>
                  <a:cubicBezTo>
                    <a:pt x="1" y="43"/>
                    <a:pt x="0" y="38"/>
                    <a:pt x="0" y="32"/>
                  </a:cubicBezTo>
                  <a:cubicBezTo>
                    <a:pt x="0" y="26"/>
                    <a:pt x="1" y="21"/>
                    <a:pt x="4" y="16"/>
                  </a:cubicBezTo>
                  <a:cubicBezTo>
                    <a:pt x="7" y="11"/>
                    <a:pt x="11" y="7"/>
                    <a:pt x="16" y="5"/>
                  </a:cubicBezTo>
                  <a:cubicBezTo>
                    <a:pt x="21" y="2"/>
                    <a:pt x="26" y="0"/>
                    <a:pt x="31" y="0"/>
                  </a:cubicBezTo>
                  <a:cubicBezTo>
                    <a:pt x="37" y="0"/>
                    <a:pt x="42" y="2"/>
                    <a:pt x="47" y="5"/>
                  </a:cubicBezTo>
                  <a:cubicBezTo>
                    <a:pt x="52" y="7"/>
                    <a:pt x="56" y="11"/>
                    <a:pt x="59" y="16"/>
                  </a:cubicBezTo>
                  <a:cubicBezTo>
                    <a:pt x="62" y="21"/>
                    <a:pt x="63" y="26"/>
                    <a:pt x="63" y="32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41" name="Freeform 108">
              <a:extLst>
                <a:ext uri="{FF2B5EF4-FFF2-40B4-BE49-F238E27FC236}">
                  <a16:creationId xmlns:a16="http://schemas.microsoft.com/office/drawing/2014/main" id="{5E2CC459-48CE-194D-928F-09FB750BE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6" y="1749"/>
              <a:ext cx="7" cy="7"/>
            </a:xfrm>
            <a:custGeom>
              <a:avLst/>
              <a:gdLst>
                <a:gd name="T0" fmla="*/ 17 w 36"/>
                <a:gd name="T1" fmla="*/ 0 h 37"/>
                <a:gd name="T2" fmla="*/ 35 w 36"/>
                <a:gd name="T3" fmla="*/ 18 h 37"/>
                <a:gd name="T4" fmla="*/ 17 w 36"/>
                <a:gd name="T5" fmla="*/ 36 h 37"/>
                <a:gd name="T6" fmla="*/ 0 w 36"/>
                <a:gd name="T7" fmla="*/ 18 h 37"/>
                <a:gd name="T8" fmla="*/ 17 w 3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17" y="0"/>
                  </a:moveTo>
                  <a:cubicBezTo>
                    <a:pt x="27" y="0"/>
                    <a:pt x="35" y="8"/>
                    <a:pt x="35" y="18"/>
                  </a:cubicBezTo>
                  <a:cubicBezTo>
                    <a:pt x="35" y="28"/>
                    <a:pt x="27" y="36"/>
                    <a:pt x="17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</p:grp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3EBB2241-BC4A-7340-9A36-F29C322826B1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5964095" y="1387454"/>
            <a:ext cx="6221280" cy="408309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6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 mockup [2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688" y="362822"/>
            <a:ext cx="3527425" cy="106695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1111" y="1889754"/>
            <a:ext cx="3527002" cy="4161305"/>
          </a:xfrm>
        </p:spPr>
        <p:txBody>
          <a:bodyPr rIns="180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D21BF0-8019-5D4B-979D-D179173E1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3F82A7C-3746-9C42-B9EA-F45B5936A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grpSp>
        <p:nvGrpSpPr>
          <p:cNvPr id="24" name="Group 101">
            <a:extLst>
              <a:ext uri="{FF2B5EF4-FFF2-40B4-BE49-F238E27FC236}">
                <a16:creationId xmlns:a16="http://schemas.microsoft.com/office/drawing/2014/main" id="{AF5B3C6B-0565-944A-AC5C-4D99473BA8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326262" y="1119486"/>
            <a:ext cx="8641843" cy="4931573"/>
            <a:chOff x="3231" y="1727"/>
            <a:chExt cx="1677" cy="957"/>
          </a:xfrm>
        </p:grpSpPr>
        <p:sp>
          <p:nvSpPr>
            <p:cNvPr id="25" name="Freeform 102">
              <a:extLst>
                <a:ext uri="{FF2B5EF4-FFF2-40B4-BE49-F238E27FC236}">
                  <a16:creationId xmlns:a16="http://schemas.microsoft.com/office/drawing/2014/main" id="{D7FA6FD7-2EE0-0B49-B665-1804B8C93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" y="1727"/>
              <a:ext cx="1359" cy="910"/>
            </a:xfrm>
            <a:custGeom>
              <a:avLst/>
              <a:gdLst>
                <a:gd name="T0" fmla="*/ 0 w 5998"/>
                <a:gd name="T1" fmla="*/ 185 h 4019"/>
                <a:gd name="T2" fmla="*/ 185 w 5998"/>
                <a:gd name="T3" fmla="*/ 0 h 4019"/>
                <a:gd name="T4" fmla="*/ 5812 w 5998"/>
                <a:gd name="T5" fmla="*/ 0 h 4019"/>
                <a:gd name="T6" fmla="*/ 5997 w 5998"/>
                <a:gd name="T7" fmla="*/ 185 h 4019"/>
                <a:gd name="T8" fmla="*/ 5997 w 5998"/>
                <a:gd name="T9" fmla="*/ 4018 h 4019"/>
                <a:gd name="T10" fmla="*/ 3514 w 5998"/>
                <a:gd name="T11" fmla="*/ 4018 h 4019"/>
                <a:gd name="T12" fmla="*/ 2483 w 5998"/>
                <a:gd name="T13" fmla="*/ 4018 h 4019"/>
                <a:gd name="T14" fmla="*/ 0 w 5998"/>
                <a:gd name="T15" fmla="*/ 4018 h 4019"/>
                <a:gd name="T16" fmla="*/ 0 w 5998"/>
                <a:gd name="T17" fmla="*/ 185 h 4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98" h="4019">
                  <a:moveTo>
                    <a:pt x="0" y="185"/>
                  </a:moveTo>
                  <a:cubicBezTo>
                    <a:pt x="0" y="83"/>
                    <a:pt x="83" y="0"/>
                    <a:pt x="185" y="0"/>
                  </a:cubicBezTo>
                  <a:lnTo>
                    <a:pt x="5812" y="0"/>
                  </a:lnTo>
                  <a:cubicBezTo>
                    <a:pt x="5914" y="0"/>
                    <a:pt x="5997" y="83"/>
                    <a:pt x="5997" y="185"/>
                  </a:cubicBezTo>
                  <a:lnTo>
                    <a:pt x="5997" y="4018"/>
                  </a:lnTo>
                  <a:lnTo>
                    <a:pt x="3514" y="4018"/>
                  </a:lnTo>
                  <a:lnTo>
                    <a:pt x="2483" y="4018"/>
                  </a:lnTo>
                  <a:lnTo>
                    <a:pt x="0" y="4018"/>
                  </a:lnTo>
                  <a:lnTo>
                    <a:pt x="0" y="18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26" name="Freeform 103">
              <a:extLst>
                <a:ext uri="{FF2B5EF4-FFF2-40B4-BE49-F238E27FC236}">
                  <a16:creationId xmlns:a16="http://schemas.microsoft.com/office/drawing/2014/main" id="{D786CE2D-7ECA-A94E-8F7B-7C26E9A6D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638"/>
              <a:ext cx="231" cy="13"/>
            </a:xfrm>
            <a:custGeom>
              <a:avLst/>
              <a:gdLst>
                <a:gd name="T0" fmla="*/ 999 w 1000"/>
                <a:gd name="T1" fmla="*/ 0 h 56"/>
                <a:gd name="T2" fmla="*/ 934 w 1000"/>
                <a:gd name="T3" fmla="*/ 55 h 56"/>
                <a:gd name="T4" fmla="*/ 65 w 1000"/>
                <a:gd name="T5" fmla="*/ 55 h 56"/>
                <a:gd name="T6" fmla="*/ 0 w 1000"/>
                <a:gd name="T7" fmla="*/ 0 h 56"/>
                <a:gd name="T8" fmla="*/ 999 w 100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" h="56">
                  <a:moveTo>
                    <a:pt x="999" y="0"/>
                  </a:moveTo>
                  <a:cubicBezTo>
                    <a:pt x="994" y="31"/>
                    <a:pt x="966" y="55"/>
                    <a:pt x="934" y="55"/>
                  </a:cubicBezTo>
                  <a:lnTo>
                    <a:pt x="65" y="55"/>
                  </a:lnTo>
                  <a:cubicBezTo>
                    <a:pt x="33" y="55"/>
                    <a:pt x="5" y="31"/>
                    <a:pt x="0" y="0"/>
                  </a:cubicBezTo>
                  <a:lnTo>
                    <a:pt x="99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27" name="Freeform 104">
              <a:extLst>
                <a:ext uri="{FF2B5EF4-FFF2-40B4-BE49-F238E27FC236}">
                  <a16:creationId xmlns:a16="http://schemas.microsoft.com/office/drawing/2014/main" id="{E7534459-1B2B-DB4D-8DDE-451C301F9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" y="2666"/>
              <a:ext cx="1671" cy="18"/>
            </a:xfrm>
            <a:custGeom>
              <a:avLst/>
              <a:gdLst>
                <a:gd name="T0" fmla="*/ 7115 w 7372"/>
                <a:gd name="T1" fmla="*/ 81 h 82"/>
                <a:gd name="T2" fmla="*/ 256 w 7372"/>
                <a:gd name="T3" fmla="*/ 81 h 82"/>
                <a:gd name="T4" fmla="*/ 0 w 7372"/>
                <a:gd name="T5" fmla="*/ 0 h 82"/>
                <a:gd name="T6" fmla="*/ 7371 w 7372"/>
                <a:gd name="T7" fmla="*/ 0 h 82"/>
                <a:gd name="T8" fmla="*/ 7115 w 7372"/>
                <a:gd name="T9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2" h="82">
                  <a:moveTo>
                    <a:pt x="7115" y="81"/>
                  </a:moveTo>
                  <a:lnTo>
                    <a:pt x="256" y="81"/>
                  </a:lnTo>
                  <a:cubicBezTo>
                    <a:pt x="149" y="81"/>
                    <a:pt x="51" y="32"/>
                    <a:pt x="0" y="0"/>
                  </a:cubicBezTo>
                  <a:lnTo>
                    <a:pt x="7371" y="0"/>
                  </a:lnTo>
                  <a:cubicBezTo>
                    <a:pt x="7320" y="32"/>
                    <a:pt x="7222" y="81"/>
                    <a:pt x="7115" y="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28" name="Freeform 105">
              <a:extLst>
                <a:ext uri="{FF2B5EF4-FFF2-40B4-BE49-F238E27FC236}">
                  <a16:creationId xmlns:a16="http://schemas.microsoft.com/office/drawing/2014/main" id="{D77F6713-37E0-8C43-A33F-1CA27A767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2638"/>
              <a:ext cx="1677" cy="27"/>
            </a:xfrm>
            <a:custGeom>
              <a:avLst/>
              <a:gdLst>
                <a:gd name="T0" fmla="*/ 0 w 7398"/>
                <a:gd name="T1" fmla="*/ 124 h 125"/>
                <a:gd name="T2" fmla="*/ 0 w 7398"/>
                <a:gd name="T3" fmla="*/ 0 h 125"/>
                <a:gd name="T4" fmla="*/ 692 w 7398"/>
                <a:gd name="T5" fmla="*/ 0 h 125"/>
                <a:gd name="T6" fmla="*/ 3184 w 7398"/>
                <a:gd name="T7" fmla="*/ 0 h 125"/>
                <a:gd name="T8" fmla="*/ 3264 w 7398"/>
                <a:gd name="T9" fmla="*/ 70 h 125"/>
                <a:gd name="T10" fmla="*/ 4133 w 7398"/>
                <a:gd name="T11" fmla="*/ 70 h 125"/>
                <a:gd name="T12" fmla="*/ 4213 w 7398"/>
                <a:gd name="T13" fmla="*/ 0 h 125"/>
                <a:gd name="T14" fmla="*/ 6705 w 7398"/>
                <a:gd name="T15" fmla="*/ 0 h 125"/>
                <a:gd name="T16" fmla="*/ 7397 w 7398"/>
                <a:gd name="T17" fmla="*/ 0 h 125"/>
                <a:gd name="T18" fmla="*/ 7397 w 7398"/>
                <a:gd name="T19" fmla="*/ 124 h 125"/>
                <a:gd name="T20" fmla="*/ 0 w 7398"/>
                <a:gd name="T21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98" h="125">
                  <a:moveTo>
                    <a:pt x="0" y="124"/>
                  </a:moveTo>
                  <a:lnTo>
                    <a:pt x="0" y="0"/>
                  </a:lnTo>
                  <a:lnTo>
                    <a:pt x="692" y="0"/>
                  </a:lnTo>
                  <a:lnTo>
                    <a:pt x="3184" y="0"/>
                  </a:lnTo>
                  <a:cubicBezTo>
                    <a:pt x="3189" y="40"/>
                    <a:pt x="3223" y="70"/>
                    <a:pt x="3264" y="70"/>
                  </a:cubicBezTo>
                  <a:lnTo>
                    <a:pt x="4133" y="70"/>
                  </a:lnTo>
                  <a:cubicBezTo>
                    <a:pt x="4174" y="70"/>
                    <a:pt x="4208" y="40"/>
                    <a:pt x="4213" y="0"/>
                  </a:cubicBezTo>
                  <a:lnTo>
                    <a:pt x="6705" y="0"/>
                  </a:lnTo>
                  <a:lnTo>
                    <a:pt x="7397" y="0"/>
                  </a:lnTo>
                  <a:lnTo>
                    <a:pt x="7397" y="124"/>
                  </a:lnTo>
                  <a:lnTo>
                    <a:pt x="0" y="1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29" name="Freeform 106">
              <a:extLst>
                <a:ext uri="{FF2B5EF4-FFF2-40B4-BE49-F238E27FC236}">
                  <a16:creationId xmlns:a16="http://schemas.microsoft.com/office/drawing/2014/main" id="{D68A9B85-2019-E240-AADB-D629B6D53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1780"/>
              <a:ext cx="1276" cy="794"/>
            </a:xfrm>
            <a:custGeom>
              <a:avLst/>
              <a:gdLst>
                <a:gd name="T0" fmla="*/ 2814 w 5630"/>
                <a:gd name="T1" fmla="*/ 3505 h 3506"/>
                <a:gd name="T2" fmla="*/ 0 w 5630"/>
                <a:gd name="T3" fmla="*/ 3505 h 3506"/>
                <a:gd name="T4" fmla="*/ 0 w 5630"/>
                <a:gd name="T5" fmla="*/ 0 h 3506"/>
                <a:gd name="T6" fmla="*/ 5629 w 5630"/>
                <a:gd name="T7" fmla="*/ 0 h 3506"/>
                <a:gd name="T8" fmla="*/ 5629 w 5630"/>
                <a:gd name="T9" fmla="*/ 3505 h 3506"/>
                <a:gd name="T10" fmla="*/ 2814 w 5630"/>
                <a:gd name="T11" fmla="*/ 3505 h 3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30" h="3506">
                  <a:moveTo>
                    <a:pt x="2814" y="3505"/>
                  </a:moveTo>
                  <a:lnTo>
                    <a:pt x="0" y="3505"/>
                  </a:lnTo>
                  <a:lnTo>
                    <a:pt x="0" y="0"/>
                  </a:lnTo>
                  <a:lnTo>
                    <a:pt x="5629" y="0"/>
                  </a:lnTo>
                  <a:lnTo>
                    <a:pt x="5629" y="3505"/>
                  </a:lnTo>
                  <a:lnTo>
                    <a:pt x="2814" y="35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0" name="Freeform 107">
              <a:extLst>
                <a:ext uri="{FF2B5EF4-FFF2-40B4-BE49-F238E27FC236}">
                  <a16:creationId xmlns:a16="http://schemas.microsoft.com/office/drawing/2014/main" id="{C2D00FF9-2EC8-2647-9A30-814F4D165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1747"/>
              <a:ext cx="14" cy="14"/>
            </a:xfrm>
            <a:custGeom>
              <a:avLst/>
              <a:gdLst>
                <a:gd name="T0" fmla="*/ 63 w 64"/>
                <a:gd name="T1" fmla="*/ 32 h 65"/>
                <a:gd name="T2" fmla="*/ 59 w 64"/>
                <a:gd name="T3" fmla="*/ 48 h 65"/>
                <a:gd name="T4" fmla="*/ 47 w 64"/>
                <a:gd name="T5" fmla="*/ 59 h 65"/>
                <a:gd name="T6" fmla="*/ 31 w 64"/>
                <a:gd name="T7" fmla="*/ 64 h 65"/>
                <a:gd name="T8" fmla="*/ 16 w 64"/>
                <a:gd name="T9" fmla="*/ 59 h 65"/>
                <a:gd name="T10" fmla="*/ 4 w 64"/>
                <a:gd name="T11" fmla="*/ 48 h 65"/>
                <a:gd name="T12" fmla="*/ 0 w 64"/>
                <a:gd name="T13" fmla="*/ 32 h 65"/>
                <a:gd name="T14" fmla="*/ 4 w 64"/>
                <a:gd name="T15" fmla="*/ 16 h 65"/>
                <a:gd name="T16" fmla="*/ 16 w 64"/>
                <a:gd name="T17" fmla="*/ 5 h 65"/>
                <a:gd name="T18" fmla="*/ 31 w 64"/>
                <a:gd name="T19" fmla="*/ 0 h 65"/>
                <a:gd name="T20" fmla="*/ 47 w 64"/>
                <a:gd name="T21" fmla="*/ 5 h 65"/>
                <a:gd name="T22" fmla="*/ 59 w 64"/>
                <a:gd name="T23" fmla="*/ 16 h 65"/>
                <a:gd name="T24" fmla="*/ 63 w 64"/>
                <a:gd name="T2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5">
                  <a:moveTo>
                    <a:pt x="63" y="32"/>
                  </a:moveTo>
                  <a:cubicBezTo>
                    <a:pt x="63" y="38"/>
                    <a:pt x="62" y="43"/>
                    <a:pt x="59" y="48"/>
                  </a:cubicBezTo>
                  <a:cubicBezTo>
                    <a:pt x="56" y="53"/>
                    <a:pt x="52" y="56"/>
                    <a:pt x="47" y="59"/>
                  </a:cubicBezTo>
                  <a:cubicBezTo>
                    <a:pt x="42" y="61"/>
                    <a:pt x="37" y="64"/>
                    <a:pt x="31" y="64"/>
                  </a:cubicBezTo>
                  <a:cubicBezTo>
                    <a:pt x="26" y="64"/>
                    <a:pt x="21" y="61"/>
                    <a:pt x="16" y="59"/>
                  </a:cubicBezTo>
                  <a:cubicBezTo>
                    <a:pt x="11" y="56"/>
                    <a:pt x="7" y="53"/>
                    <a:pt x="4" y="48"/>
                  </a:cubicBezTo>
                  <a:cubicBezTo>
                    <a:pt x="1" y="43"/>
                    <a:pt x="0" y="38"/>
                    <a:pt x="0" y="32"/>
                  </a:cubicBezTo>
                  <a:cubicBezTo>
                    <a:pt x="0" y="26"/>
                    <a:pt x="1" y="21"/>
                    <a:pt x="4" y="16"/>
                  </a:cubicBezTo>
                  <a:cubicBezTo>
                    <a:pt x="7" y="11"/>
                    <a:pt x="11" y="7"/>
                    <a:pt x="16" y="5"/>
                  </a:cubicBezTo>
                  <a:cubicBezTo>
                    <a:pt x="21" y="2"/>
                    <a:pt x="26" y="0"/>
                    <a:pt x="31" y="0"/>
                  </a:cubicBezTo>
                  <a:cubicBezTo>
                    <a:pt x="37" y="0"/>
                    <a:pt x="42" y="2"/>
                    <a:pt x="47" y="5"/>
                  </a:cubicBezTo>
                  <a:cubicBezTo>
                    <a:pt x="52" y="7"/>
                    <a:pt x="56" y="11"/>
                    <a:pt x="59" y="16"/>
                  </a:cubicBezTo>
                  <a:cubicBezTo>
                    <a:pt x="62" y="21"/>
                    <a:pt x="63" y="26"/>
                    <a:pt x="63" y="32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1" name="Freeform 108">
              <a:extLst>
                <a:ext uri="{FF2B5EF4-FFF2-40B4-BE49-F238E27FC236}">
                  <a16:creationId xmlns:a16="http://schemas.microsoft.com/office/drawing/2014/main" id="{BA3DC7CA-F4FF-674F-A14A-6F8F770DB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6" y="1749"/>
              <a:ext cx="7" cy="7"/>
            </a:xfrm>
            <a:custGeom>
              <a:avLst/>
              <a:gdLst>
                <a:gd name="T0" fmla="*/ 17 w 36"/>
                <a:gd name="T1" fmla="*/ 0 h 37"/>
                <a:gd name="T2" fmla="*/ 35 w 36"/>
                <a:gd name="T3" fmla="*/ 18 h 37"/>
                <a:gd name="T4" fmla="*/ 17 w 36"/>
                <a:gd name="T5" fmla="*/ 36 h 37"/>
                <a:gd name="T6" fmla="*/ 0 w 36"/>
                <a:gd name="T7" fmla="*/ 18 h 37"/>
                <a:gd name="T8" fmla="*/ 17 w 3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17" y="0"/>
                  </a:moveTo>
                  <a:cubicBezTo>
                    <a:pt x="27" y="0"/>
                    <a:pt x="35" y="8"/>
                    <a:pt x="35" y="18"/>
                  </a:cubicBezTo>
                  <a:cubicBezTo>
                    <a:pt x="35" y="28"/>
                    <a:pt x="27" y="36"/>
                    <a:pt x="17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</p:grp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346D7301-D8CB-DF4D-903F-2C4BA6577C1E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0" y="1387454"/>
            <a:ext cx="6284949" cy="408309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35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[1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0">
            <a:extLst>
              <a:ext uri="{FF2B5EF4-FFF2-40B4-BE49-F238E27FC236}">
                <a16:creationId xmlns:a16="http://schemas.microsoft.com/office/drawing/2014/main" id="{12F135EA-69B1-6F43-B940-55A061AA5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059" y="556268"/>
            <a:ext cx="2702632" cy="5484496"/>
          </a:xfrm>
          <a:custGeom>
            <a:avLst/>
            <a:gdLst>
              <a:gd name="T0" fmla="*/ 1176 w 1360"/>
              <a:gd name="T1" fmla="*/ 2750 h 2751"/>
              <a:gd name="T2" fmla="*/ 184 w 1360"/>
              <a:gd name="T3" fmla="*/ 2750 h 2751"/>
              <a:gd name="T4" fmla="*/ 0 w 1360"/>
              <a:gd name="T5" fmla="*/ 2567 h 2751"/>
              <a:gd name="T6" fmla="*/ 0 w 1360"/>
              <a:gd name="T7" fmla="*/ 183 h 2751"/>
              <a:gd name="T8" fmla="*/ 184 w 1360"/>
              <a:gd name="T9" fmla="*/ 0 h 2751"/>
              <a:gd name="T10" fmla="*/ 1176 w 1360"/>
              <a:gd name="T11" fmla="*/ 0 h 2751"/>
              <a:gd name="T12" fmla="*/ 1359 w 1360"/>
              <a:gd name="T13" fmla="*/ 183 h 2751"/>
              <a:gd name="T14" fmla="*/ 1359 w 1360"/>
              <a:gd name="T15" fmla="*/ 2567 h 2751"/>
              <a:gd name="T16" fmla="*/ 1176 w 1360"/>
              <a:gd name="T17" fmla="*/ 2750 h 2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0" h="2751">
                <a:moveTo>
                  <a:pt x="1176" y="2750"/>
                </a:moveTo>
                <a:lnTo>
                  <a:pt x="184" y="2750"/>
                </a:lnTo>
                <a:cubicBezTo>
                  <a:pt x="83" y="2750"/>
                  <a:pt x="0" y="2668"/>
                  <a:pt x="0" y="2567"/>
                </a:cubicBezTo>
                <a:lnTo>
                  <a:pt x="0" y="183"/>
                </a:lnTo>
                <a:cubicBezTo>
                  <a:pt x="0" y="82"/>
                  <a:pt x="83" y="0"/>
                  <a:pt x="184" y="0"/>
                </a:cubicBezTo>
                <a:lnTo>
                  <a:pt x="1176" y="0"/>
                </a:lnTo>
                <a:cubicBezTo>
                  <a:pt x="1277" y="0"/>
                  <a:pt x="1359" y="82"/>
                  <a:pt x="1359" y="183"/>
                </a:cubicBezTo>
                <a:lnTo>
                  <a:pt x="1359" y="2567"/>
                </a:lnTo>
                <a:cubicBezTo>
                  <a:pt x="1359" y="2668"/>
                  <a:pt x="1277" y="2750"/>
                  <a:pt x="1176" y="2750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 dirty="0">
              <a:latin typeface="Arial Regular"/>
            </a:endParaRPr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1C1A6562-9462-E44C-A1D2-06F47266A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575" y="569716"/>
            <a:ext cx="2667600" cy="5457600"/>
          </a:xfrm>
          <a:custGeom>
            <a:avLst/>
            <a:gdLst>
              <a:gd name="T0" fmla="*/ 0 w 1348"/>
              <a:gd name="T1" fmla="*/ 178 h 2741"/>
              <a:gd name="T2" fmla="*/ 0 w 1348"/>
              <a:gd name="T3" fmla="*/ 2562 h 2741"/>
              <a:gd name="T4" fmla="*/ 178 w 1348"/>
              <a:gd name="T5" fmla="*/ 2740 h 2741"/>
              <a:gd name="T6" fmla="*/ 1170 w 1348"/>
              <a:gd name="T7" fmla="*/ 2740 h 2741"/>
              <a:gd name="T8" fmla="*/ 1347 w 1348"/>
              <a:gd name="T9" fmla="*/ 2562 h 2741"/>
              <a:gd name="T10" fmla="*/ 1347 w 1348"/>
              <a:gd name="T11" fmla="*/ 178 h 2741"/>
              <a:gd name="T12" fmla="*/ 1170 w 1348"/>
              <a:gd name="T13" fmla="*/ 0 h 2741"/>
              <a:gd name="T14" fmla="*/ 178 w 1348"/>
              <a:gd name="T15" fmla="*/ 0 h 2741"/>
              <a:gd name="T16" fmla="*/ 0 w 1348"/>
              <a:gd name="T17" fmla="*/ 178 h 2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8" h="2741">
                <a:moveTo>
                  <a:pt x="0" y="178"/>
                </a:moveTo>
                <a:lnTo>
                  <a:pt x="0" y="2562"/>
                </a:lnTo>
                <a:cubicBezTo>
                  <a:pt x="0" y="2660"/>
                  <a:pt x="80" y="2740"/>
                  <a:pt x="178" y="2740"/>
                </a:cubicBezTo>
                <a:lnTo>
                  <a:pt x="1170" y="2740"/>
                </a:lnTo>
                <a:cubicBezTo>
                  <a:pt x="1268" y="2740"/>
                  <a:pt x="1347" y="2660"/>
                  <a:pt x="1347" y="2562"/>
                </a:cubicBezTo>
                <a:lnTo>
                  <a:pt x="1347" y="178"/>
                </a:lnTo>
                <a:cubicBezTo>
                  <a:pt x="1347" y="80"/>
                  <a:pt x="1268" y="0"/>
                  <a:pt x="1170" y="0"/>
                </a:cubicBezTo>
                <a:lnTo>
                  <a:pt x="178" y="0"/>
                </a:lnTo>
                <a:cubicBezTo>
                  <a:pt x="80" y="0"/>
                  <a:pt x="0" y="80"/>
                  <a:pt x="0" y="178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 dirty="0">
              <a:latin typeface="Arial Regular"/>
            </a:endParaRPr>
          </a:p>
        </p:txBody>
      </p:sp>
      <p:sp>
        <p:nvSpPr>
          <p:cNvPr id="20" name="Freeform 32">
            <a:extLst>
              <a:ext uri="{FF2B5EF4-FFF2-40B4-BE49-F238E27FC236}">
                <a16:creationId xmlns:a16="http://schemas.microsoft.com/office/drawing/2014/main" id="{6CA69964-58FE-1342-9E51-D7D83E842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126" y="1179814"/>
            <a:ext cx="2359301" cy="4208008"/>
          </a:xfrm>
          <a:custGeom>
            <a:avLst/>
            <a:gdLst>
              <a:gd name="T0" fmla="*/ 594 w 1188"/>
              <a:gd name="T1" fmla="*/ 2110 h 2111"/>
              <a:gd name="T2" fmla="*/ 0 w 1188"/>
              <a:gd name="T3" fmla="*/ 2110 h 2111"/>
              <a:gd name="T4" fmla="*/ 0 w 1188"/>
              <a:gd name="T5" fmla="*/ 0 h 2111"/>
              <a:gd name="T6" fmla="*/ 1187 w 1188"/>
              <a:gd name="T7" fmla="*/ 0 h 2111"/>
              <a:gd name="T8" fmla="*/ 1187 w 1188"/>
              <a:gd name="T9" fmla="*/ 2110 h 2111"/>
              <a:gd name="T10" fmla="*/ 594 w 1188"/>
              <a:gd name="T11" fmla="*/ 2110 h 2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8" h="2111">
                <a:moveTo>
                  <a:pt x="594" y="2110"/>
                </a:moveTo>
                <a:lnTo>
                  <a:pt x="0" y="2110"/>
                </a:lnTo>
                <a:lnTo>
                  <a:pt x="0" y="0"/>
                </a:lnTo>
                <a:lnTo>
                  <a:pt x="1187" y="0"/>
                </a:lnTo>
                <a:lnTo>
                  <a:pt x="1187" y="2110"/>
                </a:lnTo>
                <a:lnTo>
                  <a:pt x="594" y="211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 dirty="0">
              <a:latin typeface="Arial Regular"/>
            </a:endParaRPr>
          </a:p>
        </p:txBody>
      </p:sp>
      <p:sp>
        <p:nvSpPr>
          <p:cNvPr id="21" name="Freeform 33">
            <a:extLst>
              <a:ext uri="{FF2B5EF4-FFF2-40B4-BE49-F238E27FC236}">
                <a16:creationId xmlns:a16="http://schemas.microsoft.com/office/drawing/2014/main" id="{03D6CEC6-09C7-BC46-9EDA-2635359A6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8513" y="5511070"/>
            <a:ext cx="343331" cy="343331"/>
          </a:xfrm>
          <a:custGeom>
            <a:avLst/>
            <a:gdLst>
              <a:gd name="T0" fmla="*/ 88 w 176"/>
              <a:gd name="T1" fmla="*/ 175 h 176"/>
              <a:gd name="T2" fmla="*/ 0 w 176"/>
              <a:gd name="T3" fmla="*/ 88 h 176"/>
              <a:gd name="T4" fmla="*/ 88 w 176"/>
              <a:gd name="T5" fmla="*/ 0 h 176"/>
              <a:gd name="T6" fmla="*/ 175 w 176"/>
              <a:gd name="T7" fmla="*/ 88 h 176"/>
              <a:gd name="T8" fmla="*/ 88 w 176"/>
              <a:gd name="T9" fmla="*/ 175 h 176"/>
              <a:gd name="T10" fmla="*/ 88 w 176"/>
              <a:gd name="T11" fmla="*/ 6 h 176"/>
              <a:gd name="T12" fmla="*/ 6 w 176"/>
              <a:gd name="T13" fmla="*/ 88 h 176"/>
              <a:gd name="T14" fmla="*/ 88 w 176"/>
              <a:gd name="T15" fmla="*/ 170 h 176"/>
              <a:gd name="T16" fmla="*/ 170 w 176"/>
              <a:gd name="T17" fmla="*/ 88 h 176"/>
              <a:gd name="T18" fmla="*/ 88 w 176"/>
              <a:gd name="T19" fmla="*/ 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175"/>
                </a:moveTo>
                <a:cubicBezTo>
                  <a:pt x="39" y="175"/>
                  <a:pt x="0" y="136"/>
                  <a:pt x="0" y="88"/>
                </a:cubicBezTo>
                <a:cubicBezTo>
                  <a:pt x="0" y="39"/>
                  <a:pt x="39" y="0"/>
                  <a:pt x="88" y="0"/>
                </a:cubicBezTo>
                <a:cubicBezTo>
                  <a:pt x="136" y="0"/>
                  <a:pt x="175" y="39"/>
                  <a:pt x="175" y="88"/>
                </a:cubicBezTo>
                <a:cubicBezTo>
                  <a:pt x="175" y="136"/>
                  <a:pt x="136" y="175"/>
                  <a:pt x="88" y="175"/>
                </a:cubicBezTo>
                <a:close/>
                <a:moveTo>
                  <a:pt x="88" y="6"/>
                </a:moveTo>
                <a:cubicBezTo>
                  <a:pt x="42" y="6"/>
                  <a:pt x="6" y="42"/>
                  <a:pt x="6" y="88"/>
                </a:cubicBezTo>
                <a:cubicBezTo>
                  <a:pt x="6" y="133"/>
                  <a:pt x="42" y="170"/>
                  <a:pt x="88" y="170"/>
                </a:cubicBezTo>
                <a:cubicBezTo>
                  <a:pt x="133" y="170"/>
                  <a:pt x="170" y="133"/>
                  <a:pt x="170" y="88"/>
                </a:cubicBezTo>
                <a:cubicBezTo>
                  <a:pt x="170" y="42"/>
                  <a:pt x="133" y="6"/>
                  <a:pt x="88" y="6"/>
                </a:cubicBezTo>
                <a:close/>
              </a:path>
            </a:pathLst>
          </a:custGeom>
          <a:solidFill>
            <a:srgbClr val="3D3D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 dirty="0">
              <a:latin typeface="Arial Regular"/>
            </a:endParaRPr>
          </a:p>
        </p:txBody>
      </p:sp>
      <p:sp>
        <p:nvSpPr>
          <p:cNvPr id="22" name="Freeform 34">
            <a:extLst>
              <a:ext uri="{FF2B5EF4-FFF2-40B4-BE49-F238E27FC236}">
                <a16:creationId xmlns:a16="http://schemas.microsoft.com/office/drawing/2014/main" id="{83A5D6C0-9ED2-FD43-9B73-B20C76E63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906" y="898107"/>
            <a:ext cx="378545" cy="52820"/>
          </a:xfrm>
          <a:custGeom>
            <a:avLst/>
            <a:gdLst>
              <a:gd name="T0" fmla="*/ 176 w 192"/>
              <a:gd name="T1" fmla="*/ 30 h 31"/>
              <a:gd name="T2" fmla="*/ 15 w 192"/>
              <a:gd name="T3" fmla="*/ 30 h 31"/>
              <a:gd name="T4" fmla="*/ 0 w 192"/>
              <a:gd name="T5" fmla="*/ 15 h 31"/>
              <a:gd name="T6" fmla="*/ 15 w 192"/>
              <a:gd name="T7" fmla="*/ 0 h 31"/>
              <a:gd name="T8" fmla="*/ 176 w 192"/>
              <a:gd name="T9" fmla="*/ 0 h 31"/>
              <a:gd name="T10" fmla="*/ 191 w 192"/>
              <a:gd name="T11" fmla="*/ 15 h 31"/>
              <a:gd name="T12" fmla="*/ 176 w 192"/>
              <a:gd name="T13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31">
                <a:moveTo>
                  <a:pt x="176" y="30"/>
                </a:moveTo>
                <a:lnTo>
                  <a:pt x="15" y="30"/>
                </a:lnTo>
                <a:cubicBezTo>
                  <a:pt x="7" y="30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lnTo>
                  <a:pt x="176" y="0"/>
                </a:lnTo>
                <a:cubicBezTo>
                  <a:pt x="184" y="0"/>
                  <a:pt x="191" y="7"/>
                  <a:pt x="191" y="15"/>
                </a:cubicBezTo>
                <a:cubicBezTo>
                  <a:pt x="191" y="23"/>
                  <a:pt x="184" y="30"/>
                  <a:pt x="176" y="30"/>
                </a:cubicBezTo>
              </a:path>
            </a:pathLst>
          </a:custGeom>
          <a:solidFill>
            <a:srgbClr val="3D3D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 dirty="0">
              <a:latin typeface="Arial Regular"/>
            </a:endParaRPr>
          </a:p>
        </p:txBody>
      </p:sp>
      <p:sp>
        <p:nvSpPr>
          <p:cNvPr id="23" name="Freeform 35">
            <a:extLst>
              <a:ext uri="{FF2B5EF4-FFF2-40B4-BE49-F238E27FC236}">
                <a16:creationId xmlns:a16="http://schemas.microsoft.com/office/drawing/2014/main" id="{2636D68B-0036-DC42-9A77-C62D6D19E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9709" y="906910"/>
            <a:ext cx="352134" cy="26410"/>
          </a:xfrm>
          <a:custGeom>
            <a:avLst/>
            <a:gdLst>
              <a:gd name="T0" fmla="*/ 9 w 180"/>
              <a:gd name="T1" fmla="*/ 0 h 19"/>
              <a:gd name="T2" fmla="*/ 0 w 180"/>
              <a:gd name="T3" fmla="*/ 9 h 19"/>
              <a:gd name="T4" fmla="*/ 9 w 180"/>
              <a:gd name="T5" fmla="*/ 18 h 19"/>
              <a:gd name="T6" fmla="*/ 170 w 180"/>
              <a:gd name="T7" fmla="*/ 18 h 19"/>
              <a:gd name="T8" fmla="*/ 179 w 180"/>
              <a:gd name="T9" fmla="*/ 9 h 19"/>
              <a:gd name="T10" fmla="*/ 170 w 180"/>
              <a:gd name="T11" fmla="*/ 0 h 19"/>
              <a:gd name="T12" fmla="*/ 9 w 180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" h="19">
                <a:moveTo>
                  <a:pt x="9" y="0"/>
                </a:move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lnTo>
                  <a:pt x="170" y="18"/>
                </a:lnTo>
                <a:cubicBezTo>
                  <a:pt x="175" y="18"/>
                  <a:pt x="179" y="14"/>
                  <a:pt x="179" y="9"/>
                </a:cubicBezTo>
                <a:cubicBezTo>
                  <a:pt x="179" y="4"/>
                  <a:pt x="175" y="0"/>
                  <a:pt x="170" y="0"/>
                </a:cubicBezTo>
                <a:lnTo>
                  <a:pt x="9" y="0"/>
                </a:lnTo>
              </a:path>
            </a:pathLst>
          </a:custGeom>
          <a:solidFill>
            <a:srgbClr val="3D3D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 dirty="0">
              <a:latin typeface="Arial Regular"/>
            </a:endParaRP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1A420E53-5CE1-694B-A04E-C91C6DC43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35" y="889303"/>
            <a:ext cx="79230" cy="79230"/>
          </a:xfrm>
          <a:custGeom>
            <a:avLst/>
            <a:gdLst>
              <a:gd name="T0" fmla="*/ 43 w 44"/>
              <a:gd name="T1" fmla="*/ 21 h 43"/>
              <a:gd name="T2" fmla="*/ 40 w 44"/>
              <a:gd name="T3" fmla="*/ 32 h 43"/>
              <a:gd name="T4" fmla="*/ 32 w 44"/>
              <a:gd name="T5" fmla="*/ 40 h 43"/>
              <a:gd name="T6" fmla="*/ 21 w 44"/>
              <a:gd name="T7" fmla="*/ 42 h 43"/>
              <a:gd name="T8" fmla="*/ 11 w 44"/>
              <a:gd name="T9" fmla="*/ 40 h 43"/>
              <a:gd name="T10" fmla="*/ 3 w 44"/>
              <a:gd name="T11" fmla="*/ 32 h 43"/>
              <a:gd name="T12" fmla="*/ 0 w 44"/>
              <a:gd name="T13" fmla="*/ 21 h 43"/>
              <a:gd name="T14" fmla="*/ 3 w 44"/>
              <a:gd name="T15" fmla="*/ 10 h 43"/>
              <a:gd name="T16" fmla="*/ 11 w 44"/>
              <a:gd name="T17" fmla="*/ 2 h 43"/>
              <a:gd name="T18" fmla="*/ 21 w 44"/>
              <a:gd name="T19" fmla="*/ 0 h 43"/>
              <a:gd name="T20" fmla="*/ 32 w 44"/>
              <a:gd name="T21" fmla="*/ 2 h 43"/>
              <a:gd name="T22" fmla="*/ 40 w 44"/>
              <a:gd name="T23" fmla="*/ 10 h 43"/>
              <a:gd name="T24" fmla="*/ 43 w 44"/>
              <a:gd name="T25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43">
                <a:moveTo>
                  <a:pt x="43" y="21"/>
                </a:moveTo>
                <a:cubicBezTo>
                  <a:pt x="43" y="25"/>
                  <a:pt x="42" y="29"/>
                  <a:pt x="40" y="32"/>
                </a:cubicBezTo>
                <a:cubicBezTo>
                  <a:pt x="38" y="36"/>
                  <a:pt x="35" y="38"/>
                  <a:pt x="32" y="40"/>
                </a:cubicBezTo>
                <a:cubicBezTo>
                  <a:pt x="29" y="42"/>
                  <a:pt x="25" y="42"/>
                  <a:pt x="21" y="42"/>
                </a:cubicBezTo>
                <a:cubicBezTo>
                  <a:pt x="17" y="42"/>
                  <a:pt x="14" y="42"/>
                  <a:pt x="11" y="40"/>
                </a:cubicBezTo>
                <a:cubicBezTo>
                  <a:pt x="7" y="38"/>
                  <a:pt x="5" y="36"/>
                  <a:pt x="3" y="32"/>
                </a:cubicBezTo>
                <a:cubicBezTo>
                  <a:pt x="1" y="29"/>
                  <a:pt x="0" y="25"/>
                  <a:pt x="0" y="21"/>
                </a:cubicBezTo>
                <a:cubicBezTo>
                  <a:pt x="0" y="17"/>
                  <a:pt x="1" y="14"/>
                  <a:pt x="3" y="10"/>
                </a:cubicBezTo>
                <a:cubicBezTo>
                  <a:pt x="5" y="7"/>
                  <a:pt x="7" y="4"/>
                  <a:pt x="11" y="2"/>
                </a:cubicBezTo>
                <a:cubicBezTo>
                  <a:pt x="14" y="0"/>
                  <a:pt x="17" y="0"/>
                  <a:pt x="21" y="0"/>
                </a:cubicBezTo>
                <a:cubicBezTo>
                  <a:pt x="25" y="0"/>
                  <a:pt x="29" y="0"/>
                  <a:pt x="32" y="2"/>
                </a:cubicBezTo>
                <a:cubicBezTo>
                  <a:pt x="35" y="4"/>
                  <a:pt x="38" y="7"/>
                  <a:pt x="40" y="10"/>
                </a:cubicBezTo>
                <a:cubicBezTo>
                  <a:pt x="42" y="14"/>
                  <a:pt x="43" y="17"/>
                  <a:pt x="43" y="21"/>
                </a:cubicBezTo>
              </a:path>
            </a:pathLst>
          </a:custGeom>
          <a:solidFill>
            <a:srgbClr val="3D3D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 dirty="0">
              <a:latin typeface="Arial Regular"/>
            </a:endParaRPr>
          </a:p>
        </p:txBody>
      </p:sp>
      <p:sp>
        <p:nvSpPr>
          <p:cNvPr id="25" name="Freeform 37">
            <a:extLst>
              <a:ext uri="{FF2B5EF4-FFF2-40B4-BE49-F238E27FC236}">
                <a16:creationId xmlns:a16="http://schemas.microsoft.com/office/drawing/2014/main" id="{22E92E6B-B0E9-D84B-8AF9-BC727E733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4839" y="898107"/>
            <a:ext cx="52820" cy="52820"/>
          </a:xfrm>
          <a:custGeom>
            <a:avLst/>
            <a:gdLst>
              <a:gd name="T0" fmla="*/ 31 w 32"/>
              <a:gd name="T1" fmla="*/ 16 h 33"/>
              <a:gd name="T2" fmla="*/ 29 w 32"/>
              <a:gd name="T3" fmla="*/ 24 h 33"/>
              <a:gd name="T4" fmla="*/ 23 w 32"/>
              <a:gd name="T5" fmla="*/ 30 h 33"/>
              <a:gd name="T6" fmla="*/ 15 w 32"/>
              <a:gd name="T7" fmla="*/ 32 h 33"/>
              <a:gd name="T8" fmla="*/ 7 w 32"/>
              <a:gd name="T9" fmla="*/ 30 h 33"/>
              <a:gd name="T10" fmla="*/ 2 w 32"/>
              <a:gd name="T11" fmla="*/ 24 h 33"/>
              <a:gd name="T12" fmla="*/ 0 w 32"/>
              <a:gd name="T13" fmla="*/ 16 h 33"/>
              <a:gd name="T14" fmla="*/ 2 w 32"/>
              <a:gd name="T15" fmla="*/ 8 h 33"/>
              <a:gd name="T16" fmla="*/ 7 w 32"/>
              <a:gd name="T17" fmla="*/ 2 h 33"/>
              <a:gd name="T18" fmla="*/ 15 w 32"/>
              <a:gd name="T19" fmla="*/ 0 h 33"/>
              <a:gd name="T20" fmla="*/ 23 w 32"/>
              <a:gd name="T21" fmla="*/ 2 h 33"/>
              <a:gd name="T22" fmla="*/ 29 w 32"/>
              <a:gd name="T23" fmla="*/ 8 h 33"/>
              <a:gd name="T24" fmla="*/ 31 w 32"/>
              <a:gd name="T25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" h="33">
                <a:moveTo>
                  <a:pt x="31" y="16"/>
                </a:moveTo>
                <a:cubicBezTo>
                  <a:pt x="31" y="19"/>
                  <a:pt x="30" y="22"/>
                  <a:pt x="29" y="24"/>
                </a:cubicBezTo>
                <a:cubicBezTo>
                  <a:pt x="27" y="27"/>
                  <a:pt x="25" y="29"/>
                  <a:pt x="23" y="30"/>
                </a:cubicBezTo>
                <a:cubicBezTo>
                  <a:pt x="20" y="32"/>
                  <a:pt x="18" y="32"/>
                  <a:pt x="15" y="32"/>
                </a:cubicBezTo>
                <a:cubicBezTo>
                  <a:pt x="12" y="32"/>
                  <a:pt x="9" y="32"/>
                  <a:pt x="7" y="30"/>
                </a:cubicBezTo>
                <a:cubicBezTo>
                  <a:pt x="4" y="29"/>
                  <a:pt x="3" y="27"/>
                  <a:pt x="2" y="24"/>
                </a:cubicBezTo>
                <a:cubicBezTo>
                  <a:pt x="0" y="22"/>
                  <a:pt x="0" y="19"/>
                  <a:pt x="0" y="16"/>
                </a:cubicBezTo>
                <a:cubicBezTo>
                  <a:pt x="0" y="13"/>
                  <a:pt x="0" y="11"/>
                  <a:pt x="2" y="8"/>
                </a:cubicBezTo>
                <a:cubicBezTo>
                  <a:pt x="3" y="6"/>
                  <a:pt x="4" y="4"/>
                  <a:pt x="7" y="2"/>
                </a:cubicBezTo>
                <a:cubicBezTo>
                  <a:pt x="9" y="1"/>
                  <a:pt x="12" y="0"/>
                  <a:pt x="15" y="0"/>
                </a:cubicBezTo>
                <a:cubicBezTo>
                  <a:pt x="18" y="0"/>
                  <a:pt x="20" y="1"/>
                  <a:pt x="23" y="2"/>
                </a:cubicBezTo>
                <a:cubicBezTo>
                  <a:pt x="25" y="4"/>
                  <a:pt x="27" y="6"/>
                  <a:pt x="29" y="8"/>
                </a:cubicBezTo>
                <a:cubicBezTo>
                  <a:pt x="30" y="11"/>
                  <a:pt x="31" y="13"/>
                  <a:pt x="31" y="16"/>
                </a:cubicBezTo>
              </a:path>
            </a:pathLst>
          </a:custGeom>
          <a:solidFill>
            <a:srgbClr val="3D3D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 dirty="0">
              <a:latin typeface="Arial Regular"/>
            </a:endParaRPr>
          </a:p>
        </p:txBody>
      </p:sp>
      <p:sp>
        <p:nvSpPr>
          <p:cNvPr id="26" name="Freeform 38">
            <a:extLst>
              <a:ext uri="{FF2B5EF4-FFF2-40B4-BE49-F238E27FC236}">
                <a16:creationId xmlns:a16="http://schemas.microsoft.com/office/drawing/2014/main" id="{F8650BEF-456A-1C4E-BC6D-D228C1B0F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367" y="766056"/>
            <a:ext cx="52820" cy="52820"/>
          </a:xfrm>
          <a:custGeom>
            <a:avLst/>
            <a:gdLst>
              <a:gd name="T0" fmla="*/ 16 w 32"/>
              <a:gd name="T1" fmla="*/ 31 h 32"/>
              <a:gd name="T2" fmla="*/ 0 w 32"/>
              <a:gd name="T3" fmla="*/ 16 h 32"/>
              <a:gd name="T4" fmla="*/ 16 w 32"/>
              <a:gd name="T5" fmla="*/ 0 h 32"/>
              <a:gd name="T6" fmla="*/ 31 w 32"/>
              <a:gd name="T7" fmla="*/ 16 h 32"/>
              <a:gd name="T8" fmla="*/ 16 w 32"/>
              <a:gd name="T9" fmla="*/ 3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16" y="31"/>
                </a:moveTo>
                <a:cubicBezTo>
                  <a:pt x="7" y="31"/>
                  <a:pt x="0" y="24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4" y="0"/>
                  <a:pt x="31" y="7"/>
                  <a:pt x="31" y="16"/>
                </a:cubicBezTo>
                <a:cubicBezTo>
                  <a:pt x="31" y="24"/>
                  <a:pt x="24" y="31"/>
                  <a:pt x="16" y="31"/>
                </a:cubicBezTo>
              </a:path>
            </a:pathLst>
          </a:custGeom>
          <a:solidFill>
            <a:srgbClr val="3D3D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 dirty="0">
              <a:latin typeface="Arial Regular"/>
            </a:endParaRPr>
          </a:p>
        </p:txBody>
      </p:sp>
      <p:sp>
        <p:nvSpPr>
          <p:cNvPr id="27" name="Freeform 39">
            <a:extLst>
              <a:ext uri="{FF2B5EF4-FFF2-40B4-BE49-F238E27FC236}">
                <a16:creationId xmlns:a16="http://schemas.microsoft.com/office/drawing/2014/main" id="{5ED35CF4-4ADA-9C4F-B8A1-0130989F8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170" y="774860"/>
            <a:ext cx="35213" cy="35213"/>
          </a:xfrm>
          <a:custGeom>
            <a:avLst/>
            <a:gdLst>
              <a:gd name="T0" fmla="*/ 10 w 20"/>
              <a:gd name="T1" fmla="*/ 0 h 20"/>
              <a:gd name="T2" fmla="*/ 0 w 20"/>
              <a:gd name="T3" fmla="*/ 10 h 20"/>
              <a:gd name="T4" fmla="*/ 10 w 20"/>
              <a:gd name="T5" fmla="*/ 19 h 20"/>
              <a:gd name="T6" fmla="*/ 19 w 20"/>
              <a:gd name="T7" fmla="*/ 10 h 20"/>
              <a:gd name="T8" fmla="*/ 10 w 20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0" y="0"/>
                </a:moveTo>
                <a:cubicBezTo>
                  <a:pt x="4" y="0"/>
                  <a:pt x="0" y="5"/>
                  <a:pt x="0" y="10"/>
                </a:cubicBezTo>
                <a:cubicBezTo>
                  <a:pt x="0" y="15"/>
                  <a:pt x="4" y="19"/>
                  <a:pt x="10" y="19"/>
                </a:cubicBezTo>
                <a:cubicBezTo>
                  <a:pt x="15" y="19"/>
                  <a:pt x="19" y="15"/>
                  <a:pt x="19" y="10"/>
                </a:cubicBezTo>
                <a:cubicBezTo>
                  <a:pt x="19" y="5"/>
                  <a:pt x="15" y="0"/>
                  <a:pt x="10" y="0"/>
                </a:cubicBezTo>
              </a:path>
            </a:pathLst>
          </a:custGeom>
          <a:solidFill>
            <a:srgbClr val="3D3D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 dirty="0">
              <a:latin typeface="Arial Regular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4DC120-4A10-CE45-8976-170789D6F814}"/>
              </a:ext>
            </a:extLst>
          </p:cNvPr>
          <p:cNvGrpSpPr/>
          <p:nvPr userDrawn="1"/>
        </p:nvGrpSpPr>
        <p:grpSpPr>
          <a:xfrm>
            <a:off x="9270334" y="1417505"/>
            <a:ext cx="26410" cy="651449"/>
            <a:chOff x="9282691" y="1417505"/>
            <a:chExt cx="26410" cy="651449"/>
          </a:xfrm>
        </p:grpSpPr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56011E36-4E89-CE46-8336-F89037F53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2691" y="1804853"/>
              <a:ext cx="26410" cy="264101"/>
            </a:xfrm>
            <a:custGeom>
              <a:avLst/>
              <a:gdLst>
                <a:gd name="T0" fmla="*/ 0 w 18"/>
                <a:gd name="T1" fmla="*/ 133 h 136"/>
                <a:gd name="T2" fmla="*/ 0 w 18"/>
                <a:gd name="T3" fmla="*/ 2 h 136"/>
                <a:gd name="T4" fmla="*/ 3 w 18"/>
                <a:gd name="T5" fmla="*/ 0 h 136"/>
                <a:gd name="T6" fmla="*/ 6 w 18"/>
                <a:gd name="T7" fmla="*/ 0 h 136"/>
                <a:gd name="T8" fmla="*/ 17 w 18"/>
                <a:gd name="T9" fmla="*/ 12 h 136"/>
                <a:gd name="T10" fmla="*/ 17 w 18"/>
                <a:gd name="T11" fmla="*/ 122 h 136"/>
                <a:gd name="T12" fmla="*/ 6 w 18"/>
                <a:gd name="T13" fmla="*/ 135 h 136"/>
                <a:gd name="T14" fmla="*/ 3 w 18"/>
                <a:gd name="T15" fmla="*/ 135 h 136"/>
                <a:gd name="T16" fmla="*/ 0 w 18"/>
                <a:gd name="T17" fmla="*/ 13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36">
                  <a:moveTo>
                    <a:pt x="0" y="133"/>
                  </a:moveTo>
                  <a:lnTo>
                    <a:pt x="0" y="2"/>
                  </a:lnTo>
                  <a:cubicBezTo>
                    <a:pt x="0" y="1"/>
                    <a:pt x="2" y="0"/>
                    <a:pt x="3" y="0"/>
                  </a:cubicBezTo>
                  <a:lnTo>
                    <a:pt x="6" y="0"/>
                  </a:lnTo>
                  <a:cubicBezTo>
                    <a:pt x="12" y="0"/>
                    <a:pt x="17" y="6"/>
                    <a:pt x="17" y="12"/>
                  </a:cubicBezTo>
                  <a:lnTo>
                    <a:pt x="17" y="122"/>
                  </a:lnTo>
                  <a:cubicBezTo>
                    <a:pt x="17" y="129"/>
                    <a:pt x="12" y="135"/>
                    <a:pt x="6" y="135"/>
                  </a:cubicBezTo>
                  <a:lnTo>
                    <a:pt x="3" y="135"/>
                  </a:lnTo>
                  <a:cubicBezTo>
                    <a:pt x="2" y="135"/>
                    <a:pt x="0" y="134"/>
                    <a:pt x="0" y="1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DAEE1DBA-4990-9646-93F3-BE88E8E54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1494" y="1813657"/>
              <a:ext cx="8803" cy="246494"/>
            </a:xfrm>
            <a:custGeom>
              <a:avLst/>
              <a:gdLst>
                <a:gd name="T0" fmla="*/ 0 w 7"/>
                <a:gd name="T1" fmla="*/ 125 h 126"/>
                <a:gd name="T2" fmla="*/ 0 w 7"/>
                <a:gd name="T3" fmla="*/ 125 h 126"/>
                <a:gd name="T4" fmla="*/ 6 w 7"/>
                <a:gd name="T5" fmla="*/ 117 h 126"/>
                <a:gd name="T6" fmla="*/ 6 w 7"/>
                <a:gd name="T7" fmla="*/ 7 h 126"/>
                <a:gd name="T8" fmla="*/ 0 w 7"/>
                <a:gd name="T9" fmla="*/ 0 h 126"/>
                <a:gd name="T10" fmla="*/ 0 w 7"/>
                <a:gd name="T11" fmla="*/ 0 h 126"/>
                <a:gd name="T12" fmla="*/ 0 w 7"/>
                <a:gd name="T13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6">
                  <a:moveTo>
                    <a:pt x="0" y="125"/>
                  </a:moveTo>
                  <a:lnTo>
                    <a:pt x="0" y="125"/>
                  </a:lnTo>
                  <a:cubicBezTo>
                    <a:pt x="3" y="125"/>
                    <a:pt x="6" y="122"/>
                    <a:pt x="6" y="117"/>
                  </a:cubicBezTo>
                  <a:lnTo>
                    <a:pt x="6" y="7"/>
                  </a:lnTo>
                  <a:cubicBezTo>
                    <a:pt x="6" y="3"/>
                    <a:pt x="3" y="0"/>
                    <a:pt x="0" y="0"/>
                  </a:cubicBezTo>
                  <a:lnTo>
                    <a:pt x="0" y="0"/>
                  </a:lnTo>
                  <a:lnTo>
                    <a:pt x="0" y="125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9FADAF08-D4B0-5949-9865-44B676F74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2691" y="1417505"/>
              <a:ext cx="26410" cy="264101"/>
            </a:xfrm>
            <a:custGeom>
              <a:avLst/>
              <a:gdLst>
                <a:gd name="T0" fmla="*/ 0 w 18"/>
                <a:gd name="T1" fmla="*/ 133 h 137"/>
                <a:gd name="T2" fmla="*/ 0 w 18"/>
                <a:gd name="T3" fmla="*/ 3 h 137"/>
                <a:gd name="T4" fmla="*/ 3 w 18"/>
                <a:gd name="T5" fmla="*/ 0 h 137"/>
                <a:gd name="T6" fmla="*/ 6 w 18"/>
                <a:gd name="T7" fmla="*/ 0 h 137"/>
                <a:gd name="T8" fmla="*/ 17 w 18"/>
                <a:gd name="T9" fmla="*/ 13 h 137"/>
                <a:gd name="T10" fmla="*/ 17 w 18"/>
                <a:gd name="T11" fmla="*/ 123 h 137"/>
                <a:gd name="T12" fmla="*/ 6 w 18"/>
                <a:gd name="T13" fmla="*/ 136 h 137"/>
                <a:gd name="T14" fmla="*/ 3 w 18"/>
                <a:gd name="T15" fmla="*/ 136 h 137"/>
                <a:gd name="T16" fmla="*/ 0 w 18"/>
                <a:gd name="T17" fmla="*/ 1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37">
                  <a:moveTo>
                    <a:pt x="0" y="133"/>
                  </a:moveTo>
                  <a:lnTo>
                    <a:pt x="0" y="3"/>
                  </a:lnTo>
                  <a:cubicBezTo>
                    <a:pt x="0" y="1"/>
                    <a:pt x="2" y="0"/>
                    <a:pt x="3" y="0"/>
                  </a:cubicBezTo>
                  <a:lnTo>
                    <a:pt x="6" y="0"/>
                  </a:lnTo>
                  <a:cubicBezTo>
                    <a:pt x="12" y="0"/>
                    <a:pt x="17" y="6"/>
                    <a:pt x="17" y="13"/>
                  </a:cubicBezTo>
                  <a:lnTo>
                    <a:pt x="17" y="123"/>
                  </a:lnTo>
                  <a:cubicBezTo>
                    <a:pt x="17" y="130"/>
                    <a:pt x="12" y="136"/>
                    <a:pt x="6" y="136"/>
                  </a:cubicBezTo>
                  <a:lnTo>
                    <a:pt x="3" y="136"/>
                  </a:lnTo>
                  <a:cubicBezTo>
                    <a:pt x="2" y="136"/>
                    <a:pt x="0" y="134"/>
                    <a:pt x="0" y="1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1" name="Freeform 43">
              <a:extLst>
                <a:ext uri="{FF2B5EF4-FFF2-40B4-BE49-F238E27FC236}">
                  <a16:creationId xmlns:a16="http://schemas.microsoft.com/office/drawing/2014/main" id="{3ECE2885-CBB6-864C-805B-17111DA05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1494" y="1426309"/>
              <a:ext cx="8803" cy="246494"/>
            </a:xfrm>
            <a:custGeom>
              <a:avLst/>
              <a:gdLst>
                <a:gd name="T0" fmla="*/ 0 w 7"/>
                <a:gd name="T1" fmla="*/ 125 h 126"/>
                <a:gd name="T2" fmla="*/ 0 w 7"/>
                <a:gd name="T3" fmla="*/ 125 h 126"/>
                <a:gd name="T4" fmla="*/ 6 w 7"/>
                <a:gd name="T5" fmla="*/ 118 h 126"/>
                <a:gd name="T6" fmla="*/ 6 w 7"/>
                <a:gd name="T7" fmla="*/ 8 h 126"/>
                <a:gd name="T8" fmla="*/ 0 w 7"/>
                <a:gd name="T9" fmla="*/ 0 h 126"/>
                <a:gd name="T10" fmla="*/ 0 w 7"/>
                <a:gd name="T11" fmla="*/ 0 h 126"/>
                <a:gd name="T12" fmla="*/ 0 w 7"/>
                <a:gd name="T13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6">
                  <a:moveTo>
                    <a:pt x="0" y="125"/>
                  </a:moveTo>
                  <a:lnTo>
                    <a:pt x="0" y="125"/>
                  </a:lnTo>
                  <a:cubicBezTo>
                    <a:pt x="3" y="125"/>
                    <a:pt x="6" y="122"/>
                    <a:pt x="6" y="118"/>
                  </a:cubicBezTo>
                  <a:lnTo>
                    <a:pt x="6" y="8"/>
                  </a:lnTo>
                  <a:cubicBezTo>
                    <a:pt x="6" y="4"/>
                    <a:pt x="3" y="0"/>
                    <a:pt x="0" y="0"/>
                  </a:cubicBezTo>
                  <a:lnTo>
                    <a:pt x="0" y="0"/>
                  </a:lnTo>
                  <a:lnTo>
                    <a:pt x="0" y="125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7DEE6BB-F44B-294A-8F5E-5B2F620F9431}"/>
              </a:ext>
            </a:extLst>
          </p:cNvPr>
          <p:cNvGrpSpPr/>
          <p:nvPr userDrawn="1"/>
        </p:nvGrpSpPr>
        <p:grpSpPr>
          <a:xfrm>
            <a:off x="8543209" y="536038"/>
            <a:ext cx="316921" cy="26410"/>
            <a:chOff x="8543209" y="519562"/>
            <a:chExt cx="316921" cy="26410"/>
          </a:xfrm>
        </p:grpSpPr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E12893A0-885B-8247-84A4-7426BE45C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209" y="519562"/>
              <a:ext cx="316921" cy="26410"/>
            </a:xfrm>
            <a:custGeom>
              <a:avLst/>
              <a:gdLst>
                <a:gd name="T0" fmla="*/ 160 w 164"/>
                <a:gd name="T1" fmla="*/ 17 h 18"/>
                <a:gd name="T2" fmla="*/ 2 w 164"/>
                <a:gd name="T3" fmla="*/ 17 h 18"/>
                <a:gd name="T4" fmla="*/ 0 w 164"/>
                <a:gd name="T5" fmla="*/ 15 h 18"/>
                <a:gd name="T6" fmla="*/ 0 w 164"/>
                <a:gd name="T7" fmla="*/ 11 h 18"/>
                <a:gd name="T8" fmla="*/ 12 w 164"/>
                <a:gd name="T9" fmla="*/ 0 h 18"/>
                <a:gd name="T10" fmla="*/ 150 w 164"/>
                <a:gd name="T11" fmla="*/ 0 h 18"/>
                <a:gd name="T12" fmla="*/ 163 w 164"/>
                <a:gd name="T13" fmla="*/ 11 h 18"/>
                <a:gd name="T14" fmla="*/ 163 w 164"/>
                <a:gd name="T15" fmla="*/ 15 h 18"/>
                <a:gd name="T16" fmla="*/ 160 w 164"/>
                <a:gd name="T1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8">
                  <a:moveTo>
                    <a:pt x="160" y="17"/>
                  </a:moveTo>
                  <a:lnTo>
                    <a:pt x="2" y="17"/>
                  </a:lnTo>
                  <a:cubicBezTo>
                    <a:pt x="1" y="17"/>
                    <a:pt x="0" y="16"/>
                    <a:pt x="0" y="15"/>
                  </a:cubicBezTo>
                  <a:lnTo>
                    <a:pt x="0" y="11"/>
                  </a:lnTo>
                  <a:cubicBezTo>
                    <a:pt x="0" y="6"/>
                    <a:pt x="6" y="0"/>
                    <a:pt x="12" y="0"/>
                  </a:cubicBezTo>
                  <a:lnTo>
                    <a:pt x="150" y="0"/>
                  </a:lnTo>
                  <a:cubicBezTo>
                    <a:pt x="157" y="0"/>
                    <a:pt x="163" y="6"/>
                    <a:pt x="163" y="11"/>
                  </a:cubicBezTo>
                  <a:lnTo>
                    <a:pt x="163" y="15"/>
                  </a:lnTo>
                  <a:cubicBezTo>
                    <a:pt x="163" y="16"/>
                    <a:pt x="162" y="17"/>
                    <a:pt x="160" y="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F572BD81-F749-494C-A89C-D5F8FCBE6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0815" y="528365"/>
              <a:ext cx="288000" cy="8803"/>
            </a:xfrm>
            <a:custGeom>
              <a:avLst/>
              <a:gdLst>
                <a:gd name="T0" fmla="*/ 152 w 153"/>
                <a:gd name="T1" fmla="*/ 6 h 7"/>
                <a:gd name="T2" fmla="*/ 152 w 153"/>
                <a:gd name="T3" fmla="*/ 5 h 7"/>
                <a:gd name="T4" fmla="*/ 145 w 153"/>
                <a:gd name="T5" fmla="*/ 0 h 7"/>
                <a:gd name="T6" fmla="*/ 7 w 153"/>
                <a:gd name="T7" fmla="*/ 0 h 7"/>
                <a:gd name="T8" fmla="*/ 0 w 153"/>
                <a:gd name="T9" fmla="*/ 5 h 7"/>
                <a:gd name="T10" fmla="*/ 0 w 153"/>
                <a:gd name="T11" fmla="*/ 6 h 7"/>
                <a:gd name="T12" fmla="*/ 152 w 153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7">
                  <a:moveTo>
                    <a:pt x="152" y="6"/>
                  </a:moveTo>
                  <a:lnTo>
                    <a:pt x="152" y="5"/>
                  </a:lnTo>
                  <a:cubicBezTo>
                    <a:pt x="152" y="3"/>
                    <a:pt x="149" y="0"/>
                    <a:pt x="145" y="0"/>
                  </a:cubicBezTo>
                  <a:lnTo>
                    <a:pt x="7" y="0"/>
                  </a:lnTo>
                  <a:cubicBezTo>
                    <a:pt x="3" y="0"/>
                    <a:pt x="0" y="3"/>
                    <a:pt x="0" y="5"/>
                  </a:cubicBezTo>
                  <a:lnTo>
                    <a:pt x="0" y="6"/>
                  </a:lnTo>
                  <a:lnTo>
                    <a:pt x="152" y="6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33227" y="362822"/>
            <a:ext cx="3518086" cy="1066952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33228" y="1889754"/>
            <a:ext cx="3518086" cy="4161307"/>
          </a:xfrm>
        </p:spPr>
        <p:txBody>
          <a:bodyPr rIns="18000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D33E993-928E-F44D-B587-9D2C78A19744}"/>
              </a:ext>
            </a:extLst>
          </p:cNvPr>
          <p:cNvSpPr>
            <a:spLocks noGrp="1"/>
          </p:cNvSpPr>
          <p:nvPr userDrawn="1">
            <p:ph type="pic" sz="quarter" idx="91"/>
          </p:nvPr>
        </p:nvSpPr>
        <p:spPr>
          <a:xfrm>
            <a:off x="6757082" y="1182877"/>
            <a:ext cx="2358000" cy="4201200"/>
          </a:xfrm>
          <a:prstGeom prst="roundRect">
            <a:avLst>
              <a:gd name="adj" fmla="val 0"/>
            </a:avLst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46FD0D5-614B-BA4F-9D9C-B282D053926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ED8B87F-E3B5-1C4E-ADBA-E06757BBAACC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634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Pad Mockup [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0">
            <a:extLst>
              <a:ext uri="{FF2B5EF4-FFF2-40B4-BE49-F238E27FC236}">
                <a16:creationId xmlns:a16="http://schemas.microsoft.com/office/drawing/2014/main" id="{DDB6938C-0BE9-0C46-828C-2711A38BE1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40050" y="1328173"/>
            <a:ext cx="6311900" cy="8921446"/>
            <a:chOff x="2996" y="2917"/>
            <a:chExt cx="670" cy="947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7989A7D-7185-6441-8F15-F6ACCE80F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921"/>
              <a:ext cx="667" cy="943"/>
            </a:xfrm>
            <a:custGeom>
              <a:avLst/>
              <a:gdLst>
                <a:gd name="T0" fmla="*/ 2763 w 2946"/>
                <a:gd name="T1" fmla="*/ 4160 h 4161"/>
                <a:gd name="T2" fmla="*/ 182 w 2946"/>
                <a:gd name="T3" fmla="*/ 4160 h 4161"/>
                <a:gd name="T4" fmla="*/ 0 w 2946"/>
                <a:gd name="T5" fmla="*/ 3978 h 4161"/>
                <a:gd name="T6" fmla="*/ 0 w 2946"/>
                <a:gd name="T7" fmla="*/ 182 h 4161"/>
                <a:gd name="T8" fmla="*/ 182 w 2946"/>
                <a:gd name="T9" fmla="*/ 0 h 4161"/>
                <a:gd name="T10" fmla="*/ 2763 w 2946"/>
                <a:gd name="T11" fmla="*/ 0 h 4161"/>
                <a:gd name="T12" fmla="*/ 2945 w 2946"/>
                <a:gd name="T13" fmla="*/ 182 h 4161"/>
                <a:gd name="T14" fmla="*/ 2945 w 2946"/>
                <a:gd name="T15" fmla="*/ 3978 h 4161"/>
                <a:gd name="T16" fmla="*/ 2763 w 2946"/>
                <a:gd name="T17" fmla="*/ 4160 h 4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6" h="4161">
                  <a:moveTo>
                    <a:pt x="2763" y="4160"/>
                  </a:moveTo>
                  <a:lnTo>
                    <a:pt x="182" y="4160"/>
                  </a:lnTo>
                  <a:cubicBezTo>
                    <a:pt x="82" y="4160"/>
                    <a:pt x="0" y="4079"/>
                    <a:pt x="0" y="3978"/>
                  </a:cubicBezTo>
                  <a:lnTo>
                    <a:pt x="0" y="182"/>
                  </a:lnTo>
                  <a:cubicBezTo>
                    <a:pt x="0" y="82"/>
                    <a:pt x="82" y="0"/>
                    <a:pt x="182" y="0"/>
                  </a:cubicBezTo>
                  <a:lnTo>
                    <a:pt x="2763" y="0"/>
                  </a:lnTo>
                  <a:cubicBezTo>
                    <a:pt x="2863" y="0"/>
                    <a:pt x="2945" y="82"/>
                    <a:pt x="2945" y="182"/>
                  </a:cubicBezTo>
                  <a:lnTo>
                    <a:pt x="2945" y="3978"/>
                  </a:lnTo>
                  <a:cubicBezTo>
                    <a:pt x="2945" y="4079"/>
                    <a:pt x="2863" y="4160"/>
                    <a:pt x="2763" y="416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03BF979-22E8-A34A-99A5-6BF20C5A9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2923"/>
              <a:ext cx="663" cy="939"/>
            </a:xfrm>
            <a:custGeom>
              <a:avLst/>
              <a:gdLst>
                <a:gd name="T0" fmla="*/ 174 w 2930"/>
                <a:gd name="T1" fmla="*/ 0 h 4145"/>
                <a:gd name="T2" fmla="*/ 0 w 2930"/>
                <a:gd name="T3" fmla="*/ 174 h 4145"/>
                <a:gd name="T4" fmla="*/ 0 w 2930"/>
                <a:gd name="T5" fmla="*/ 3970 h 4145"/>
                <a:gd name="T6" fmla="*/ 174 w 2930"/>
                <a:gd name="T7" fmla="*/ 4144 h 4145"/>
                <a:gd name="T8" fmla="*/ 2755 w 2930"/>
                <a:gd name="T9" fmla="*/ 4144 h 4145"/>
                <a:gd name="T10" fmla="*/ 2929 w 2930"/>
                <a:gd name="T11" fmla="*/ 3970 h 4145"/>
                <a:gd name="T12" fmla="*/ 2929 w 2930"/>
                <a:gd name="T13" fmla="*/ 174 h 4145"/>
                <a:gd name="T14" fmla="*/ 2755 w 2930"/>
                <a:gd name="T15" fmla="*/ 0 h 4145"/>
                <a:gd name="T16" fmla="*/ 174 w 2930"/>
                <a:gd name="T17" fmla="*/ 0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0" h="4145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lnTo>
                    <a:pt x="0" y="3970"/>
                  </a:lnTo>
                  <a:cubicBezTo>
                    <a:pt x="0" y="4066"/>
                    <a:pt x="78" y="4144"/>
                    <a:pt x="174" y="4144"/>
                  </a:cubicBezTo>
                  <a:lnTo>
                    <a:pt x="2755" y="4144"/>
                  </a:lnTo>
                  <a:cubicBezTo>
                    <a:pt x="2851" y="4144"/>
                    <a:pt x="2929" y="4066"/>
                    <a:pt x="2929" y="3970"/>
                  </a:cubicBezTo>
                  <a:lnTo>
                    <a:pt x="2929" y="174"/>
                  </a:lnTo>
                  <a:cubicBezTo>
                    <a:pt x="2929" y="78"/>
                    <a:pt x="2851" y="0"/>
                    <a:pt x="2755" y="0"/>
                  </a:cubicBezTo>
                  <a:lnTo>
                    <a:pt x="17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C73FC85-81C3-A44E-A519-2DFB6D77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006"/>
              <a:ext cx="579" cy="773"/>
            </a:xfrm>
            <a:custGeom>
              <a:avLst/>
              <a:gdLst>
                <a:gd name="T0" fmla="*/ 2553 w 2558"/>
                <a:gd name="T1" fmla="*/ 3410 h 3411"/>
                <a:gd name="T2" fmla="*/ 4 w 2558"/>
                <a:gd name="T3" fmla="*/ 3410 h 3411"/>
                <a:gd name="T4" fmla="*/ 0 w 2558"/>
                <a:gd name="T5" fmla="*/ 3406 h 3411"/>
                <a:gd name="T6" fmla="*/ 0 w 2558"/>
                <a:gd name="T7" fmla="*/ 5 h 3411"/>
                <a:gd name="T8" fmla="*/ 4 w 2558"/>
                <a:gd name="T9" fmla="*/ 0 h 3411"/>
                <a:gd name="T10" fmla="*/ 2553 w 2558"/>
                <a:gd name="T11" fmla="*/ 0 h 3411"/>
                <a:gd name="T12" fmla="*/ 2557 w 2558"/>
                <a:gd name="T13" fmla="*/ 5 h 3411"/>
                <a:gd name="T14" fmla="*/ 2557 w 2558"/>
                <a:gd name="T15" fmla="*/ 3406 h 3411"/>
                <a:gd name="T16" fmla="*/ 2553 w 2558"/>
                <a:gd name="T17" fmla="*/ 3410 h 3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8" h="3411">
                  <a:moveTo>
                    <a:pt x="2553" y="3410"/>
                  </a:moveTo>
                  <a:lnTo>
                    <a:pt x="4" y="3410"/>
                  </a:lnTo>
                  <a:cubicBezTo>
                    <a:pt x="2" y="3410"/>
                    <a:pt x="0" y="3408"/>
                    <a:pt x="0" y="3406"/>
                  </a:cubicBezTo>
                  <a:lnTo>
                    <a:pt x="0" y="5"/>
                  </a:lnTo>
                  <a:cubicBezTo>
                    <a:pt x="0" y="2"/>
                    <a:pt x="2" y="0"/>
                    <a:pt x="4" y="0"/>
                  </a:cubicBezTo>
                  <a:lnTo>
                    <a:pt x="2553" y="0"/>
                  </a:lnTo>
                  <a:cubicBezTo>
                    <a:pt x="2555" y="0"/>
                    <a:pt x="2557" y="2"/>
                    <a:pt x="2557" y="5"/>
                  </a:cubicBezTo>
                  <a:lnTo>
                    <a:pt x="2557" y="3406"/>
                  </a:lnTo>
                  <a:cubicBezTo>
                    <a:pt x="2557" y="3408"/>
                    <a:pt x="2555" y="3410"/>
                    <a:pt x="2553" y="34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853C71D-53F2-3F49-A3D0-BC3757509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3794"/>
              <a:ext cx="49" cy="48"/>
            </a:xfrm>
            <a:custGeom>
              <a:avLst/>
              <a:gdLst>
                <a:gd name="T0" fmla="*/ 109 w 219"/>
                <a:gd name="T1" fmla="*/ 217 h 218"/>
                <a:gd name="T2" fmla="*/ 0 w 219"/>
                <a:gd name="T3" fmla="*/ 108 h 218"/>
                <a:gd name="T4" fmla="*/ 109 w 219"/>
                <a:gd name="T5" fmla="*/ 0 h 218"/>
                <a:gd name="T6" fmla="*/ 218 w 219"/>
                <a:gd name="T7" fmla="*/ 108 h 218"/>
                <a:gd name="T8" fmla="*/ 109 w 219"/>
                <a:gd name="T9" fmla="*/ 217 h 218"/>
                <a:gd name="T10" fmla="*/ 109 w 219"/>
                <a:gd name="T11" fmla="*/ 8 h 218"/>
                <a:gd name="T12" fmla="*/ 9 w 219"/>
                <a:gd name="T13" fmla="*/ 108 h 218"/>
                <a:gd name="T14" fmla="*/ 109 w 219"/>
                <a:gd name="T15" fmla="*/ 208 h 218"/>
                <a:gd name="T16" fmla="*/ 209 w 219"/>
                <a:gd name="T17" fmla="*/ 108 h 218"/>
                <a:gd name="T18" fmla="*/ 109 w 219"/>
                <a:gd name="T19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18">
                  <a:moveTo>
                    <a:pt x="109" y="217"/>
                  </a:moveTo>
                  <a:cubicBezTo>
                    <a:pt x="49" y="217"/>
                    <a:pt x="0" y="168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9" y="0"/>
                    <a:pt x="218" y="48"/>
                    <a:pt x="218" y="108"/>
                  </a:cubicBezTo>
                  <a:cubicBezTo>
                    <a:pt x="218" y="168"/>
                    <a:pt x="169" y="217"/>
                    <a:pt x="109" y="217"/>
                  </a:cubicBezTo>
                  <a:close/>
                  <a:moveTo>
                    <a:pt x="109" y="8"/>
                  </a:moveTo>
                  <a:cubicBezTo>
                    <a:pt x="54" y="8"/>
                    <a:pt x="9" y="53"/>
                    <a:pt x="9" y="108"/>
                  </a:cubicBezTo>
                  <a:cubicBezTo>
                    <a:pt x="9" y="163"/>
                    <a:pt x="54" y="208"/>
                    <a:pt x="109" y="208"/>
                  </a:cubicBezTo>
                  <a:cubicBezTo>
                    <a:pt x="164" y="208"/>
                    <a:pt x="209" y="163"/>
                    <a:pt x="209" y="108"/>
                  </a:cubicBezTo>
                  <a:cubicBezTo>
                    <a:pt x="209" y="53"/>
                    <a:pt x="164" y="8"/>
                    <a:pt x="109" y="8"/>
                  </a:cubicBezTo>
                  <a:close/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96411E7-3623-1140-BAC4-707F8715A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961"/>
              <a:ext cx="15" cy="15"/>
            </a:xfrm>
            <a:custGeom>
              <a:avLst/>
              <a:gdLst>
                <a:gd name="T0" fmla="*/ 34 w 69"/>
                <a:gd name="T1" fmla="*/ 68 h 69"/>
                <a:gd name="T2" fmla="*/ 0 w 69"/>
                <a:gd name="T3" fmla="*/ 34 h 69"/>
                <a:gd name="T4" fmla="*/ 34 w 69"/>
                <a:gd name="T5" fmla="*/ 0 h 69"/>
                <a:gd name="T6" fmla="*/ 68 w 69"/>
                <a:gd name="T7" fmla="*/ 34 h 69"/>
                <a:gd name="T8" fmla="*/ 34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4" y="68"/>
                  </a:moveTo>
                  <a:cubicBezTo>
                    <a:pt x="15" y="68"/>
                    <a:pt x="0" y="53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3" y="0"/>
                    <a:pt x="68" y="16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7F58325-07EB-A045-AB8B-A2DBB9776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963"/>
              <a:ext cx="11" cy="11"/>
            </a:xfrm>
            <a:custGeom>
              <a:avLst/>
              <a:gdLst>
                <a:gd name="T0" fmla="*/ 26 w 53"/>
                <a:gd name="T1" fmla="*/ 0 h 52"/>
                <a:gd name="T2" fmla="*/ 0 w 53"/>
                <a:gd name="T3" fmla="*/ 25 h 52"/>
                <a:gd name="T4" fmla="*/ 26 w 53"/>
                <a:gd name="T5" fmla="*/ 51 h 52"/>
                <a:gd name="T6" fmla="*/ 52 w 53"/>
                <a:gd name="T7" fmla="*/ 25 h 52"/>
                <a:gd name="T8" fmla="*/ 26 w 5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26" y="0"/>
                  </a:moveTo>
                  <a:cubicBezTo>
                    <a:pt x="12" y="0"/>
                    <a:pt x="0" y="11"/>
                    <a:pt x="0" y="25"/>
                  </a:cubicBezTo>
                  <a:cubicBezTo>
                    <a:pt x="0" y="39"/>
                    <a:pt x="12" y="51"/>
                    <a:pt x="26" y="51"/>
                  </a:cubicBezTo>
                  <a:cubicBezTo>
                    <a:pt x="40" y="51"/>
                    <a:pt x="52" y="39"/>
                    <a:pt x="52" y="25"/>
                  </a:cubicBezTo>
                  <a:cubicBezTo>
                    <a:pt x="52" y="11"/>
                    <a:pt x="40" y="0"/>
                    <a:pt x="26" y="0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7D6B03-9D8A-B441-B128-356D690CF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3090"/>
              <a:ext cx="4" cy="31"/>
            </a:xfrm>
            <a:custGeom>
              <a:avLst/>
              <a:gdLst>
                <a:gd name="T0" fmla="*/ 8 w 24"/>
                <a:gd name="T1" fmla="*/ 140 h 141"/>
                <a:gd name="T2" fmla="*/ 4 w 24"/>
                <a:gd name="T3" fmla="*/ 140 h 141"/>
                <a:gd name="T4" fmla="*/ 0 w 24"/>
                <a:gd name="T5" fmla="*/ 136 h 141"/>
                <a:gd name="T6" fmla="*/ 0 w 24"/>
                <a:gd name="T7" fmla="*/ 4 h 141"/>
                <a:gd name="T8" fmla="*/ 4 w 24"/>
                <a:gd name="T9" fmla="*/ 0 h 141"/>
                <a:gd name="T10" fmla="*/ 8 w 24"/>
                <a:gd name="T11" fmla="*/ 0 h 141"/>
                <a:gd name="T12" fmla="*/ 23 w 24"/>
                <a:gd name="T13" fmla="*/ 20 h 141"/>
                <a:gd name="T14" fmla="*/ 23 w 24"/>
                <a:gd name="T15" fmla="*/ 121 h 141"/>
                <a:gd name="T16" fmla="*/ 17 w 24"/>
                <a:gd name="T17" fmla="*/ 136 h 141"/>
                <a:gd name="T18" fmla="*/ 8 w 24"/>
                <a:gd name="T19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1">
                  <a:moveTo>
                    <a:pt x="8" y="140"/>
                  </a:moveTo>
                  <a:lnTo>
                    <a:pt x="4" y="140"/>
                  </a:lnTo>
                  <a:cubicBezTo>
                    <a:pt x="1" y="140"/>
                    <a:pt x="0" y="139"/>
                    <a:pt x="0" y="136"/>
                  </a:cubicBezTo>
                  <a:lnTo>
                    <a:pt x="0" y="4"/>
                  </a:lnTo>
                  <a:cubicBezTo>
                    <a:pt x="0" y="2"/>
                    <a:pt x="1" y="0"/>
                    <a:pt x="4" y="0"/>
                  </a:cubicBezTo>
                  <a:lnTo>
                    <a:pt x="8" y="0"/>
                  </a:lnTo>
                  <a:cubicBezTo>
                    <a:pt x="16" y="0"/>
                    <a:pt x="23" y="9"/>
                    <a:pt x="23" y="20"/>
                  </a:cubicBezTo>
                  <a:lnTo>
                    <a:pt x="23" y="121"/>
                  </a:lnTo>
                  <a:cubicBezTo>
                    <a:pt x="23" y="127"/>
                    <a:pt x="21" y="132"/>
                    <a:pt x="17" y="136"/>
                  </a:cubicBezTo>
                  <a:cubicBezTo>
                    <a:pt x="15" y="139"/>
                    <a:pt x="11" y="140"/>
                    <a:pt x="8" y="1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17CD0B7-FC68-F947-9F3F-FA824C2E6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092"/>
              <a:ext cx="1" cy="27"/>
            </a:xfrm>
            <a:custGeom>
              <a:avLst/>
              <a:gdLst>
                <a:gd name="T0" fmla="*/ 0 w 8"/>
                <a:gd name="T1" fmla="*/ 0 h 125"/>
                <a:gd name="T2" fmla="*/ 0 w 8"/>
                <a:gd name="T3" fmla="*/ 124 h 125"/>
                <a:gd name="T4" fmla="*/ 4 w 8"/>
                <a:gd name="T5" fmla="*/ 122 h 125"/>
                <a:gd name="T6" fmla="*/ 7 w 8"/>
                <a:gd name="T7" fmla="*/ 113 h 125"/>
                <a:gd name="T8" fmla="*/ 7 w 8"/>
                <a:gd name="T9" fmla="*/ 12 h 125"/>
                <a:gd name="T10" fmla="*/ 0 w 8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5">
                  <a:moveTo>
                    <a:pt x="0" y="0"/>
                  </a:moveTo>
                  <a:lnTo>
                    <a:pt x="0" y="124"/>
                  </a:lnTo>
                  <a:cubicBezTo>
                    <a:pt x="1" y="124"/>
                    <a:pt x="3" y="123"/>
                    <a:pt x="4" y="122"/>
                  </a:cubicBezTo>
                  <a:cubicBezTo>
                    <a:pt x="6" y="120"/>
                    <a:pt x="7" y="117"/>
                    <a:pt x="7" y="113"/>
                  </a:cubicBezTo>
                  <a:lnTo>
                    <a:pt x="7" y="12"/>
                  </a:lnTo>
                  <a:cubicBezTo>
                    <a:pt x="7" y="5"/>
                    <a:pt x="4" y="0"/>
                    <a:pt x="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51DB9B7-0007-8045-A9C2-EE330B21D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3040"/>
              <a:ext cx="4" cy="29"/>
            </a:xfrm>
            <a:custGeom>
              <a:avLst/>
              <a:gdLst>
                <a:gd name="T0" fmla="*/ 8 w 24"/>
                <a:gd name="T1" fmla="*/ 133 h 134"/>
                <a:gd name="T2" fmla="*/ 4 w 24"/>
                <a:gd name="T3" fmla="*/ 133 h 134"/>
                <a:gd name="T4" fmla="*/ 0 w 24"/>
                <a:gd name="T5" fmla="*/ 129 h 134"/>
                <a:gd name="T6" fmla="*/ 0 w 24"/>
                <a:gd name="T7" fmla="*/ 4 h 134"/>
                <a:gd name="T8" fmla="*/ 4 w 24"/>
                <a:gd name="T9" fmla="*/ 0 h 134"/>
                <a:gd name="T10" fmla="*/ 8 w 24"/>
                <a:gd name="T11" fmla="*/ 0 h 134"/>
                <a:gd name="T12" fmla="*/ 23 w 24"/>
                <a:gd name="T13" fmla="*/ 20 h 134"/>
                <a:gd name="T14" fmla="*/ 23 w 24"/>
                <a:gd name="T15" fmla="*/ 114 h 134"/>
                <a:gd name="T16" fmla="*/ 17 w 24"/>
                <a:gd name="T17" fmla="*/ 129 h 134"/>
                <a:gd name="T18" fmla="*/ 8 w 24"/>
                <a:gd name="T19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34">
                  <a:moveTo>
                    <a:pt x="8" y="133"/>
                  </a:moveTo>
                  <a:lnTo>
                    <a:pt x="4" y="133"/>
                  </a:lnTo>
                  <a:cubicBezTo>
                    <a:pt x="1" y="133"/>
                    <a:pt x="0" y="131"/>
                    <a:pt x="0" y="129"/>
                  </a:cubicBezTo>
                  <a:lnTo>
                    <a:pt x="0" y="4"/>
                  </a:lnTo>
                  <a:cubicBezTo>
                    <a:pt x="0" y="2"/>
                    <a:pt x="1" y="0"/>
                    <a:pt x="4" y="0"/>
                  </a:cubicBezTo>
                  <a:lnTo>
                    <a:pt x="8" y="0"/>
                  </a:lnTo>
                  <a:cubicBezTo>
                    <a:pt x="16" y="0"/>
                    <a:pt x="23" y="9"/>
                    <a:pt x="23" y="20"/>
                  </a:cubicBezTo>
                  <a:lnTo>
                    <a:pt x="23" y="114"/>
                  </a:lnTo>
                  <a:cubicBezTo>
                    <a:pt x="23" y="120"/>
                    <a:pt x="21" y="125"/>
                    <a:pt x="17" y="129"/>
                  </a:cubicBezTo>
                  <a:cubicBezTo>
                    <a:pt x="15" y="132"/>
                    <a:pt x="11" y="133"/>
                    <a:pt x="8" y="1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80D0320A-E583-6441-9D8F-86B42C3C4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042"/>
              <a:ext cx="1" cy="26"/>
            </a:xfrm>
            <a:custGeom>
              <a:avLst/>
              <a:gdLst>
                <a:gd name="T0" fmla="*/ 0 w 8"/>
                <a:gd name="T1" fmla="*/ 0 h 118"/>
                <a:gd name="T2" fmla="*/ 0 w 8"/>
                <a:gd name="T3" fmla="*/ 117 h 118"/>
                <a:gd name="T4" fmla="*/ 4 w 8"/>
                <a:gd name="T5" fmla="*/ 115 h 118"/>
                <a:gd name="T6" fmla="*/ 7 w 8"/>
                <a:gd name="T7" fmla="*/ 106 h 118"/>
                <a:gd name="T8" fmla="*/ 7 w 8"/>
                <a:gd name="T9" fmla="*/ 12 h 118"/>
                <a:gd name="T10" fmla="*/ 0 w 8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8">
                  <a:moveTo>
                    <a:pt x="0" y="0"/>
                  </a:moveTo>
                  <a:lnTo>
                    <a:pt x="0" y="117"/>
                  </a:lnTo>
                  <a:cubicBezTo>
                    <a:pt x="1" y="117"/>
                    <a:pt x="3" y="116"/>
                    <a:pt x="4" y="115"/>
                  </a:cubicBezTo>
                  <a:cubicBezTo>
                    <a:pt x="6" y="113"/>
                    <a:pt x="7" y="110"/>
                    <a:pt x="7" y="106"/>
                  </a:cubicBezTo>
                  <a:lnTo>
                    <a:pt x="7" y="12"/>
                  </a:lnTo>
                  <a:cubicBezTo>
                    <a:pt x="7" y="6"/>
                    <a:pt x="4" y="0"/>
                    <a:pt x="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B0FD078F-829F-D04E-89A9-C4F7F3EF0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2917"/>
              <a:ext cx="52" cy="5"/>
            </a:xfrm>
            <a:custGeom>
              <a:avLst/>
              <a:gdLst>
                <a:gd name="T0" fmla="*/ 230 w 235"/>
                <a:gd name="T1" fmla="*/ 25 h 26"/>
                <a:gd name="T2" fmla="*/ 4 w 235"/>
                <a:gd name="T3" fmla="*/ 25 h 26"/>
                <a:gd name="T4" fmla="*/ 0 w 235"/>
                <a:gd name="T5" fmla="*/ 21 h 26"/>
                <a:gd name="T6" fmla="*/ 0 w 235"/>
                <a:gd name="T7" fmla="*/ 15 h 26"/>
                <a:gd name="T8" fmla="*/ 19 w 235"/>
                <a:gd name="T9" fmla="*/ 0 h 26"/>
                <a:gd name="T10" fmla="*/ 214 w 235"/>
                <a:gd name="T11" fmla="*/ 0 h 26"/>
                <a:gd name="T12" fmla="*/ 234 w 235"/>
                <a:gd name="T13" fmla="*/ 15 h 26"/>
                <a:gd name="T14" fmla="*/ 234 w 235"/>
                <a:gd name="T15" fmla="*/ 21 h 26"/>
                <a:gd name="T16" fmla="*/ 230 w 23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26">
                  <a:moveTo>
                    <a:pt x="230" y="25"/>
                  </a:moveTo>
                  <a:lnTo>
                    <a:pt x="4" y="25"/>
                  </a:lnTo>
                  <a:cubicBezTo>
                    <a:pt x="2" y="25"/>
                    <a:pt x="0" y="24"/>
                    <a:pt x="0" y="21"/>
                  </a:cubicBezTo>
                  <a:lnTo>
                    <a:pt x="0" y="15"/>
                  </a:lnTo>
                  <a:cubicBezTo>
                    <a:pt x="0" y="7"/>
                    <a:pt x="9" y="0"/>
                    <a:pt x="19" y="0"/>
                  </a:cubicBezTo>
                  <a:lnTo>
                    <a:pt x="214" y="0"/>
                  </a:lnTo>
                  <a:cubicBezTo>
                    <a:pt x="225" y="0"/>
                    <a:pt x="234" y="7"/>
                    <a:pt x="234" y="15"/>
                  </a:cubicBezTo>
                  <a:lnTo>
                    <a:pt x="234" y="21"/>
                  </a:lnTo>
                  <a:cubicBezTo>
                    <a:pt x="234" y="24"/>
                    <a:pt x="232" y="25"/>
                    <a:pt x="230" y="2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76A6B02-7461-4B42-9E12-C08BD4ACE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2919"/>
              <a:ext cx="49" cy="1"/>
            </a:xfrm>
            <a:custGeom>
              <a:avLst/>
              <a:gdLst>
                <a:gd name="T0" fmla="*/ 0 w 219"/>
                <a:gd name="T1" fmla="*/ 9 h 10"/>
                <a:gd name="T2" fmla="*/ 218 w 219"/>
                <a:gd name="T3" fmla="*/ 9 h 10"/>
                <a:gd name="T4" fmla="*/ 218 w 219"/>
                <a:gd name="T5" fmla="*/ 7 h 10"/>
                <a:gd name="T6" fmla="*/ 206 w 219"/>
                <a:gd name="T7" fmla="*/ 0 h 10"/>
                <a:gd name="T8" fmla="*/ 11 w 219"/>
                <a:gd name="T9" fmla="*/ 0 h 10"/>
                <a:gd name="T10" fmla="*/ 0 w 219"/>
                <a:gd name="T11" fmla="*/ 7 h 10"/>
                <a:gd name="T12" fmla="*/ 0 w 219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0">
                  <a:moveTo>
                    <a:pt x="0" y="9"/>
                  </a:moveTo>
                  <a:lnTo>
                    <a:pt x="218" y="9"/>
                  </a:lnTo>
                  <a:lnTo>
                    <a:pt x="218" y="7"/>
                  </a:lnTo>
                  <a:cubicBezTo>
                    <a:pt x="218" y="3"/>
                    <a:pt x="212" y="0"/>
                    <a:pt x="206" y="0"/>
                  </a:cubicBezTo>
                  <a:lnTo>
                    <a:pt x="11" y="0"/>
                  </a:lnTo>
                  <a:cubicBezTo>
                    <a:pt x="5" y="0"/>
                    <a:pt x="0" y="3"/>
                    <a:pt x="0" y="7"/>
                  </a:cubicBezTo>
                  <a:lnTo>
                    <a:pt x="0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56882"/>
            <a:ext cx="10944224" cy="1066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E61543A-D4BA-704B-BAD0-6823048C8497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3332777" y="2151287"/>
            <a:ext cx="5486400" cy="475833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33EE87-1248-1D40-A596-9277D3C16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5225C46-9126-F446-AE0A-A745F63FB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92A0A6-605C-BD44-B94D-ECD4237C92EF}"/>
              </a:ext>
            </a:extLst>
          </p:cNvPr>
          <p:cNvCxnSpPr>
            <a:cxnSpLocks/>
          </p:cNvCxnSpPr>
          <p:nvPr userDrawn="1"/>
        </p:nvCxnSpPr>
        <p:spPr>
          <a:xfrm>
            <a:off x="623888" y="6315077"/>
            <a:ext cx="20893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7A5D15-F593-2E4D-8964-74E38D7FADE6}"/>
              </a:ext>
            </a:extLst>
          </p:cNvPr>
          <p:cNvCxnSpPr>
            <a:cxnSpLocks/>
          </p:cNvCxnSpPr>
          <p:nvPr userDrawn="1"/>
        </p:nvCxnSpPr>
        <p:spPr>
          <a:xfrm>
            <a:off x="9486250" y="6315077"/>
            <a:ext cx="20893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FFA47A-EC54-4713-A3AD-752AFC5D3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146248"/>
            <a:ext cx="419825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4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712C4-588F-C542-A607-74848B01F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5474697"/>
            <a:ext cx="9168029" cy="508660"/>
          </a:xfrm>
        </p:spPr>
        <p:txBody>
          <a:bodyPr lIns="0" rIns="0" anchor="t" anchorCtr="0">
            <a:normAutofit/>
          </a:bodyPr>
          <a:lstStyle>
            <a:lvl1pPr algn="l">
              <a:lnSpc>
                <a:spcPct val="100000"/>
              </a:lnSpc>
              <a:defRPr sz="3200" b="1" i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heading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A5C1F7-C53D-8C43-A424-04B44F1314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5866347"/>
            <a:ext cx="9168029" cy="544392"/>
          </a:xfrm>
        </p:spPr>
        <p:txBody>
          <a:bodyPr lIns="0" tIns="0" rIns="0" bIns="0">
            <a:noAutofit/>
          </a:bodyPr>
          <a:lstStyle>
            <a:lvl1pPr marL="0" marR="0" indent="0" algn="l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2415" indent="0" algn="ctr">
              <a:buNone/>
              <a:defRPr sz="1060"/>
            </a:lvl2pPr>
            <a:lvl3pPr marL="484828" indent="0" algn="ctr">
              <a:buNone/>
              <a:defRPr sz="955"/>
            </a:lvl3pPr>
            <a:lvl4pPr marL="727242" indent="0" algn="ctr">
              <a:buNone/>
              <a:defRPr sz="849"/>
            </a:lvl4pPr>
            <a:lvl5pPr marL="969657" indent="0" algn="ctr">
              <a:buNone/>
              <a:defRPr sz="849"/>
            </a:lvl5pPr>
            <a:lvl6pPr marL="1212070" indent="0" algn="ctr">
              <a:buNone/>
              <a:defRPr sz="849"/>
            </a:lvl6pPr>
            <a:lvl7pPr marL="1454484" indent="0" algn="ctr">
              <a:buNone/>
              <a:defRPr sz="849"/>
            </a:lvl7pPr>
            <a:lvl8pPr marL="1696898" indent="0" algn="ctr">
              <a:buNone/>
              <a:defRPr sz="849"/>
            </a:lvl8pPr>
            <a:lvl9pPr marL="1939313" indent="0" algn="ctr">
              <a:buNone/>
              <a:defRPr sz="849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DAB807-57C7-E245-BB78-75ECF8AE7CB6}"/>
              </a:ext>
            </a:extLst>
          </p:cNvPr>
          <p:cNvSpPr txBox="1"/>
          <p:nvPr userDrawn="1"/>
        </p:nvSpPr>
        <p:spPr>
          <a:xfrm>
            <a:off x="10816683" y="1784195"/>
            <a:ext cx="0" cy="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endParaRPr lang="en-US" sz="1400" b="0" i="0" dirty="0" err="1">
              <a:latin typeface="Arial Regular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25BD8-4942-444B-BE12-D99AFF280200}"/>
              </a:ext>
            </a:extLst>
          </p:cNvPr>
          <p:cNvSpPr txBox="1"/>
          <p:nvPr userDrawn="1"/>
        </p:nvSpPr>
        <p:spPr>
          <a:xfrm>
            <a:off x="9411195" y="4868883"/>
            <a:ext cx="0" cy="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endParaRPr lang="en-US" sz="1400" b="0" i="0" dirty="0" err="1">
              <a:latin typeface="Arial Regular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642EE7-4207-214F-BC14-3D8CA7B95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2273" y="-106"/>
            <a:ext cx="10979727" cy="685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83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Pad Mockup [2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0">
            <a:extLst>
              <a:ext uri="{FF2B5EF4-FFF2-40B4-BE49-F238E27FC236}">
                <a16:creationId xmlns:a16="http://schemas.microsoft.com/office/drawing/2014/main" id="{0027A83F-5C1C-D249-8786-9FBB757D45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40050" y="-1060013"/>
            <a:ext cx="6311900" cy="8921446"/>
            <a:chOff x="2996" y="2917"/>
            <a:chExt cx="670" cy="947"/>
          </a:xfrm>
        </p:grpSpPr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4661DB4C-67DE-C04F-BFCA-E5EE13457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921"/>
              <a:ext cx="667" cy="943"/>
            </a:xfrm>
            <a:custGeom>
              <a:avLst/>
              <a:gdLst>
                <a:gd name="T0" fmla="*/ 2763 w 2946"/>
                <a:gd name="T1" fmla="*/ 4160 h 4161"/>
                <a:gd name="T2" fmla="*/ 182 w 2946"/>
                <a:gd name="T3" fmla="*/ 4160 h 4161"/>
                <a:gd name="T4" fmla="*/ 0 w 2946"/>
                <a:gd name="T5" fmla="*/ 3978 h 4161"/>
                <a:gd name="T6" fmla="*/ 0 w 2946"/>
                <a:gd name="T7" fmla="*/ 182 h 4161"/>
                <a:gd name="T8" fmla="*/ 182 w 2946"/>
                <a:gd name="T9" fmla="*/ 0 h 4161"/>
                <a:gd name="T10" fmla="*/ 2763 w 2946"/>
                <a:gd name="T11" fmla="*/ 0 h 4161"/>
                <a:gd name="T12" fmla="*/ 2945 w 2946"/>
                <a:gd name="T13" fmla="*/ 182 h 4161"/>
                <a:gd name="T14" fmla="*/ 2945 w 2946"/>
                <a:gd name="T15" fmla="*/ 3978 h 4161"/>
                <a:gd name="T16" fmla="*/ 2763 w 2946"/>
                <a:gd name="T17" fmla="*/ 4160 h 4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6" h="4161">
                  <a:moveTo>
                    <a:pt x="2763" y="4160"/>
                  </a:moveTo>
                  <a:lnTo>
                    <a:pt x="182" y="4160"/>
                  </a:lnTo>
                  <a:cubicBezTo>
                    <a:pt x="82" y="4160"/>
                    <a:pt x="0" y="4079"/>
                    <a:pt x="0" y="3978"/>
                  </a:cubicBezTo>
                  <a:lnTo>
                    <a:pt x="0" y="182"/>
                  </a:lnTo>
                  <a:cubicBezTo>
                    <a:pt x="0" y="82"/>
                    <a:pt x="82" y="0"/>
                    <a:pt x="182" y="0"/>
                  </a:cubicBezTo>
                  <a:lnTo>
                    <a:pt x="2763" y="0"/>
                  </a:lnTo>
                  <a:cubicBezTo>
                    <a:pt x="2863" y="0"/>
                    <a:pt x="2945" y="82"/>
                    <a:pt x="2945" y="182"/>
                  </a:cubicBezTo>
                  <a:lnTo>
                    <a:pt x="2945" y="3978"/>
                  </a:lnTo>
                  <a:cubicBezTo>
                    <a:pt x="2945" y="4079"/>
                    <a:pt x="2863" y="4160"/>
                    <a:pt x="2763" y="416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1F22911F-72CA-BA47-AB1A-DC19DEAA4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2923"/>
              <a:ext cx="663" cy="939"/>
            </a:xfrm>
            <a:custGeom>
              <a:avLst/>
              <a:gdLst>
                <a:gd name="T0" fmla="*/ 174 w 2930"/>
                <a:gd name="T1" fmla="*/ 0 h 4145"/>
                <a:gd name="T2" fmla="*/ 0 w 2930"/>
                <a:gd name="T3" fmla="*/ 174 h 4145"/>
                <a:gd name="T4" fmla="*/ 0 w 2930"/>
                <a:gd name="T5" fmla="*/ 3970 h 4145"/>
                <a:gd name="T6" fmla="*/ 174 w 2930"/>
                <a:gd name="T7" fmla="*/ 4144 h 4145"/>
                <a:gd name="T8" fmla="*/ 2755 w 2930"/>
                <a:gd name="T9" fmla="*/ 4144 h 4145"/>
                <a:gd name="T10" fmla="*/ 2929 w 2930"/>
                <a:gd name="T11" fmla="*/ 3970 h 4145"/>
                <a:gd name="T12" fmla="*/ 2929 w 2930"/>
                <a:gd name="T13" fmla="*/ 174 h 4145"/>
                <a:gd name="T14" fmla="*/ 2755 w 2930"/>
                <a:gd name="T15" fmla="*/ 0 h 4145"/>
                <a:gd name="T16" fmla="*/ 174 w 2930"/>
                <a:gd name="T17" fmla="*/ 0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0" h="4145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lnTo>
                    <a:pt x="0" y="3970"/>
                  </a:lnTo>
                  <a:cubicBezTo>
                    <a:pt x="0" y="4066"/>
                    <a:pt x="78" y="4144"/>
                    <a:pt x="174" y="4144"/>
                  </a:cubicBezTo>
                  <a:lnTo>
                    <a:pt x="2755" y="4144"/>
                  </a:lnTo>
                  <a:cubicBezTo>
                    <a:pt x="2851" y="4144"/>
                    <a:pt x="2929" y="4066"/>
                    <a:pt x="2929" y="3970"/>
                  </a:cubicBezTo>
                  <a:lnTo>
                    <a:pt x="2929" y="174"/>
                  </a:lnTo>
                  <a:cubicBezTo>
                    <a:pt x="2929" y="78"/>
                    <a:pt x="2851" y="0"/>
                    <a:pt x="2755" y="0"/>
                  </a:cubicBezTo>
                  <a:lnTo>
                    <a:pt x="17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07D7B319-4FA9-5C41-9640-F81A5C4A1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006"/>
              <a:ext cx="579" cy="773"/>
            </a:xfrm>
            <a:custGeom>
              <a:avLst/>
              <a:gdLst>
                <a:gd name="T0" fmla="*/ 2553 w 2558"/>
                <a:gd name="T1" fmla="*/ 3410 h 3411"/>
                <a:gd name="T2" fmla="*/ 4 w 2558"/>
                <a:gd name="T3" fmla="*/ 3410 h 3411"/>
                <a:gd name="T4" fmla="*/ 0 w 2558"/>
                <a:gd name="T5" fmla="*/ 3406 h 3411"/>
                <a:gd name="T6" fmla="*/ 0 w 2558"/>
                <a:gd name="T7" fmla="*/ 5 h 3411"/>
                <a:gd name="T8" fmla="*/ 4 w 2558"/>
                <a:gd name="T9" fmla="*/ 0 h 3411"/>
                <a:gd name="T10" fmla="*/ 2553 w 2558"/>
                <a:gd name="T11" fmla="*/ 0 h 3411"/>
                <a:gd name="T12" fmla="*/ 2557 w 2558"/>
                <a:gd name="T13" fmla="*/ 5 h 3411"/>
                <a:gd name="T14" fmla="*/ 2557 w 2558"/>
                <a:gd name="T15" fmla="*/ 3406 h 3411"/>
                <a:gd name="T16" fmla="*/ 2553 w 2558"/>
                <a:gd name="T17" fmla="*/ 3410 h 3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8" h="3411">
                  <a:moveTo>
                    <a:pt x="2553" y="3410"/>
                  </a:moveTo>
                  <a:lnTo>
                    <a:pt x="4" y="3410"/>
                  </a:lnTo>
                  <a:cubicBezTo>
                    <a:pt x="2" y="3410"/>
                    <a:pt x="0" y="3408"/>
                    <a:pt x="0" y="3406"/>
                  </a:cubicBezTo>
                  <a:lnTo>
                    <a:pt x="0" y="5"/>
                  </a:lnTo>
                  <a:cubicBezTo>
                    <a:pt x="0" y="2"/>
                    <a:pt x="2" y="0"/>
                    <a:pt x="4" y="0"/>
                  </a:cubicBezTo>
                  <a:lnTo>
                    <a:pt x="2553" y="0"/>
                  </a:lnTo>
                  <a:cubicBezTo>
                    <a:pt x="2555" y="0"/>
                    <a:pt x="2557" y="2"/>
                    <a:pt x="2557" y="5"/>
                  </a:cubicBezTo>
                  <a:lnTo>
                    <a:pt x="2557" y="3406"/>
                  </a:lnTo>
                  <a:cubicBezTo>
                    <a:pt x="2557" y="3408"/>
                    <a:pt x="2555" y="3410"/>
                    <a:pt x="2553" y="34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B82C508-B580-6347-8419-EDE95829D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3794"/>
              <a:ext cx="49" cy="48"/>
            </a:xfrm>
            <a:custGeom>
              <a:avLst/>
              <a:gdLst>
                <a:gd name="T0" fmla="*/ 109 w 219"/>
                <a:gd name="T1" fmla="*/ 217 h 218"/>
                <a:gd name="T2" fmla="*/ 0 w 219"/>
                <a:gd name="T3" fmla="*/ 108 h 218"/>
                <a:gd name="T4" fmla="*/ 109 w 219"/>
                <a:gd name="T5" fmla="*/ 0 h 218"/>
                <a:gd name="T6" fmla="*/ 218 w 219"/>
                <a:gd name="T7" fmla="*/ 108 h 218"/>
                <a:gd name="T8" fmla="*/ 109 w 219"/>
                <a:gd name="T9" fmla="*/ 217 h 218"/>
                <a:gd name="T10" fmla="*/ 109 w 219"/>
                <a:gd name="T11" fmla="*/ 8 h 218"/>
                <a:gd name="T12" fmla="*/ 9 w 219"/>
                <a:gd name="T13" fmla="*/ 108 h 218"/>
                <a:gd name="T14" fmla="*/ 109 w 219"/>
                <a:gd name="T15" fmla="*/ 208 h 218"/>
                <a:gd name="T16" fmla="*/ 209 w 219"/>
                <a:gd name="T17" fmla="*/ 108 h 218"/>
                <a:gd name="T18" fmla="*/ 109 w 219"/>
                <a:gd name="T19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18">
                  <a:moveTo>
                    <a:pt x="109" y="217"/>
                  </a:moveTo>
                  <a:cubicBezTo>
                    <a:pt x="49" y="217"/>
                    <a:pt x="0" y="168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9" y="0"/>
                    <a:pt x="218" y="48"/>
                    <a:pt x="218" y="108"/>
                  </a:cubicBezTo>
                  <a:cubicBezTo>
                    <a:pt x="218" y="168"/>
                    <a:pt x="169" y="217"/>
                    <a:pt x="109" y="217"/>
                  </a:cubicBezTo>
                  <a:close/>
                  <a:moveTo>
                    <a:pt x="109" y="8"/>
                  </a:moveTo>
                  <a:cubicBezTo>
                    <a:pt x="54" y="8"/>
                    <a:pt x="9" y="53"/>
                    <a:pt x="9" y="108"/>
                  </a:cubicBezTo>
                  <a:cubicBezTo>
                    <a:pt x="9" y="163"/>
                    <a:pt x="54" y="208"/>
                    <a:pt x="109" y="208"/>
                  </a:cubicBezTo>
                  <a:cubicBezTo>
                    <a:pt x="164" y="208"/>
                    <a:pt x="209" y="163"/>
                    <a:pt x="209" y="108"/>
                  </a:cubicBezTo>
                  <a:cubicBezTo>
                    <a:pt x="209" y="53"/>
                    <a:pt x="164" y="8"/>
                    <a:pt x="109" y="8"/>
                  </a:cubicBezTo>
                  <a:close/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DEC4D75-D42F-784F-9C4B-CEF932A45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961"/>
              <a:ext cx="15" cy="15"/>
            </a:xfrm>
            <a:custGeom>
              <a:avLst/>
              <a:gdLst>
                <a:gd name="T0" fmla="*/ 34 w 69"/>
                <a:gd name="T1" fmla="*/ 68 h 69"/>
                <a:gd name="T2" fmla="*/ 0 w 69"/>
                <a:gd name="T3" fmla="*/ 34 h 69"/>
                <a:gd name="T4" fmla="*/ 34 w 69"/>
                <a:gd name="T5" fmla="*/ 0 h 69"/>
                <a:gd name="T6" fmla="*/ 68 w 69"/>
                <a:gd name="T7" fmla="*/ 34 h 69"/>
                <a:gd name="T8" fmla="*/ 34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4" y="68"/>
                  </a:moveTo>
                  <a:cubicBezTo>
                    <a:pt x="15" y="68"/>
                    <a:pt x="0" y="53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3" y="0"/>
                    <a:pt x="68" y="16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890DB88D-C4F1-BE47-8B0F-DFBBF9A00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963"/>
              <a:ext cx="11" cy="11"/>
            </a:xfrm>
            <a:custGeom>
              <a:avLst/>
              <a:gdLst>
                <a:gd name="T0" fmla="*/ 26 w 53"/>
                <a:gd name="T1" fmla="*/ 0 h 52"/>
                <a:gd name="T2" fmla="*/ 0 w 53"/>
                <a:gd name="T3" fmla="*/ 25 h 52"/>
                <a:gd name="T4" fmla="*/ 26 w 53"/>
                <a:gd name="T5" fmla="*/ 51 h 52"/>
                <a:gd name="T6" fmla="*/ 52 w 53"/>
                <a:gd name="T7" fmla="*/ 25 h 52"/>
                <a:gd name="T8" fmla="*/ 26 w 5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26" y="0"/>
                  </a:moveTo>
                  <a:cubicBezTo>
                    <a:pt x="12" y="0"/>
                    <a:pt x="0" y="11"/>
                    <a:pt x="0" y="25"/>
                  </a:cubicBezTo>
                  <a:cubicBezTo>
                    <a:pt x="0" y="39"/>
                    <a:pt x="12" y="51"/>
                    <a:pt x="26" y="51"/>
                  </a:cubicBezTo>
                  <a:cubicBezTo>
                    <a:pt x="40" y="51"/>
                    <a:pt x="52" y="39"/>
                    <a:pt x="52" y="25"/>
                  </a:cubicBezTo>
                  <a:cubicBezTo>
                    <a:pt x="52" y="11"/>
                    <a:pt x="40" y="0"/>
                    <a:pt x="26" y="0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58A3398B-F9FE-6D4A-B406-F92BBDBB9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3090"/>
              <a:ext cx="4" cy="31"/>
            </a:xfrm>
            <a:custGeom>
              <a:avLst/>
              <a:gdLst>
                <a:gd name="T0" fmla="*/ 8 w 24"/>
                <a:gd name="T1" fmla="*/ 140 h 141"/>
                <a:gd name="T2" fmla="*/ 4 w 24"/>
                <a:gd name="T3" fmla="*/ 140 h 141"/>
                <a:gd name="T4" fmla="*/ 0 w 24"/>
                <a:gd name="T5" fmla="*/ 136 h 141"/>
                <a:gd name="T6" fmla="*/ 0 w 24"/>
                <a:gd name="T7" fmla="*/ 4 h 141"/>
                <a:gd name="T8" fmla="*/ 4 w 24"/>
                <a:gd name="T9" fmla="*/ 0 h 141"/>
                <a:gd name="T10" fmla="*/ 8 w 24"/>
                <a:gd name="T11" fmla="*/ 0 h 141"/>
                <a:gd name="T12" fmla="*/ 23 w 24"/>
                <a:gd name="T13" fmla="*/ 20 h 141"/>
                <a:gd name="T14" fmla="*/ 23 w 24"/>
                <a:gd name="T15" fmla="*/ 121 h 141"/>
                <a:gd name="T16" fmla="*/ 17 w 24"/>
                <a:gd name="T17" fmla="*/ 136 h 141"/>
                <a:gd name="T18" fmla="*/ 8 w 24"/>
                <a:gd name="T19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1">
                  <a:moveTo>
                    <a:pt x="8" y="140"/>
                  </a:moveTo>
                  <a:lnTo>
                    <a:pt x="4" y="140"/>
                  </a:lnTo>
                  <a:cubicBezTo>
                    <a:pt x="1" y="140"/>
                    <a:pt x="0" y="139"/>
                    <a:pt x="0" y="136"/>
                  </a:cubicBezTo>
                  <a:lnTo>
                    <a:pt x="0" y="4"/>
                  </a:lnTo>
                  <a:cubicBezTo>
                    <a:pt x="0" y="2"/>
                    <a:pt x="1" y="0"/>
                    <a:pt x="4" y="0"/>
                  </a:cubicBezTo>
                  <a:lnTo>
                    <a:pt x="8" y="0"/>
                  </a:lnTo>
                  <a:cubicBezTo>
                    <a:pt x="16" y="0"/>
                    <a:pt x="23" y="9"/>
                    <a:pt x="23" y="20"/>
                  </a:cubicBezTo>
                  <a:lnTo>
                    <a:pt x="23" y="121"/>
                  </a:lnTo>
                  <a:cubicBezTo>
                    <a:pt x="23" y="127"/>
                    <a:pt x="21" y="132"/>
                    <a:pt x="17" y="136"/>
                  </a:cubicBezTo>
                  <a:cubicBezTo>
                    <a:pt x="15" y="139"/>
                    <a:pt x="11" y="140"/>
                    <a:pt x="8" y="1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FCD0E7EA-7713-BA49-A958-EE5582E59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092"/>
              <a:ext cx="1" cy="27"/>
            </a:xfrm>
            <a:custGeom>
              <a:avLst/>
              <a:gdLst>
                <a:gd name="T0" fmla="*/ 0 w 8"/>
                <a:gd name="T1" fmla="*/ 0 h 125"/>
                <a:gd name="T2" fmla="*/ 0 w 8"/>
                <a:gd name="T3" fmla="*/ 124 h 125"/>
                <a:gd name="T4" fmla="*/ 4 w 8"/>
                <a:gd name="T5" fmla="*/ 122 h 125"/>
                <a:gd name="T6" fmla="*/ 7 w 8"/>
                <a:gd name="T7" fmla="*/ 113 h 125"/>
                <a:gd name="T8" fmla="*/ 7 w 8"/>
                <a:gd name="T9" fmla="*/ 12 h 125"/>
                <a:gd name="T10" fmla="*/ 0 w 8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5">
                  <a:moveTo>
                    <a:pt x="0" y="0"/>
                  </a:moveTo>
                  <a:lnTo>
                    <a:pt x="0" y="124"/>
                  </a:lnTo>
                  <a:cubicBezTo>
                    <a:pt x="1" y="124"/>
                    <a:pt x="3" y="123"/>
                    <a:pt x="4" y="122"/>
                  </a:cubicBezTo>
                  <a:cubicBezTo>
                    <a:pt x="6" y="120"/>
                    <a:pt x="7" y="117"/>
                    <a:pt x="7" y="113"/>
                  </a:cubicBezTo>
                  <a:lnTo>
                    <a:pt x="7" y="12"/>
                  </a:lnTo>
                  <a:cubicBezTo>
                    <a:pt x="7" y="5"/>
                    <a:pt x="4" y="0"/>
                    <a:pt x="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684F2FD0-8771-BC46-869F-79F5D7A17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3040"/>
              <a:ext cx="4" cy="29"/>
            </a:xfrm>
            <a:custGeom>
              <a:avLst/>
              <a:gdLst>
                <a:gd name="T0" fmla="*/ 8 w 24"/>
                <a:gd name="T1" fmla="*/ 133 h 134"/>
                <a:gd name="T2" fmla="*/ 4 w 24"/>
                <a:gd name="T3" fmla="*/ 133 h 134"/>
                <a:gd name="T4" fmla="*/ 0 w 24"/>
                <a:gd name="T5" fmla="*/ 129 h 134"/>
                <a:gd name="T6" fmla="*/ 0 w 24"/>
                <a:gd name="T7" fmla="*/ 4 h 134"/>
                <a:gd name="T8" fmla="*/ 4 w 24"/>
                <a:gd name="T9" fmla="*/ 0 h 134"/>
                <a:gd name="T10" fmla="*/ 8 w 24"/>
                <a:gd name="T11" fmla="*/ 0 h 134"/>
                <a:gd name="T12" fmla="*/ 23 w 24"/>
                <a:gd name="T13" fmla="*/ 20 h 134"/>
                <a:gd name="T14" fmla="*/ 23 w 24"/>
                <a:gd name="T15" fmla="*/ 114 h 134"/>
                <a:gd name="T16" fmla="*/ 17 w 24"/>
                <a:gd name="T17" fmla="*/ 129 h 134"/>
                <a:gd name="T18" fmla="*/ 8 w 24"/>
                <a:gd name="T19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34">
                  <a:moveTo>
                    <a:pt x="8" y="133"/>
                  </a:moveTo>
                  <a:lnTo>
                    <a:pt x="4" y="133"/>
                  </a:lnTo>
                  <a:cubicBezTo>
                    <a:pt x="1" y="133"/>
                    <a:pt x="0" y="131"/>
                    <a:pt x="0" y="129"/>
                  </a:cubicBezTo>
                  <a:lnTo>
                    <a:pt x="0" y="4"/>
                  </a:lnTo>
                  <a:cubicBezTo>
                    <a:pt x="0" y="2"/>
                    <a:pt x="1" y="0"/>
                    <a:pt x="4" y="0"/>
                  </a:cubicBezTo>
                  <a:lnTo>
                    <a:pt x="8" y="0"/>
                  </a:lnTo>
                  <a:cubicBezTo>
                    <a:pt x="16" y="0"/>
                    <a:pt x="23" y="9"/>
                    <a:pt x="23" y="20"/>
                  </a:cubicBezTo>
                  <a:lnTo>
                    <a:pt x="23" y="114"/>
                  </a:lnTo>
                  <a:cubicBezTo>
                    <a:pt x="23" y="120"/>
                    <a:pt x="21" y="125"/>
                    <a:pt x="17" y="129"/>
                  </a:cubicBezTo>
                  <a:cubicBezTo>
                    <a:pt x="15" y="132"/>
                    <a:pt x="11" y="133"/>
                    <a:pt x="8" y="1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D78AEBFF-57FB-CA4C-9D79-0E81E5463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042"/>
              <a:ext cx="1" cy="26"/>
            </a:xfrm>
            <a:custGeom>
              <a:avLst/>
              <a:gdLst>
                <a:gd name="T0" fmla="*/ 0 w 8"/>
                <a:gd name="T1" fmla="*/ 0 h 118"/>
                <a:gd name="T2" fmla="*/ 0 w 8"/>
                <a:gd name="T3" fmla="*/ 117 h 118"/>
                <a:gd name="T4" fmla="*/ 4 w 8"/>
                <a:gd name="T5" fmla="*/ 115 h 118"/>
                <a:gd name="T6" fmla="*/ 7 w 8"/>
                <a:gd name="T7" fmla="*/ 106 h 118"/>
                <a:gd name="T8" fmla="*/ 7 w 8"/>
                <a:gd name="T9" fmla="*/ 12 h 118"/>
                <a:gd name="T10" fmla="*/ 0 w 8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8">
                  <a:moveTo>
                    <a:pt x="0" y="0"/>
                  </a:moveTo>
                  <a:lnTo>
                    <a:pt x="0" y="117"/>
                  </a:lnTo>
                  <a:cubicBezTo>
                    <a:pt x="1" y="117"/>
                    <a:pt x="3" y="116"/>
                    <a:pt x="4" y="115"/>
                  </a:cubicBezTo>
                  <a:cubicBezTo>
                    <a:pt x="6" y="113"/>
                    <a:pt x="7" y="110"/>
                    <a:pt x="7" y="106"/>
                  </a:cubicBezTo>
                  <a:lnTo>
                    <a:pt x="7" y="12"/>
                  </a:lnTo>
                  <a:cubicBezTo>
                    <a:pt x="7" y="6"/>
                    <a:pt x="4" y="0"/>
                    <a:pt x="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EC46EA59-34BF-D441-A9A2-B6E4652F2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2917"/>
              <a:ext cx="52" cy="5"/>
            </a:xfrm>
            <a:custGeom>
              <a:avLst/>
              <a:gdLst>
                <a:gd name="T0" fmla="*/ 230 w 235"/>
                <a:gd name="T1" fmla="*/ 25 h 26"/>
                <a:gd name="T2" fmla="*/ 4 w 235"/>
                <a:gd name="T3" fmla="*/ 25 h 26"/>
                <a:gd name="T4" fmla="*/ 0 w 235"/>
                <a:gd name="T5" fmla="*/ 21 h 26"/>
                <a:gd name="T6" fmla="*/ 0 w 235"/>
                <a:gd name="T7" fmla="*/ 15 h 26"/>
                <a:gd name="T8" fmla="*/ 19 w 235"/>
                <a:gd name="T9" fmla="*/ 0 h 26"/>
                <a:gd name="T10" fmla="*/ 214 w 235"/>
                <a:gd name="T11" fmla="*/ 0 h 26"/>
                <a:gd name="T12" fmla="*/ 234 w 235"/>
                <a:gd name="T13" fmla="*/ 15 h 26"/>
                <a:gd name="T14" fmla="*/ 234 w 235"/>
                <a:gd name="T15" fmla="*/ 21 h 26"/>
                <a:gd name="T16" fmla="*/ 230 w 23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26">
                  <a:moveTo>
                    <a:pt x="230" y="25"/>
                  </a:moveTo>
                  <a:lnTo>
                    <a:pt x="4" y="25"/>
                  </a:lnTo>
                  <a:cubicBezTo>
                    <a:pt x="2" y="25"/>
                    <a:pt x="0" y="24"/>
                    <a:pt x="0" y="21"/>
                  </a:cubicBezTo>
                  <a:lnTo>
                    <a:pt x="0" y="15"/>
                  </a:lnTo>
                  <a:cubicBezTo>
                    <a:pt x="0" y="7"/>
                    <a:pt x="9" y="0"/>
                    <a:pt x="19" y="0"/>
                  </a:cubicBezTo>
                  <a:lnTo>
                    <a:pt x="214" y="0"/>
                  </a:lnTo>
                  <a:cubicBezTo>
                    <a:pt x="225" y="0"/>
                    <a:pt x="234" y="7"/>
                    <a:pt x="234" y="15"/>
                  </a:cubicBezTo>
                  <a:lnTo>
                    <a:pt x="234" y="21"/>
                  </a:lnTo>
                  <a:cubicBezTo>
                    <a:pt x="234" y="24"/>
                    <a:pt x="232" y="25"/>
                    <a:pt x="230" y="2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AA6AB5D8-2028-8349-936E-73919AAAD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2919"/>
              <a:ext cx="49" cy="1"/>
            </a:xfrm>
            <a:custGeom>
              <a:avLst/>
              <a:gdLst>
                <a:gd name="T0" fmla="*/ 0 w 219"/>
                <a:gd name="T1" fmla="*/ 9 h 10"/>
                <a:gd name="T2" fmla="*/ 218 w 219"/>
                <a:gd name="T3" fmla="*/ 9 h 10"/>
                <a:gd name="T4" fmla="*/ 218 w 219"/>
                <a:gd name="T5" fmla="*/ 7 h 10"/>
                <a:gd name="T6" fmla="*/ 206 w 219"/>
                <a:gd name="T7" fmla="*/ 0 h 10"/>
                <a:gd name="T8" fmla="*/ 11 w 219"/>
                <a:gd name="T9" fmla="*/ 0 h 10"/>
                <a:gd name="T10" fmla="*/ 0 w 219"/>
                <a:gd name="T11" fmla="*/ 7 h 10"/>
                <a:gd name="T12" fmla="*/ 0 w 219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0">
                  <a:moveTo>
                    <a:pt x="0" y="9"/>
                  </a:moveTo>
                  <a:lnTo>
                    <a:pt x="218" y="9"/>
                  </a:lnTo>
                  <a:lnTo>
                    <a:pt x="218" y="7"/>
                  </a:lnTo>
                  <a:cubicBezTo>
                    <a:pt x="218" y="3"/>
                    <a:pt x="212" y="0"/>
                    <a:pt x="206" y="0"/>
                  </a:cubicBezTo>
                  <a:lnTo>
                    <a:pt x="11" y="0"/>
                  </a:lnTo>
                  <a:cubicBezTo>
                    <a:pt x="5" y="0"/>
                    <a:pt x="0" y="3"/>
                    <a:pt x="0" y="7"/>
                  </a:cubicBezTo>
                  <a:lnTo>
                    <a:pt x="0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AFAC02-5703-9648-BB40-CDAFF9BEC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6F835741-44ED-4845-BADC-EED2BF0DB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787C5880-63DF-9C4C-BF77-653B8C499B32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3332777" y="1"/>
            <a:ext cx="54864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154E73-4D3E-E845-9D50-A5F17D2A0DEA}"/>
              </a:ext>
            </a:extLst>
          </p:cNvPr>
          <p:cNvCxnSpPr>
            <a:cxnSpLocks/>
          </p:cNvCxnSpPr>
          <p:nvPr userDrawn="1"/>
        </p:nvCxnSpPr>
        <p:spPr>
          <a:xfrm>
            <a:off x="623888" y="6315077"/>
            <a:ext cx="20893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9F8AB4B-0244-304A-8350-6E2EE84B0935}"/>
              </a:ext>
            </a:extLst>
          </p:cNvPr>
          <p:cNvCxnSpPr>
            <a:cxnSpLocks/>
          </p:cNvCxnSpPr>
          <p:nvPr userDrawn="1"/>
        </p:nvCxnSpPr>
        <p:spPr>
          <a:xfrm>
            <a:off x="9486250" y="6315077"/>
            <a:ext cx="20893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5DD1E47-71DE-41F1-B378-D34BCDF6E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146248"/>
            <a:ext cx="419825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5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Mockup [3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0">
            <a:extLst>
              <a:ext uri="{FF2B5EF4-FFF2-40B4-BE49-F238E27FC236}">
                <a16:creationId xmlns:a16="http://schemas.microsoft.com/office/drawing/2014/main" id="{B118C1C8-35C4-AB4E-B9C3-8A0779D2390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40050" y="-3377792"/>
            <a:ext cx="6311900" cy="8921446"/>
            <a:chOff x="2996" y="2917"/>
            <a:chExt cx="670" cy="947"/>
          </a:xfrm>
        </p:grpSpPr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F2936D1F-3718-FF41-A3FD-3E0727C9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921"/>
              <a:ext cx="667" cy="943"/>
            </a:xfrm>
            <a:custGeom>
              <a:avLst/>
              <a:gdLst>
                <a:gd name="T0" fmla="*/ 2763 w 2946"/>
                <a:gd name="T1" fmla="*/ 4160 h 4161"/>
                <a:gd name="T2" fmla="*/ 182 w 2946"/>
                <a:gd name="T3" fmla="*/ 4160 h 4161"/>
                <a:gd name="T4" fmla="*/ 0 w 2946"/>
                <a:gd name="T5" fmla="*/ 3978 h 4161"/>
                <a:gd name="T6" fmla="*/ 0 w 2946"/>
                <a:gd name="T7" fmla="*/ 182 h 4161"/>
                <a:gd name="T8" fmla="*/ 182 w 2946"/>
                <a:gd name="T9" fmla="*/ 0 h 4161"/>
                <a:gd name="T10" fmla="*/ 2763 w 2946"/>
                <a:gd name="T11" fmla="*/ 0 h 4161"/>
                <a:gd name="T12" fmla="*/ 2945 w 2946"/>
                <a:gd name="T13" fmla="*/ 182 h 4161"/>
                <a:gd name="T14" fmla="*/ 2945 w 2946"/>
                <a:gd name="T15" fmla="*/ 3978 h 4161"/>
                <a:gd name="T16" fmla="*/ 2763 w 2946"/>
                <a:gd name="T17" fmla="*/ 4160 h 4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6" h="4161">
                  <a:moveTo>
                    <a:pt x="2763" y="4160"/>
                  </a:moveTo>
                  <a:lnTo>
                    <a:pt x="182" y="4160"/>
                  </a:lnTo>
                  <a:cubicBezTo>
                    <a:pt x="82" y="4160"/>
                    <a:pt x="0" y="4079"/>
                    <a:pt x="0" y="3978"/>
                  </a:cubicBezTo>
                  <a:lnTo>
                    <a:pt x="0" y="182"/>
                  </a:lnTo>
                  <a:cubicBezTo>
                    <a:pt x="0" y="82"/>
                    <a:pt x="82" y="0"/>
                    <a:pt x="182" y="0"/>
                  </a:cubicBezTo>
                  <a:lnTo>
                    <a:pt x="2763" y="0"/>
                  </a:lnTo>
                  <a:cubicBezTo>
                    <a:pt x="2863" y="0"/>
                    <a:pt x="2945" y="82"/>
                    <a:pt x="2945" y="182"/>
                  </a:cubicBezTo>
                  <a:lnTo>
                    <a:pt x="2945" y="3978"/>
                  </a:lnTo>
                  <a:cubicBezTo>
                    <a:pt x="2945" y="4079"/>
                    <a:pt x="2863" y="4160"/>
                    <a:pt x="2763" y="416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14A24B9-41C5-2148-B9F9-D5B98F58F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2923"/>
              <a:ext cx="663" cy="939"/>
            </a:xfrm>
            <a:custGeom>
              <a:avLst/>
              <a:gdLst>
                <a:gd name="T0" fmla="*/ 174 w 2930"/>
                <a:gd name="T1" fmla="*/ 0 h 4145"/>
                <a:gd name="T2" fmla="*/ 0 w 2930"/>
                <a:gd name="T3" fmla="*/ 174 h 4145"/>
                <a:gd name="T4" fmla="*/ 0 w 2930"/>
                <a:gd name="T5" fmla="*/ 3970 h 4145"/>
                <a:gd name="T6" fmla="*/ 174 w 2930"/>
                <a:gd name="T7" fmla="*/ 4144 h 4145"/>
                <a:gd name="T8" fmla="*/ 2755 w 2930"/>
                <a:gd name="T9" fmla="*/ 4144 h 4145"/>
                <a:gd name="T10" fmla="*/ 2929 w 2930"/>
                <a:gd name="T11" fmla="*/ 3970 h 4145"/>
                <a:gd name="T12" fmla="*/ 2929 w 2930"/>
                <a:gd name="T13" fmla="*/ 174 h 4145"/>
                <a:gd name="T14" fmla="*/ 2755 w 2930"/>
                <a:gd name="T15" fmla="*/ 0 h 4145"/>
                <a:gd name="T16" fmla="*/ 174 w 2930"/>
                <a:gd name="T17" fmla="*/ 0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0" h="4145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lnTo>
                    <a:pt x="0" y="3970"/>
                  </a:lnTo>
                  <a:cubicBezTo>
                    <a:pt x="0" y="4066"/>
                    <a:pt x="78" y="4144"/>
                    <a:pt x="174" y="4144"/>
                  </a:cubicBezTo>
                  <a:lnTo>
                    <a:pt x="2755" y="4144"/>
                  </a:lnTo>
                  <a:cubicBezTo>
                    <a:pt x="2851" y="4144"/>
                    <a:pt x="2929" y="4066"/>
                    <a:pt x="2929" y="3970"/>
                  </a:cubicBezTo>
                  <a:lnTo>
                    <a:pt x="2929" y="174"/>
                  </a:lnTo>
                  <a:cubicBezTo>
                    <a:pt x="2929" y="78"/>
                    <a:pt x="2851" y="0"/>
                    <a:pt x="2755" y="0"/>
                  </a:cubicBezTo>
                  <a:lnTo>
                    <a:pt x="17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11E55402-6807-B54F-B983-A05CEB8D5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006"/>
              <a:ext cx="579" cy="773"/>
            </a:xfrm>
            <a:custGeom>
              <a:avLst/>
              <a:gdLst>
                <a:gd name="T0" fmla="*/ 2553 w 2558"/>
                <a:gd name="T1" fmla="*/ 3410 h 3411"/>
                <a:gd name="T2" fmla="*/ 4 w 2558"/>
                <a:gd name="T3" fmla="*/ 3410 h 3411"/>
                <a:gd name="T4" fmla="*/ 0 w 2558"/>
                <a:gd name="T5" fmla="*/ 3406 h 3411"/>
                <a:gd name="T6" fmla="*/ 0 w 2558"/>
                <a:gd name="T7" fmla="*/ 5 h 3411"/>
                <a:gd name="T8" fmla="*/ 4 w 2558"/>
                <a:gd name="T9" fmla="*/ 0 h 3411"/>
                <a:gd name="T10" fmla="*/ 2553 w 2558"/>
                <a:gd name="T11" fmla="*/ 0 h 3411"/>
                <a:gd name="T12" fmla="*/ 2557 w 2558"/>
                <a:gd name="T13" fmla="*/ 5 h 3411"/>
                <a:gd name="T14" fmla="*/ 2557 w 2558"/>
                <a:gd name="T15" fmla="*/ 3406 h 3411"/>
                <a:gd name="T16" fmla="*/ 2553 w 2558"/>
                <a:gd name="T17" fmla="*/ 3410 h 3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8" h="3411">
                  <a:moveTo>
                    <a:pt x="2553" y="3410"/>
                  </a:moveTo>
                  <a:lnTo>
                    <a:pt x="4" y="3410"/>
                  </a:lnTo>
                  <a:cubicBezTo>
                    <a:pt x="2" y="3410"/>
                    <a:pt x="0" y="3408"/>
                    <a:pt x="0" y="3406"/>
                  </a:cubicBezTo>
                  <a:lnTo>
                    <a:pt x="0" y="5"/>
                  </a:lnTo>
                  <a:cubicBezTo>
                    <a:pt x="0" y="2"/>
                    <a:pt x="2" y="0"/>
                    <a:pt x="4" y="0"/>
                  </a:cubicBezTo>
                  <a:lnTo>
                    <a:pt x="2553" y="0"/>
                  </a:lnTo>
                  <a:cubicBezTo>
                    <a:pt x="2555" y="0"/>
                    <a:pt x="2557" y="2"/>
                    <a:pt x="2557" y="5"/>
                  </a:cubicBezTo>
                  <a:lnTo>
                    <a:pt x="2557" y="3406"/>
                  </a:lnTo>
                  <a:cubicBezTo>
                    <a:pt x="2557" y="3408"/>
                    <a:pt x="2555" y="3410"/>
                    <a:pt x="2553" y="34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FD6755B5-1E36-334C-B73D-F0ECC8411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3794"/>
              <a:ext cx="49" cy="48"/>
            </a:xfrm>
            <a:custGeom>
              <a:avLst/>
              <a:gdLst>
                <a:gd name="T0" fmla="*/ 109 w 219"/>
                <a:gd name="T1" fmla="*/ 217 h 218"/>
                <a:gd name="T2" fmla="*/ 0 w 219"/>
                <a:gd name="T3" fmla="*/ 108 h 218"/>
                <a:gd name="T4" fmla="*/ 109 w 219"/>
                <a:gd name="T5" fmla="*/ 0 h 218"/>
                <a:gd name="T6" fmla="*/ 218 w 219"/>
                <a:gd name="T7" fmla="*/ 108 h 218"/>
                <a:gd name="T8" fmla="*/ 109 w 219"/>
                <a:gd name="T9" fmla="*/ 217 h 218"/>
                <a:gd name="T10" fmla="*/ 109 w 219"/>
                <a:gd name="T11" fmla="*/ 8 h 218"/>
                <a:gd name="T12" fmla="*/ 9 w 219"/>
                <a:gd name="T13" fmla="*/ 108 h 218"/>
                <a:gd name="T14" fmla="*/ 109 w 219"/>
                <a:gd name="T15" fmla="*/ 208 h 218"/>
                <a:gd name="T16" fmla="*/ 209 w 219"/>
                <a:gd name="T17" fmla="*/ 108 h 218"/>
                <a:gd name="T18" fmla="*/ 109 w 219"/>
                <a:gd name="T19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18">
                  <a:moveTo>
                    <a:pt x="109" y="217"/>
                  </a:moveTo>
                  <a:cubicBezTo>
                    <a:pt x="49" y="217"/>
                    <a:pt x="0" y="168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9" y="0"/>
                    <a:pt x="218" y="48"/>
                    <a:pt x="218" y="108"/>
                  </a:cubicBezTo>
                  <a:cubicBezTo>
                    <a:pt x="218" y="168"/>
                    <a:pt x="169" y="217"/>
                    <a:pt x="109" y="217"/>
                  </a:cubicBezTo>
                  <a:close/>
                  <a:moveTo>
                    <a:pt x="109" y="8"/>
                  </a:moveTo>
                  <a:cubicBezTo>
                    <a:pt x="54" y="8"/>
                    <a:pt x="9" y="53"/>
                    <a:pt x="9" y="108"/>
                  </a:cubicBezTo>
                  <a:cubicBezTo>
                    <a:pt x="9" y="163"/>
                    <a:pt x="54" y="208"/>
                    <a:pt x="109" y="208"/>
                  </a:cubicBezTo>
                  <a:cubicBezTo>
                    <a:pt x="164" y="208"/>
                    <a:pt x="209" y="163"/>
                    <a:pt x="209" y="108"/>
                  </a:cubicBezTo>
                  <a:cubicBezTo>
                    <a:pt x="209" y="53"/>
                    <a:pt x="164" y="8"/>
                    <a:pt x="109" y="8"/>
                  </a:cubicBezTo>
                  <a:close/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39A990B3-2752-F642-8C7C-637F99DAB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961"/>
              <a:ext cx="15" cy="15"/>
            </a:xfrm>
            <a:custGeom>
              <a:avLst/>
              <a:gdLst>
                <a:gd name="T0" fmla="*/ 34 w 69"/>
                <a:gd name="T1" fmla="*/ 68 h 69"/>
                <a:gd name="T2" fmla="*/ 0 w 69"/>
                <a:gd name="T3" fmla="*/ 34 h 69"/>
                <a:gd name="T4" fmla="*/ 34 w 69"/>
                <a:gd name="T5" fmla="*/ 0 h 69"/>
                <a:gd name="T6" fmla="*/ 68 w 69"/>
                <a:gd name="T7" fmla="*/ 34 h 69"/>
                <a:gd name="T8" fmla="*/ 34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4" y="68"/>
                  </a:moveTo>
                  <a:cubicBezTo>
                    <a:pt x="15" y="68"/>
                    <a:pt x="0" y="53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3" y="0"/>
                    <a:pt x="68" y="16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8D790DAE-6D88-4A4D-92D3-2C1082183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963"/>
              <a:ext cx="11" cy="11"/>
            </a:xfrm>
            <a:custGeom>
              <a:avLst/>
              <a:gdLst>
                <a:gd name="T0" fmla="*/ 26 w 53"/>
                <a:gd name="T1" fmla="*/ 0 h 52"/>
                <a:gd name="T2" fmla="*/ 0 w 53"/>
                <a:gd name="T3" fmla="*/ 25 h 52"/>
                <a:gd name="T4" fmla="*/ 26 w 53"/>
                <a:gd name="T5" fmla="*/ 51 h 52"/>
                <a:gd name="T6" fmla="*/ 52 w 53"/>
                <a:gd name="T7" fmla="*/ 25 h 52"/>
                <a:gd name="T8" fmla="*/ 26 w 5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26" y="0"/>
                  </a:moveTo>
                  <a:cubicBezTo>
                    <a:pt x="12" y="0"/>
                    <a:pt x="0" y="11"/>
                    <a:pt x="0" y="25"/>
                  </a:cubicBezTo>
                  <a:cubicBezTo>
                    <a:pt x="0" y="39"/>
                    <a:pt x="12" y="51"/>
                    <a:pt x="26" y="51"/>
                  </a:cubicBezTo>
                  <a:cubicBezTo>
                    <a:pt x="40" y="51"/>
                    <a:pt x="52" y="39"/>
                    <a:pt x="52" y="25"/>
                  </a:cubicBezTo>
                  <a:cubicBezTo>
                    <a:pt x="52" y="11"/>
                    <a:pt x="40" y="0"/>
                    <a:pt x="26" y="0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2814A261-7DBB-EA48-86AB-AC5CE7331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3090"/>
              <a:ext cx="4" cy="31"/>
            </a:xfrm>
            <a:custGeom>
              <a:avLst/>
              <a:gdLst>
                <a:gd name="T0" fmla="*/ 8 w 24"/>
                <a:gd name="T1" fmla="*/ 140 h 141"/>
                <a:gd name="T2" fmla="*/ 4 w 24"/>
                <a:gd name="T3" fmla="*/ 140 h 141"/>
                <a:gd name="T4" fmla="*/ 0 w 24"/>
                <a:gd name="T5" fmla="*/ 136 h 141"/>
                <a:gd name="T6" fmla="*/ 0 w 24"/>
                <a:gd name="T7" fmla="*/ 4 h 141"/>
                <a:gd name="T8" fmla="*/ 4 w 24"/>
                <a:gd name="T9" fmla="*/ 0 h 141"/>
                <a:gd name="T10" fmla="*/ 8 w 24"/>
                <a:gd name="T11" fmla="*/ 0 h 141"/>
                <a:gd name="T12" fmla="*/ 23 w 24"/>
                <a:gd name="T13" fmla="*/ 20 h 141"/>
                <a:gd name="T14" fmla="*/ 23 w 24"/>
                <a:gd name="T15" fmla="*/ 121 h 141"/>
                <a:gd name="T16" fmla="*/ 17 w 24"/>
                <a:gd name="T17" fmla="*/ 136 h 141"/>
                <a:gd name="T18" fmla="*/ 8 w 24"/>
                <a:gd name="T19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1">
                  <a:moveTo>
                    <a:pt x="8" y="140"/>
                  </a:moveTo>
                  <a:lnTo>
                    <a:pt x="4" y="140"/>
                  </a:lnTo>
                  <a:cubicBezTo>
                    <a:pt x="1" y="140"/>
                    <a:pt x="0" y="139"/>
                    <a:pt x="0" y="136"/>
                  </a:cubicBezTo>
                  <a:lnTo>
                    <a:pt x="0" y="4"/>
                  </a:lnTo>
                  <a:cubicBezTo>
                    <a:pt x="0" y="2"/>
                    <a:pt x="1" y="0"/>
                    <a:pt x="4" y="0"/>
                  </a:cubicBezTo>
                  <a:lnTo>
                    <a:pt x="8" y="0"/>
                  </a:lnTo>
                  <a:cubicBezTo>
                    <a:pt x="16" y="0"/>
                    <a:pt x="23" y="9"/>
                    <a:pt x="23" y="20"/>
                  </a:cubicBezTo>
                  <a:lnTo>
                    <a:pt x="23" y="121"/>
                  </a:lnTo>
                  <a:cubicBezTo>
                    <a:pt x="23" y="127"/>
                    <a:pt x="21" y="132"/>
                    <a:pt x="17" y="136"/>
                  </a:cubicBezTo>
                  <a:cubicBezTo>
                    <a:pt x="15" y="139"/>
                    <a:pt x="11" y="140"/>
                    <a:pt x="8" y="1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F2E6CF3C-AEFE-A649-B7FB-D7230DF6F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092"/>
              <a:ext cx="1" cy="27"/>
            </a:xfrm>
            <a:custGeom>
              <a:avLst/>
              <a:gdLst>
                <a:gd name="T0" fmla="*/ 0 w 8"/>
                <a:gd name="T1" fmla="*/ 0 h 125"/>
                <a:gd name="T2" fmla="*/ 0 w 8"/>
                <a:gd name="T3" fmla="*/ 124 h 125"/>
                <a:gd name="T4" fmla="*/ 4 w 8"/>
                <a:gd name="T5" fmla="*/ 122 h 125"/>
                <a:gd name="T6" fmla="*/ 7 w 8"/>
                <a:gd name="T7" fmla="*/ 113 h 125"/>
                <a:gd name="T8" fmla="*/ 7 w 8"/>
                <a:gd name="T9" fmla="*/ 12 h 125"/>
                <a:gd name="T10" fmla="*/ 0 w 8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5">
                  <a:moveTo>
                    <a:pt x="0" y="0"/>
                  </a:moveTo>
                  <a:lnTo>
                    <a:pt x="0" y="124"/>
                  </a:lnTo>
                  <a:cubicBezTo>
                    <a:pt x="1" y="124"/>
                    <a:pt x="3" y="123"/>
                    <a:pt x="4" y="122"/>
                  </a:cubicBezTo>
                  <a:cubicBezTo>
                    <a:pt x="6" y="120"/>
                    <a:pt x="7" y="117"/>
                    <a:pt x="7" y="113"/>
                  </a:cubicBezTo>
                  <a:lnTo>
                    <a:pt x="7" y="12"/>
                  </a:lnTo>
                  <a:cubicBezTo>
                    <a:pt x="7" y="5"/>
                    <a:pt x="4" y="0"/>
                    <a:pt x="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0134CCF5-84D2-3946-8355-C64D953AB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3040"/>
              <a:ext cx="4" cy="29"/>
            </a:xfrm>
            <a:custGeom>
              <a:avLst/>
              <a:gdLst>
                <a:gd name="T0" fmla="*/ 8 w 24"/>
                <a:gd name="T1" fmla="*/ 133 h 134"/>
                <a:gd name="T2" fmla="*/ 4 w 24"/>
                <a:gd name="T3" fmla="*/ 133 h 134"/>
                <a:gd name="T4" fmla="*/ 0 w 24"/>
                <a:gd name="T5" fmla="*/ 129 h 134"/>
                <a:gd name="T6" fmla="*/ 0 w 24"/>
                <a:gd name="T7" fmla="*/ 4 h 134"/>
                <a:gd name="T8" fmla="*/ 4 w 24"/>
                <a:gd name="T9" fmla="*/ 0 h 134"/>
                <a:gd name="T10" fmla="*/ 8 w 24"/>
                <a:gd name="T11" fmla="*/ 0 h 134"/>
                <a:gd name="T12" fmla="*/ 23 w 24"/>
                <a:gd name="T13" fmla="*/ 20 h 134"/>
                <a:gd name="T14" fmla="*/ 23 w 24"/>
                <a:gd name="T15" fmla="*/ 114 h 134"/>
                <a:gd name="T16" fmla="*/ 17 w 24"/>
                <a:gd name="T17" fmla="*/ 129 h 134"/>
                <a:gd name="T18" fmla="*/ 8 w 24"/>
                <a:gd name="T19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34">
                  <a:moveTo>
                    <a:pt x="8" y="133"/>
                  </a:moveTo>
                  <a:lnTo>
                    <a:pt x="4" y="133"/>
                  </a:lnTo>
                  <a:cubicBezTo>
                    <a:pt x="1" y="133"/>
                    <a:pt x="0" y="131"/>
                    <a:pt x="0" y="129"/>
                  </a:cubicBezTo>
                  <a:lnTo>
                    <a:pt x="0" y="4"/>
                  </a:lnTo>
                  <a:cubicBezTo>
                    <a:pt x="0" y="2"/>
                    <a:pt x="1" y="0"/>
                    <a:pt x="4" y="0"/>
                  </a:cubicBezTo>
                  <a:lnTo>
                    <a:pt x="8" y="0"/>
                  </a:lnTo>
                  <a:cubicBezTo>
                    <a:pt x="16" y="0"/>
                    <a:pt x="23" y="9"/>
                    <a:pt x="23" y="20"/>
                  </a:cubicBezTo>
                  <a:lnTo>
                    <a:pt x="23" y="114"/>
                  </a:lnTo>
                  <a:cubicBezTo>
                    <a:pt x="23" y="120"/>
                    <a:pt x="21" y="125"/>
                    <a:pt x="17" y="129"/>
                  </a:cubicBezTo>
                  <a:cubicBezTo>
                    <a:pt x="15" y="132"/>
                    <a:pt x="11" y="133"/>
                    <a:pt x="8" y="1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196EB3E2-A80C-714B-8008-6AD4BDDD1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042"/>
              <a:ext cx="1" cy="26"/>
            </a:xfrm>
            <a:custGeom>
              <a:avLst/>
              <a:gdLst>
                <a:gd name="T0" fmla="*/ 0 w 8"/>
                <a:gd name="T1" fmla="*/ 0 h 118"/>
                <a:gd name="T2" fmla="*/ 0 w 8"/>
                <a:gd name="T3" fmla="*/ 117 h 118"/>
                <a:gd name="T4" fmla="*/ 4 w 8"/>
                <a:gd name="T5" fmla="*/ 115 h 118"/>
                <a:gd name="T6" fmla="*/ 7 w 8"/>
                <a:gd name="T7" fmla="*/ 106 h 118"/>
                <a:gd name="T8" fmla="*/ 7 w 8"/>
                <a:gd name="T9" fmla="*/ 12 h 118"/>
                <a:gd name="T10" fmla="*/ 0 w 8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8">
                  <a:moveTo>
                    <a:pt x="0" y="0"/>
                  </a:moveTo>
                  <a:lnTo>
                    <a:pt x="0" y="117"/>
                  </a:lnTo>
                  <a:cubicBezTo>
                    <a:pt x="1" y="117"/>
                    <a:pt x="3" y="116"/>
                    <a:pt x="4" y="115"/>
                  </a:cubicBezTo>
                  <a:cubicBezTo>
                    <a:pt x="6" y="113"/>
                    <a:pt x="7" y="110"/>
                    <a:pt x="7" y="106"/>
                  </a:cubicBezTo>
                  <a:lnTo>
                    <a:pt x="7" y="12"/>
                  </a:lnTo>
                  <a:cubicBezTo>
                    <a:pt x="7" y="6"/>
                    <a:pt x="4" y="0"/>
                    <a:pt x="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4DFEBB67-D522-1D40-AF6E-8A76A651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2917"/>
              <a:ext cx="52" cy="5"/>
            </a:xfrm>
            <a:custGeom>
              <a:avLst/>
              <a:gdLst>
                <a:gd name="T0" fmla="*/ 230 w 235"/>
                <a:gd name="T1" fmla="*/ 25 h 26"/>
                <a:gd name="T2" fmla="*/ 4 w 235"/>
                <a:gd name="T3" fmla="*/ 25 h 26"/>
                <a:gd name="T4" fmla="*/ 0 w 235"/>
                <a:gd name="T5" fmla="*/ 21 h 26"/>
                <a:gd name="T6" fmla="*/ 0 w 235"/>
                <a:gd name="T7" fmla="*/ 15 h 26"/>
                <a:gd name="T8" fmla="*/ 19 w 235"/>
                <a:gd name="T9" fmla="*/ 0 h 26"/>
                <a:gd name="T10" fmla="*/ 214 w 235"/>
                <a:gd name="T11" fmla="*/ 0 h 26"/>
                <a:gd name="T12" fmla="*/ 234 w 235"/>
                <a:gd name="T13" fmla="*/ 15 h 26"/>
                <a:gd name="T14" fmla="*/ 234 w 235"/>
                <a:gd name="T15" fmla="*/ 21 h 26"/>
                <a:gd name="T16" fmla="*/ 230 w 23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26">
                  <a:moveTo>
                    <a:pt x="230" y="25"/>
                  </a:moveTo>
                  <a:lnTo>
                    <a:pt x="4" y="25"/>
                  </a:lnTo>
                  <a:cubicBezTo>
                    <a:pt x="2" y="25"/>
                    <a:pt x="0" y="24"/>
                    <a:pt x="0" y="21"/>
                  </a:cubicBezTo>
                  <a:lnTo>
                    <a:pt x="0" y="15"/>
                  </a:lnTo>
                  <a:cubicBezTo>
                    <a:pt x="0" y="7"/>
                    <a:pt x="9" y="0"/>
                    <a:pt x="19" y="0"/>
                  </a:cubicBezTo>
                  <a:lnTo>
                    <a:pt x="214" y="0"/>
                  </a:lnTo>
                  <a:cubicBezTo>
                    <a:pt x="225" y="0"/>
                    <a:pt x="234" y="7"/>
                    <a:pt x="234" y="15"/>
                  </a:cubicBezTo>
                  <a:lnTo>
                    <a:pt x="234" y="21"/>
                  </a:lnTo>
                  <a:cubicBezTo>
                    <a:pt x="234" y="24"/>
                    <a:pt x="232" y="25"/>
                    <a:pt x="230" y="2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9B41D12B-B065-DA4A-B2DD-9F671EBD8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2919"/>
              <a:ext cx="49" cy="1"/>
            </a:xfrm>
            <a:custGeom>
              <a:avLst/>
              <a:gdLst>
                <a:gd name="T0" fmla="*/ 0 w 219"/>
                <a:gd name="T1" fmla="*/ 9 h 10"/>
                <a:gd name="T2" fmla="*/ 218 w 219"/>
                <a:gd name="T3" fmla="*/ 9 h 10"/>
                <a:gd name="T4" fmla="*/ 218 w 219"/>
                <a:gd name="T5" fmla="*/ 7 h 10"/>
                <a:gd name="T6" fmla="*/ 206 w 219"/>
                <a:gd name="T7" fmla="*/ 0 h 10"/>
                <a:gd name="T8" fmla="*/ 11 w 219"/>
                <a:gd name="T9" fmla="*/ 0 h 10"/>
                <a:gd name="T10" fmla="*/ 0 w 219"/>
                <a:gd name="T11" fmla="*/ 7 h 10"/>
                <a:gd name="T12" fmla="*/ 0 w 219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0">
                  <a:moveTo>
                    <a:pt x="0" y="9"/>
                  </a:moveTo>
                  <a:lnTo>
                    <a:pt x="218" y="9"/>
                  </a:lnTo>
                  <a:lnTo>
                    <a:pt x="218" y="7"/>
                  </a:lnTo>
                  <a:cubicBezTo>
                    <a:pt x="218" y="3"/>
                    <a:pt x="212" y="0"/>
                    <a:pt x="206" y="0"/>
                  </a:cubicBezTo>
                  <a:lnTo>
                    <a:pt x="11" y="0"/>
                  </a:lnTo>
                  <a:cubicBezTo>
                    <a:pt x="5" y="0"/>
                    <a:pt x="0" y="3"/>
                    <a:pt x="0" y="7"/>
                  </a:cubicBezTo>
                  <a:lnTo>
                    <a:pt x="0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 dirty="0">
                <a:latin typeface="Arial Regular"/>
              </a:endParaRPr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B2C7E9D-367E-954C-8017-712270FF4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835DE98-C2C4-414B-B938-EEB3A4593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69CFE5B8-CD9D-A744-8BD3-4129AA9AD6F7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3332777" y="1"/>
            <a:ext cx="5486400" cy="475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99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layout [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6A0AE-8532-9F49-A17C-94B6B05962FD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623888" y="4902062"/>
            <a:ext cx="3527425" cy="1226490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79369F-954E-4445-B079-BFDC03FED1BA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23891" y="4575003"/>
            <a:ext cx="3527422" cy="356555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57EB67E-25AB-204E-A448-DF8911A054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550333"/>
            <a:ext cx="10944225" cy="38069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99EA720-68C0-EE41-AE9A-8B3F6BA7B394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4332288" y="4902062"/>
            <a:ext cx="3527425" cy="1226490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ABD005B-7E2D-FA4B-BC03-63FE0BA1526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332291" y="4575003"/>
            <a:ext cx="3527422" cy="356555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C81B7AE-AA8D-1149-BB6D-56BA89A3EEDB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8040688" y="4902062"/>
            <a:ext cx="3518085" cy="1226490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C8765DA-47F4-724A-AE2B-13B46586EE3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40691" y="4575003"/>
            <a:ext cx="3518082" cy="356555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BD13C80-DAB2-594F-A738-A6230CFC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43EAADD-AE00-E94A-B63B-C7DA12EF8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68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image layout [2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A6358F-CA3F-1D49-ADBB-3CF25F03F6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2289" y="398446"/>
            <a:ext cx="7242800" cy="5652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04" y="398447"/>
            <a:ext cx="3518086" cy="1543066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227" y="1883535"/>
            <a:ext cx="3518086" cy="4167525"/>
          </a:xfrm>
        </p:spPr>
        <p:txBody>
          <a:bodyPr rIns="18000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BA6343-4107-B240-8357-B11D21364762}"/>
              </a:ext>
            </a:extLst>
          </p:cNvPr>
          <p:cNvCxnSpPr>
            <a:cxnSpLocks/>
          </p:cNvCxnSpPr>
          <p:nvPr userDrawn="1"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822EC29-90FC-364B-8620-AE5494B81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DD319187-B554-DD4E-BE0E-D308B28B0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b="0" i="0" smtClean="0">
                <a:latin typeface="Arial Regular"/>
              </a:defRPr>
            </a:lvl1pPr>
          </a:lstStyle>
          <a:p>
            <a:r>
              <a:rPr lang="en-GB" dirty="0"/>
              <a:t>Presentation Title   |  Client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1EA0BD-0CAF-450D-82A0-C9A93EB6A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146248"/>
            <a:ext cx="419825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00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6A0AE-8532-9F49-A17C-94B6B05962FD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623888" y="4901147"/>
            <a:ext cx="3527425" cy="1227404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79369F-954E-4445-B079-BFDC03FED1BA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23891" y="4574088"/>
            <a:ext cx="3527422" cy="356555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57EB67E-25AB-204E-A448-DF8911A054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27" y="659219"/>
            <a:ext cx="3518086" cy="3706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99EA720-68C0-EE41-AE9A-8B3F6BA7B394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4332288" y="4901147"/>
            <a:ext cx="3527425" cy="1227404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ABD005B-7E2D-FA4B-BC03-63FE0BA1526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332291" y="4574088"/>
            <a:ext cx="3527422" cy="356555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C81B7AE-AA8D-1149-BB6D-56BA89A3EEDB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8040688" y="4901147"/>
            <a:ext cx="3518085" cy="1227404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C8765DA-47F4-724A-AE2B-13B46586EE3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40691" y="4574088"/>
            <a:ext cx="3518082" cy="356555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BD13C80-DAB2-594F-A738-A6230CFC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43EAADD-AE00-E94A-B63B-C7DA12EF8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BF20614-F7B4-C045-9EA1-292114E24B0F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4341627" y="659219"/>
            <a:ext cx="3518086" cy="3706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7797CF5-A2A1-3E49-B587-E1F9FE63A476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8040687" y="659219"/>
            <a:ext cx="3518086" cy="3706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1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26" y="398447"/>
            <a:ext cx="3518087" cy="1543066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5A7DDA-94E7-1D46-A188-52DD4902422C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8468996" y="398447"/>
            <a:ext cx="3099117" cy="2706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B1E1338-7FDC-9845-8C40-E2131946B991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8468995" y="3317358"/>
            <a:ext cx="3099117" cy="2750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2C6B737-BBE9-934D-A11E-0516BC145B3E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5144549" y="398447"/>
            <a:ext cx="3099117" cy="2706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A25C52C-A34D-A24C-8D26-2AB454B201B5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5144548" y="3317358"/>
            <a:ext cx="3099117" cy="2750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B20509-8E95-B342-9E2D-9D24BC44B08C}"/>
              </a:ext>
            </a:extLst>
          </p:cNvPr>
          <p:cNvCxnSpPr>
            <a:cxnSpLocks/>
          </p:cNvCxnSpPr>
          <p:nvPr userDrawn="1"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F3E95A62-B5C2-7141-AE0E-46C66DC3B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56A64139-84AB-9B42-8C3D-7CAD50399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b="0" i="0" smtClean="0">
                <a:latin typeface="Arial Regular"/>
              </a:defRPr>
            </a:lvl1pPr>
          </a:lstStyle>
          <a:p>
            <a:r>
              <a:rPr lang="en-GB" dirty="0"/>
              <a:t>Presentation Title   |  Client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4BA5509-03D7-2E46-830A-5483A9CDC3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411987"/>
            <a:ext cx="3518087" cy="899422"/>
          </a:xfrm>
        </p:spPr>
        <p:txBody>
          <a:bodyPr rIns="18000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902933-B7DC-419D-9A3F-C4F74D5ADA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146248"/>
            <a:ext cx="419825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86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image layout [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26" y="398447"/>
            <a:ext cx="3518087" cy="1543066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242A77C-F37D-6645-8DBA-2749432363BD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8265228" y="398446"/>
            <a:ext cx="3302885" cy="2664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82ED00C-077D-1C4F-9167-D70C1F6FE331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4372046" y="398446"/>
            <a:ext cx="3672025" cy="2664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B1DA137-1D16-5A4A-BEE1-165424A68E13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623889" y="3273287"/>
            <a:ext cx="5564876" cy="28624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221DA21-FBF1-194D-ACE3-AFCFC2B7B840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6406856" y="3273287"/>
            <a:ext cx="5161257" cy="28624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A1C2124-E2F5-A64E-9030-04FFFB78A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411987"/>
            <a:ext cx="3518087" cy="899422"/>
          </a:xfrm>
        </p:spPr>
        <p:txBody>
          <a:bodyPr rIns="18000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317B4A-1A4E-E245-A2CB-2070A3AAFFC7}"/>
              </a:ext>
            </a:extLst>
          </p:cNvPr>
          <p:cNvCxnSpPr>
            <a:cxnSpLocks/>
          </p:cNvCxnSpPr>
          <p:nvPr userDrawn="1"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4090542-06B6-4F42-A1E7-4F35798D6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963A882A-F0C7-FA42-8B68-E613D4C09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b="0" i="0" smtClean="0">
                <a:latin typeface="Arial Regular"/>
              </a:defRPr>
            </a:lvl1pPr>
          </a:lstStyle>
          <a:p>
            <a:r>
              <a:rPr lang="en-GB" dirty="0"/>
              <a:t>Presentation Title   |  Client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F9D9FC-A714-4D49-A894-393AEA72EE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146248"/>
            <a:ext cx="419825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59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image layout [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26" y="398447"/>
            <a:ext cx="3518087" cy="1543066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242A77C-F37D-6645-8DBA-2749432363BD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7368209" y="398445"/>
            <a:ext cx="4451756" cy="2439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82ED00C-077D-1C4F-9167-D70C1F6FE331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3475326" y="1415740"/>
            <a:ext cx="3672025" cy="2664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B1DA137-1D16-5A4A-BEE1-165424A68E13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623888" y="4268044"/>
            <a:ext cx="3338511" cy="18677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221DA21-FBF1-194D-ACE3-AFCFC2B7B840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7368151" y="3047999"/>
            <a:ext cx="4188523" cy="3087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1467889-718A-464D-9AB7-888D6C9F3FF2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4170003" y="4283625"/>
            <a:ext cx="2977348" cy="18677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F6B2235-5D79-ED40-80B7-B1BBEFD9B1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411987"/>
            <a:ext cx="3518087" cy="899422"/>
          </a:xfrm>
        </p:spPr>
        <p:txBody>
          <a:bodyPr rIns="18000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19F10D-02B4-0745-A7B0-A548463F932E}"/>
              </a:ext>
            </a:extLst>
          </p:cNvPr>
          <p:cNvCxnSpPr>
            <a:cxnSpLocks/>
          </p:cNvCxnSpPr>
          <p:nvPr userDrawn="1"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17741B-876F-D146-8297-F0D70DD24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3A55E1F9-9BC6-EA4F-8554-98095C91A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b="0" i="0" smtClean="0">
                <a:latin typeface="Arial Regular"/>
              </a:defRPr>
            </a:lvl1pPr>
          </a:lstStyle>
          <a:p>
            <a:r>
              <a:rPr lang="en-GB" dirty="0"/>
              <a:t>Presentation Title   |  Client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C26DDEB-FF21-4126-B357-F3C28FB7A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146248"/>
            <a:ext cx="419825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30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2 image layout [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26" y="398447"/>
            <a:ext cx="3518087" cy="1543066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411987"/>
            <a:ext cx="3518087" cy="899422"/>
          </a:xfrm>
        </p:spPr>
        <p:txBody>
          <a:bodyPr rIns="18000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242A77C-F37D-6645-8DBA-2749432363BD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8014182" y="451455"/>
            <a:ext cx="3553931" cy="2386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82ED00C-077D-1C4F-9167-D70C1F6FE331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4178496" y="432631"/>
            <a:ext cx="3602372" cy="2404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221DA21-FBF1-194D-ACE3-AFCFC2B7B840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4178495" y="3052037"/>
            <a:ext cx="7389618" cy="30954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28C005-0696-1B41-AE11-F91A724FE8F6}"/>
              </a:ext>
            </a:extLst>
          </p:cNvPr>
          <p:cNvCxnSpPr>
            <a:cxnSpLocks/>
          </p:cNvCxnSpPr>
          <p:nvPr userDrawn="1"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ACFCF8F-F653-7A4C-B231-952607F20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8B0F144E-19B4-5D45-8B20-6333048F0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b="0" i="0" smtClean="0">
                <a:latin typeface="Arial Regular"/>
              </a:defRPr>
            </a:lvl1pPr>
          </a:lstStyle>
          <a:p>
            <a:r>
              <a:rPr lang="en-GB" dirty="0"/>
              <a:t>Presentation Title   |  Client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180813-6B96-4294-AA5A-8F6F2C836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146248"/>
            <a:ext cx="419825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72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2 image layout [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26" y="398447"/>
            <a:ext cx="3518087" cy="1543066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242A77C-F37D-6645-8DBA-2749432363BD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8291732" y="398447"/>
            <a:ext cx="3572890" cy="2664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82ED00C-077D-1C4F-9167-D70C1F6FE331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4366465" y="398447"/>
            <a:ext cx="3704110" cy="2664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B1DA137-1D16-5A4A-BEE1-165424A68E13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4366465" y="3273288"/>
            <a:ext cx="1848803" cy="28624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221DA21-FBF1-194D-ACE3-AFCFC2B7B840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6422066" y="3273288"/>
            <a:ext cx="4564251" cy="28624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A1C2124-E2F5-A64E-9030-04FFFB78A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411987"/>
            <a:ext cx="3518087" cy="899422"/>
          </a:xfrm>
        </p:spPr>
        <p:txBody>
          <a:bodyPr rIns="18000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6A2BD9D-386F-C942-91AC-DCA25053FD8B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623888" y="3273287"/>
            <a:ext cx="3527000" cy="2862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36AC7D-68E9-AF46-AF8F-63D1F1B4C8C2}"/>
              </a:ext>
            </a:extLst>
          </p:cNvPr>
          <p:cNvCxnSpPr>
            <a:cxnSpLocks/>
          </p:cNvCxnSpPr>
          <p:nvPr userDrawn="1"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A2742E2-DC70-884E-B69C-BC9766AFA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9FEFE0D6-EC10-CC46-8CB0-5491B2A17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b="0" i="0" smtClean="0">
                <a:latin typeface="Arial Regular"/>
              </a:defRPr>
            </a:lvl1pPr>
          </a:lstStyle>
          <a:p>
            <a:r>
              <a:rPr lang="en-GB" dirty="0"/>
              <a:t>Presentation Title   |  Client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052E682-C839-4041-85A1-64176EF8A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146248"/>
            <a:ext cx="419825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712C4-588F-C542-A607-74848B01F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68" y="357141"/>
            <a:ext cx="9168029" cy="557259"/>
          </a:xfrm>
        </p:spPr>
        <p:txBody>
          <a:bodyPr lIns="0" rIns="0" anchor="t" anchorCtr="0">
            <a:normAutofit/>
          </a:bodyPr>
          <a:lstStyle>
            <a:lvl1pPr algn="l">
              <a:lnSpc>
                <a:spcPct val="100000"/>
              </a:lnSpc>
              <a:defRPr sz="3200" b="1" i="0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heading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A5C1F7-C53D-8C43-A424-04B44F1314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3568" y="776713"/>
            <a:ext cx="9168029" cy="494819"/>
          </a:xfrm>
        </p:spPr>
        <p:txBody>
          <a:bodyPr lIns="0" tIns="0" rIns="0" bIns="0">
            <a:noAutofit/>
          </a:bodyPr>
          <a:lstStyle>
            <a:lvl1pPr marL="0" marR="0" indent="0" algn="l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2415" indent="0" algn="ctr">
              <a:buNone/>
              <a:defRPr sz="1060"/>
            </a:lvl2pPr>
            <a:lvl3pPr marL="484828" indent="0" algn="ctr">
              <a:buNone/>
              <a:defRPr sz="955"/>
            </a:lvl3pPr>
            <a:lvl4pPr marL="727242" indent="0" algn="ctr">
              <a:buNone/>
              <a:defRPr sz="849"/>
            </a:lvl4pPr>
            <a:lvl5pPr marL="969657" indent="0" algn="ctr">
              <a:buNone/>
              <a:defRPr sz="849"/>
            </a:lvl5pPr>
            <a:lvl6pPr marL="1212070" indent="0" algn="ctr">
              <a:buNone/>
              <a:defRPr sz="849"/>
            </a:lvl6pPr>
            <a:lvl7pPr marL="1454484" indent="0" algn="ctr">
              <a:buNone/>
              <a:defRPr sz="849"/>
            </a:lvl7pPr>
            <a:lvl8pPr marL="1696898" indent="0" algn="ctr">
              <a:buNone/>
              <a:defRPr sz="849"/>
            </a:lvl8pPr>
            <a:lvl9pPr marL="1939313" indent="0" algn="ctr">
              <a:buNone/>
              <a:defRPr sz="849"/>
            </a:lvl9pPr>
          </a:lstStyle>
          <a:p>
            <a:r>
              <a:rPr lang="en-US" dirty="0"/>
              <a:t>Presenter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4944A3-B90A-8F4A-8E9E-F5C63620E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221" y="6210880"/>
            <a:ext cx="2716789" cy="23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38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8A5347-8FED-44F6-A751-B7467F05B0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4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ig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288599-D3C6-4B2B-9D96-B29618A7ED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95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 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7874FA-90E1-490A-A5E5-81CE46FF8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29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ig statem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A9E7B-B44B-4A24-9454-2DC08C5426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24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ig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3B2104-2BAB-4D25-B3AB-389BF78A8A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85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ig statem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6A9512-1584-41B6-A4C9-4FE6DD6CF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29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ig statem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A4661A-E944-49A8-B06F-659EBFC43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85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ig statement">
    <p:bg>
      <p:bgPr>
        <a:solidFill>
          <a:srgbClr val="FF7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83BA66-C425-42AD-B371-B4B56CA1A7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437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ig 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BED27C-EBD3-4B76-967B-5BDBF41D9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868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ig 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31E99D7-1FD0-914C-B0D5-E3A15621B5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Quote or a big statement 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2CB4F1-9BF4-4CBD-B63F-DBC6EC9BC3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79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A364F-5A2C-4223-A88B-9C5984E39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048" y="5908676"/>
            <a:ext cx="829565" cy="6357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36712C4-588F-C542-A607-74848B01F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68" y="343897"/>
            <a:ext cx="9168029" cy="481051"/>
          </a:xfrm>
        </p:spPr>
        <p:txBody>
          <a:bodyPr lIns="0" rIns="0" anchor="t" anchorCtr="0">
            <a:normAutofit/>
          </a:bodyPr>
          <a:lstStyle>
            <a:lvl1pPr algn="l">
              <a:lnSpc>
                <a:spcPct val="100000"/>
              </a:lnSpc>
              <a:defRPr sz="3200" b="1" i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heading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A5C1F7-C53D-8C43-A424-04B44F1314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3568" y="735547"/>
            <a:ext cx="9168029" cy="506844"/>
          </a:xfrm>
        </p:spPr>
        <p:txBody>
          <a:bodyPr lIns="0" tIns="0" rIns="0" bIns="0">
            <a:noAutofit/>
          </a:bodyPr>
          <a:lstStyle>
            <a:lvl1pPr marL="0" marR="0" indent="0" algn="l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2415" indent="0" algn="ctr">
              <a:buNone/>
              <a:defRPr sz="1060"/>
            </a:lvl2pPr>
            <a:lvl3pPr marL="484828" indent="0" algn="ctr">
              <a:buNone/>
              <a:defRPr sz="955"/>
            </a:lvl3pPr>
            <a:lvl4pPr marL="727242" indent="0" algn="ctr">
              <a:buNone/>
              <a:defRPr sz="849"/>
            </a:lvl4pPr>
            <a:lvl5pPr marL="969657" indent="0" algn="ctr">
              <a:buNone/>
              <a:defRPr sz="849"/>
            </a:lvl5pPr>
            <a:lvl6pPr marL="1212070" indent="0" algn="ctr">
              <a:buNone/>
              <a:defRPr sz="849"/>
            </a:lvl6pPr>
            <a:lvl7pPr marL="1454484" indent="0" algn="ctr">
              <a:buNone/>
              <a:defRPr sz="849"/>
            </a:lvl7pPr>
            <a:lvl8pPr marL="1696898" indent="0" algn="ctr">
              <a:buNone/>
              <a:defRPr sz="849"/>
            </a:lvl8pPr>
            <a:lvl9pPr marL="1939313" indent="0" algn="ctr">
              <a:buNone/>
              <a:defRPr sz="849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DAB807-57C7-E245-BB78-75ECF8AE7CB6}"/>
              </a:ext>
            </a:extLst>
          </p:cNvPr>
          <p:cNvSpPr txBox="1"/>
          <p:nvPr userDrawn="1"/>
        </p:nvSpPr>
        <p:spPr>
          <a:xfrm>
            <a:off x="10816683" y="1784195"/>
            <a:ext cx="0" cy="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endParaRPr lang="en-US" sz="1400" b="0" i="0" dirty="0" err="1">
              <a:latin typeface="Arial Regular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25BD8-4942-444B-BE12-D99AFF280200}"/>
              </a:ext>
            </a:extLst>
          </p:cNvPr>
          <p:cNvSpPr txBox="1"/>
          <p:nvPr userDrawn="1"/>
        </p:nvSpPr>
        <p:spPr>
          <a:xfrm>
            <a:off x="9390875" y="-261917"/>
            <a:ext cx="0" cy="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endParaRPr lang="en-US" sz="1400" b="0" i="0" dirty="0" err="1">
              <a:latin typeface="Arial Regular"/>
              <a:cs typeface="Arial" panose="020B0604020202020204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DAF9217-57E8-2D40-8131-360FFD574E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7582" y="-870825"/>
            <a:ext cx="8585425" cy="8585425"/>
          </a:xfrm>
          <a:custGeom>
            <a:avLst/>
            <a:gdLst>
              <a:gd name="T0" fmla="*/ 6531 w 13094"/>
              <a:gd name="T1" fmla="*/ 4344 h 13094"/>
              <a:gd name="T2" fmla="*/ 6531 w 13094"/>
              <a:gd name="T3" fmla="*/ 4344 h 13094"/>
              <a:gd name="T4" fmla="*/ 4344 w 13094"/>
              <a:gd name="T5" fmla="*/ 6532 h 13094"/>
              <a:gd name="T6" fmla="*/ 6531 w 13094"/>
              <a:gd name="T7" fmla="*/ 8749 h 13094"/>
              <a:gd name="T8" fmla="*/ 8749 w 13094"/>
              <a:gd name="T9" fmla="*/ 6532 h 13094"/>
              <a:gd name="T10" fmla="*/ 6531 w 13094"/>
              <a:gd name="T11" fmla="*/ 4344 h 13094"/>
              <a:gd name="T12" fmla="*/ 6531 w 13094"/>
              <a:gd name="T13" fmla="*/ 13093 h 13094"/>
              <a:gd name="T14" fmla="*/ 6531 w 13094"/>
              <a:gd name="T15" fmla="*/ 13093 h 13094"/>
              <a:gd name="T16" fmla="*/ 0 w 13094"/>
              <a:gd name="T17" fmla="*/ 6532 h 13094"/>
              <a:gd name="T18" fmla="*/ 6531 w 13094"/>
              <a:gd name="T19" fmla="*/ 0 h 13094"/>
              <a:gd name="T20" fmla="*/ 13093 w 13094"/>
              <a:gd name="T21" fmla="*/ 6532 h 13094"/>
              <a:gd name="T22" fmla="*/ 6531 w 13094"/>
              <a:gd name="T23" fmla="*/ 13093 h 13094"/>
              <a:gd name="T24" fmla="*/ 6531 w 13094"/>
              <a:gd name="T25" fmla="*/ 4344 h 13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94" h="13094">
                <a:moveTo>
                  <a:pt x="6531" y="4344"/>
                </a:moveTo>
                <a:lnTo>
                  <a:pt x="6531" y="4344"/>
                </a:lnTo>
                <a:cubicBezTo>
                  <a:pt x="5344" y="4344"/>
                  <a:pt x="4344" y="5344"/>
                  <a:pt x="4344" y="6532"/>
                </a:cubicBezTo>
                <a:cubicBezTo>
                  <a:pt x="4344" y="7749"/>
                  <a:pt x="5344" y="8749"/>
                  <a:pt x="6531" y="8749"/>
                </a:cubicBezTo>
                <a:cubicBezTo>
                  <a:pt x="7749" y="8749"/>
                  <a:pt x="8749" y="7749"/>
                  <a:pt x="8749" y="6532"/>
                </a:cubicBezTo>
                <a:cubicBezTo>
                  <a:pt x="8749" y="5344"/>
                  <a:pt x="7749" y="4344"/>
                  <a:pt x="6531" y="4344"/>
                </a:cubicBezTo>
                <a:lnTo>
                  <a:pt x="6531" y="13093"/>
                </a:lnTo>
                <a:lnTo>
                  <a:pt x="6531" y="13093"/>
                </a:lnTo>
                <a:cubicBezTo>
                  <a:pt x="2938" y="13093"/>
                  <a:pt x="0" y="10156"/>
                  <a:pt x="0" y="6532"/>
                </a:cubicBezTo>
                <a:cubicBezTo>
                  <a:pt x="0" y="2938"/>
                  <a:pt x="2938" y="0"/>
                  <a:pt x="6531" y="0"/>
                </a:cubicBezTo>
                <a:cubicBezTo>
                  <a:pt x="10155" y="0"/>
                  <a:pt x="13093" y="2938"/>
                  <a:pt x="13093" y="6532"/>
                </a:cubicBezTo>
                <a:cubicBezTo>
                  <a:pt x="13093" y="10156"/>
                  <a:pt x="10155" y="13093"/>
                  <a:pt x="6531" y="13093"/>
                </a:cubicBezTo>
                <a:lnTo>
                  <a:pt x="6531" y="4344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76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big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424EE61-1070-5D4F-8D12-1129463569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Quote or a big statement 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DE9504-7E7B-4446-BB78-515F7C7B9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78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big 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8D8CA32-571D-0E4B-8C04-C21620D55E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Quote or a big statement 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01E2CE-41CD-47C9-A3D1-3AA7CA275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68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big statem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32E7A09-19B2-8942-91AB-7889CE10ED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Quote or a big statement 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A30048-DF46-407F-B49B-DC88F3C17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82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big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993F56E-4853-FC4B-82E0-F15EBE8171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Quote or a big statement 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005A4F-EE27-486C-AC52-162E4D9B77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0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big statem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2AEED4F-0D02-E64E-BD5C-8AED2D6537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Quote or a big statement 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D42B35-A0DC-4C40-9792-B5F2648A04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96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big statem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3D1BE1E-31F3-8149-9A29-AD8223698C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Quote or a big statement 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6AB85B-0902-46E6-A97D-48B7ACC36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19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big statement">
    <p:bg>
      <p:bgPr>
        <a:solidFill>
          <a:srgbClr val="FF7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7F6C4EB-65B4-EC4C-9C45-47B933F1D7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Quote or a big statement 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58B12F-8467-44A3-AE75-B9C79DE12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80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big 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D6ADC5D-2F32-7849-AC51-1E6DA50347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Quote or a big statement 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25AFBD-6354-4983-B905-BF13237BA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35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-bleed imag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9829FD-0D04-8D43-925D-32A1819F95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Right click and send to back </a:t>
            </a:r>
          </a:p>
        </p:txBody>
      </p:sp>
      <p:sp>
        <p:nvSpPr>
          <p:cNvPr id="14" name="Freeform 27">
            <a:extLst>
              <a:ext uri="{FF2B5EF4-FFF2-40B4-BE49-F238E27FC236}">
                <a16:creationId xmlns:a16="http://schemas.microsoft.com/office/drawing/2014/main" id="{C7F5C0B7-10E2-ED41-88B4-C24F665E1543}"/>
              </a:ext>
            </a:extLst>
          </p:cNvPr>
          <p:cNvSpPr/>
          <p:nvPr userDrawn="1"/>
        </p:nvSpPr>
        <p:spPr>
          <a:xfrm>
            <a:off x="11722140" y="184848"/>
            <a:ext cx="230372" cy="142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102"/>
                </a:moveTo>
                <a:cubicBezTo>
                  <a:pt x="21600" y="7710"/>
                  <a:pt x="20450" y="5516"/>
                  <a:pt x="18233" y="5516"/>
                </a:cubicBezTo>
                <a:cubicBezTo>
                  <a:pt x="15995" y="5516"/>
                  <a:pt x="15995" y="5516"/>
                  <a:pt x="15995" y="5516"/>
                </a:cubicBezTo>
                <a:cubicBezTo>
                  <a:pt x="15995" y="9836"/>
                  <a:pt x="15995" y="9836"/>
                  <a:pt x="15995" y="9836"/>
                </a:cubicBezTo>
                <a:cubicBezTo>
                  <a:pt x="13079" y="9836"/>
                  <a:pt x="13079" y="9836"/>
                  <a:pt x="13079" y="9836"/>
                </a:cubicBezTo>
                <a:cubicBezTo>
                  <a:pt x="11909" y="13359"/>
                  <a:pt x="11909" y="13359"/>
                  <a:pt x="11909" y="13359"/>
                </a:cubicBezTo>
                <a:cubicBezTo>
                  <a:pt x="10677" y="9836"/>
                  <a:pt x="10677" y="9836"/>
                  <a:pt x="10677" y="9836"/>
                </a:cubicBezTo>
                <a:cubicBezTo>
                  <a:pt x="9116" y="9836"/>
                  <a:pt x="9116" y="9836"/>
                  <a:pt x="9116" y="9836"/>
                </a:cubicBezTo>
                <a:cubicBezTo>
                  <a:pt x="9301" y="9039"/>
                  <a:pt x="9383" y="8208"/>
                  <a:pt x="9383" y="7377"/>
                </a:cubicBezTo>
                <a:cubicBezTo>
                  <a:pt x="9383" y="7311"/>
                  <a:pt x="9383" y="7311"/>
                  <a:pt x="9383" y="7311"/>
                </a:cubicBezTo>
                <a:cubicBezTo>
                  <a:pt x="9383" y="5350"/>
                  <a:pt x="8911" y="3489"/>
                  <a:pt x="8049" y="2127"/>
                </a:cubicBezTo>
                <a:cubicBezTo>
                  <a:pt x="7166" y="764"/>
                  <a:pt x="5995" y="0"/>
                  <a:pt x="4702" y="0"/>
                </a:cubicBezTo>
                <a:cubicBezTo>
                  <a:pt x="3408" y="0"/>
                  <a:pt x="2217" y="764"/>
                  <a:pt x="1335" y="2160"/>
                </a:cubicBezTo>
                <a:cubicBezTo>
                  <a:pt x="924" y="2825"/>
                  <a:pt x="575" y="3622"/>
                  <a:pt x="349" y="4486"/>
                </a:cubicBezTo>
                <a:cubicBezTo>
                  <a:pt x="103" y="5383"/>
                  <a:pt x="0" y="6347"/>
                  <a:pt x="0" y="7377"/>
                </a:cubicBezTo>
                <a:cubicBezTo>
                  <a:pt x="0" y="7410"/>
                  <a:pt x="0" y="7410"/>
                  <a:pt x="0" y="7410"/>
                </a:cubicBezTo>
                <a:cubicBezTo>
                  <a:pt x="0" y="9371"/>
                  <a:pt x="472" y="11232"/>
                  <a:pt x="1335" y="12594"/>
                </a:cubicBezTo>
                <a:cubicBezTo>
                  <a:pt x="2197" y="13957"/>
                  <a:pt x="3408" y="14721"/>
                  <a:pt x="4681" y="14721"/>
                </a:cubicBezTo>
                <a:cubicBezTo>
                  <a:pt x="5831" y="14721"/>
                  <a:pt x="6899" y="14123"/>
                  <a:pt x="7741" y="13026"/>
                </a:cubicBezTo>
                <a:cubicBezTo>
                  <a:pt x="7741" y="21600"/>
                  <a:pt x="7741" y="21600"/>
                  <a:pt x="7741" y="21600"/>
                </a:cubicBezTo>
                <a:cubicBezTo>
                  <a:pt x="10307" y="21600"/>
                  <a:pt x="10307" y="21600"/>
                  <a:pt x="10307" y="21600"/>
                </a:cubicBezTo>
                <a:cubicBezTo>
                  <a:pt x="10307" y="16782"/>
                  <a:pt x="10307" y="16782"/>
                  <a:pt x="10307" y="16782"/>
                </a:cubicBezTo>
                <a:cubicBezTo>
                  <a:pt x="11909" y="20470"/>
                  <a:pt x="11909" y="20470"/>
                  <a:pt x="11909" y="20470"/>
                </a:cubicBezTo>
                <a:cubicBezTo>
                  <a:pt x="13449" y="16782"/>
                  <a:pt x="13449" y="16782"/>
                  <a:pt x="13449" y="16782"/>
                </a:cubicBezTo>
                <a:cubicBezTo>
                  <a:pt x="13449" y="21600"/>
                  <a:pt x="13449" y="21600"/>
                  <a:pt x="13449" y="21600"/>
                </a:cubicBezTo>
                <a:cubicBezTo>
                  <a:pt x="16015" y="21600"/>
                  <a:pt x="16015" y="21600"/>
                  <a:pt x="16015" y="21600"/>
                </a:cubicBezTo>
                <a:cubicBezTo>
                  <a:pt x="16015" y="14954"/>
                  <a:pt x="16015" y="14954"/>
                  <a:pt x="16015" y="14954"/>
                </a:cubicBezTo>
                <a:cubicBezTo>
                  <a:pt x="18171" y="14954"/>
                  <a:pt x="18171" y="14954"/>
                  <a:pt x="18171" y="14954"/>
                </a:cubicBezTo>
                <a:cubicBezTo>
                  <a:pt x="20409" y="14954"/>
                  <a:pt x="21600" y="12927"/>
                  <a:pt x="21600" y="10235"/>
                </a:cubicBezTo>
                <a:lnTo>
                  <a:pt x="21600" y="10102"/>
                </a:lnTo>
                <a:close/>
                <a:moveTo>
                  <a:pt x="6180" y="7410"/>
                </a:moveTo>
                <a:cubicBezTo>
                  <a:pt x="6180" y="8673"/>
                  <a:pt x="5667" y="9903"/>
                  <a:pt x="4702" y="9903"/>
                </a:cubicBezTo>
                <a:cubicBezTo>
                  <a:pt x="3716" y="9903"/>
                  <a:pt x="3183" y="8673"/>
                  <a:pt x="3183" y="7377"/>
                </a:cubicBezTo>
                <a:cubicBezTo>
                  <a:pt x="3183" y="7311"/>
                  <a:pt x="3183" y="7311"/>
                  <a:pt x="3183" y="7311"/>
                </a:cubicBezTo>
                <a:cubicBezTo>
                  <a:pt x="3183" y="6048"/>
                  <a:pt x="3696" y="4785"/>
                  <a:pt x="4681" y="4785"/>
                </a:cubicBezTo>
                <a:cubicBezTo>
                  <a:pt x="5667" y="4785"/>
                  <a:pt x="6180" y="6015"/>
                  <a:pt x="6180" y="7377"/>
                </a:cubicBezTo>
                <a:lnTo>
                  <a:pt x="6180" y="7410"/>
                </a:lnTo>
                <a:close/>
                <a:moveTo>
                  <a:pt x="19629" y="10202"/>
                </a:moveTo>
                <a:cubicBezTo>
                  <a:pt x="19629" y="11365"/>
                  <a:pt x="19054" y="11863"/>
                  <a:pt x="18397" y="11863"/>
                </a:cubicBezTo>
                <a:cubicBezTo>
                  <a:pt x="18027" y="11863"/>
                  <a:pt x="18027" y="11863"/>
                  <a:pt x="18027" y="11863"/>
                </a:cubicBezTo>
                <a:cubicBezTo>
                  <a:pt x="18027" y="8507"/>
                  <a:pt x="18027" y="8507"/>
                  <a:pt x="18027" y="8507"/>
                </a:cubicBezTo>
                <a:cubicBezTo>
                  <a:pt x="18397" y="8507"/>
                  <a:pt x="18397" y="8507"/>
                  <a:pt x="18397" y="8507"/>
                </a:cubicBezTo>
                <a:cubicBezTo>
                  <a:pt x="19054" y="8507"/>
                  <a:pt x="19629" y="9039"/>
                  <a:pt x="19629" y="10169"/>
                </a:cubicBezTo>
                <a:lnTo>
                  <a:pt x="19629" y="1020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1094" tIns="61094" rIns="61094" bIns="61094"/>
          <a:lstStyle/>
          <a:p>
            <a:pPr defTabSz="782229">
              <a:defRPr>
                <a:solidFill>
                  <a:srgbClr val="1D1D1D"/>
                </a:solidFill>
              </a:defRPr>
            </a:pPr>
            <a:endParaRPr sz="1539" b="0" i="0" kern="0" dirty="0">
              <a:solidFill>
                <a:srgbClr val="1D1D1D"/>
              </a:solidFill>
              <a:latin typeface="Univers Medium" panose="020B0603020202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60E400-2871-554A-96E3-B3184524217A}"/>
              </a:ext>
            </a:extLst>
          </p:cNvPr>
          <p:cNvGrpSpPr/>
          <p:nvPr userDrawn="1"/>
        </p:nvGrpSpPr>
        <p:grpSpPr>
          <a:xfrm>
            <a:off x="-23038" y="-171375"/>
            <a:ext cx="12231171" cy="7212948"/>
            <a:chOff x="-18534" y="-171375"/>
            <a:chExt cx="12231171" cy="721294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F47BF39-3D74-E54B-81CA-1358BAB929F4}"/>
                </a:ext>
              </a:extLst>
            </p:cNvPr>
            <p:cNvSpPr>
              <a:spLocks noChangeAspect="1"/>
            </p:cNvSpPr>
            <p:nvPr userDrawn="1"/>
          </p:nvSpPr>
          <p:spPr>
            <a:xfrm rot="-180000">
              <a:off x="-18534" y="-171375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62AC2E-3492-7F45-A757-9FF062DC60A1}"/>
                </a:ext>
              </a:extLst>
            </p:cNvPr>
            <p:cNvSpPr>
              <a:spLocks noChangeAspect="1"/>
            </p:cNvSpPr>
            <p:nvPr userDrawn="1"/>
          </p:nvSpPr>
          <p:spPr>
            <a:xfrm rot="21420000" flipH="1" flipV="1">
              <a:off x="5636764" y="6697890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2E30C5FF-1477-4A49-8DD7-AD468F97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636587"/>
            <a:ext cx="11125202" cy="113823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5F2A04-2B72-DF45-9D1F-F17D1951E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941405"/>
            <a:ext cx="11125202" cy="43260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6AFDC73-2FF5-9545-ACD3-BCF2BE75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006" y="6426199"/>
            <a:ext cx="5313055" cy="2317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62FAE8D-C607-3045-BC9E-C5E71A6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99" y="6426199"/>
            <a:ext cx="234010" cy="2317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E8E996-09B5-C642-910B-AFE009566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624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tIns="0" bIns="0"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 tIns="0" bIns="0"/>
          <a:lstStyle>
            <a:lvl1pPr>
              <a:defRPr sz="36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6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big 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38027A2-FD5F-8A43-8AC9-C779545D5A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04675" y="2143632"/>
            <a:ext cx="7134335" cy="653437"/>
          </a:xfrm>
          <a:prstGeom prst="rect">
            <a:avLst/>
          </a:prstGeom>
        </p:spPr>
        <p:txBody>
          <a:bodyPr wrap="square" lIns="0" r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>
                <a:latin typeface="GT Walsheim Pro" pitchFamily="2" charset="77"/>
              </a:defRPr>
            </a:lvl2pPr>
            <a:lvl3pPr marL="914400" indent="0">
              <a:buNone/>
              <a:defRPr b="0">
                <a:latin typeface="GT Walsheim Pro" pitchFamily="2" charset="77"/>
              </a:defRPr>
            </a:lvl3pPr>
            <a:lvl4pPr marL="1371600" indent="0">
              <a:buNone/>
              <a:defRPr b="0">
                <a:latin typeface="GT Walsheim Pro" pitchFamily="2" charset="77"/>
              </a:defRPr>
            </a:lvl4pPr>
            <a:lvl5pPr marL="1828800" indent="0">
              <a:buNone/>
              <a:defRPr b="0">
                <a:latin typeface="GT Walsheim Pro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6CE0D30-D365-C140-89E0-1F21BD9022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675" y="1199092"/>
            <a:ext cx="7134335" cy="653437"/>
          </a:xfrm>
          <a:prstGeom prst="rect">
            <a:avLst/>
          </a:prstGeom>
        </p:spPr>
        <p:txBody>
          <a:bodyPr wrap="square" lIns="0" r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>
                <a:latin typeface="GT Walsheim Pro" pitchFamily="2" charset="77"/>
              </a:defRPr>
            </a:lvl2pPr>
            <a:lvl3pPr marL="914400" indent="0">
              <a:buNone/>
              <a:defRPr b="0">
                <a:latin typeface="GT Walsheim Pro" pitchFamily="2" charset="77"/>
              </a:defRPr>
            </a:lvl3pPr>
            <a:lvl4pPr marL="1371600" indent="0">
              <a:buNone/>
              <a:defRPr b="0">
                <a:latin typeface="GT Walsheim Pro" pitchFamily="2" charset="77"/>
              </a:defRPr>
            </a:lvl4pPr>
            <a:lvl5pPr marL="1828800" indent="0">
              <a:buNone/>
              <a:defRPr b="0">
                <a:latin typeface="GT Walsheim Pro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C2C537A-4B97-6248-8647-B99CD00BAF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4675" y="1671362"/>
            <a:ext cx="7134335" cy="653437"/>
          </a:xfrm>
          <a:prstGeom prst="rect">
            <a:avLst/>
          </a:prstGeom>
        </p:spPr>
        <p:txBody>
          <a:bodyPr wrap="square" lIns="0" r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>
                <a:latin typeface="GT Walsheim Pro" pitchFamily="2" charset="77"/>
              </a:defRPr>
            </a:lvl2pPr>
            <a:lvl3pPr marL="914400" indent="0">
              <a:buNone/>
              <a:defRPr b="0">
                <a:latin typeface="GT Walsheim Pro" pitchFamily="2" charset="77"/>
              </a:defRPr>
            </a:lvl3pPr>
            <a:lvl4pPr marL="1371600" indent="0">
              <a:buNone/>
              <a:defRPr b="0">
                <a:latin typeface="GT Walsheim Pro" pitchFamily="2" charset="77"/>
              </a:defRPr>
            </a:lvl4pPr>
            <a:lvl5pPr marL="1828800" indent="0">
              <a:buNone/>
              <a:defRPr b="0">
                <a:latin typeface="GT Walsheim Pro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EDCE126-FE09-5B4B-BA0D-0B77CDF074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04675" y="2615902"/>
            <a:ext cx="7134335" cy="653437"/>
          </a:xfrm>
          <a:prstGeom prst="rect">
            <a:avLst/>
          </a:prstGeom>
        </p:spPr>
        <p:txBody>
          <a:bodyPr wrap="square" lIns="0" r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>
                <a:latin typeface="GT Walsheim Pro" pitchFamily="2" charset="77"/>
              </a:defRPr>
            </a:lvl2pPr>
            <a:lvl3pPr marL="914400" indent="0">
              <a:buNone/>
              <a:defRPr b="0">
                <a:latin typeface="GT Walsheim Pro" pitchFamily="2" charset="77"/>
              </a:defRPr>
            </a:lvl3pPr>
            <a:lvl4pPr marL="1371600" indent="0">
              <a:buNone/>
              <a:defRPr b="0">
                <a:latin typeface="GT Walsheim Pro" pitchFamily="2" charset="77"/>
              </a:defRPr>
            </a:lvl4pPr>
            <a:lvl5pPr marL="1828800" indent="0">
              <a:buNone/>
              <a:defRPr b="0">
                <a:latin typeface="GT Walsheim Pro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9CD298-FA4E-2A41-9DCD-EACDB2D73E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04675" y="3088174"/>
            <a:ext cx="7134335" cy="653437"/>
          </a:xfrm>
          <a:prstGeom prst="rect">
            <a:avLst/>
          </a:prstGeom>
        </p:spPr>
        <p:txBody>
          <a:bodyPr wrap="square" lIns="0" r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>
                <a:latin typeface="GT Walsheim Pro" pitchFamily="2" charset="77"/>
              </a:defRPr>
            </a:lvl2pPr>
            <a:lvl3pPr marL="914400" indent="0">
              <a:buNone/>
              <a:defRPr b="0">
                <a:latin typeface="GT Walsheim Pro" pitchFamily="2" charset="77"/>
              </a:defRPr>
            </a:lvl3pPr>
            <a:lvl4pPr marL="1371600" indent="0">
              <a:buNone/>
              <a:defRPr b="0">
                <a:latin typeface="GT Walsheim Pro" pitchFamily="2" charset="77"/>
              </a:defRPr>
            </a:lvl4pPr>
            <a:lvl5pPr marL="1828800" indent="0">
              <a:buNone/>
              <a:defRPr b="0">
                <a:latin typeface="GT Walsheim Pro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6E5A5AA-E7FC-AF4B-A83A-CECE21C6BD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04675" y="3573697"/>
            <a:ext cx="7134335" cy="653437"/>
          </a:xfrm>
          <a:prstGeom prst="rect">
            <a:avLst/>
          </a:prstGeom>
        </p:spPr>
        <p:txBody>
          <a:bodyPr wrap="square" lIns="0" r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>
                <a:latin typeface="GT Walsheim Pro" pitchFamily="2" charset="77"/>
              </a:defRPr>
            </a:lvl2pPr>
            <a:lvl3pPr marL="914400" indent="0">
              <a:buNone/>
              <a:defRPr b="0">
                <a:latin typeface="GT Walsheim Pro" pitchFamily="2" charset="77"/>
              </a:defRPr>
            </a:lvl3pPr>
            <a:lvl4pPr marL="1371600" indent="0">
              <a:buNone/>
              <a:defRPr b="0">
                <a:latin typeface="GT Walsheim Pro" pitchFamily="2" charset="77"/>
              </a:defRPr>
            </a:lvl4pPr>
            <a:lvl5pPr marL="1828800" indent="0">
              <a:buNone/>
              <a:defRPr b="0">
                <a:latin typeface="GT Walsheim Pro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C423D0-3409-7542-AD01-1171C330D739}"/>
              </a:ext>
            </a:extLst>
          </p:cNvPr>
          <p:cNvSpPr/>
          <p:nvPr userDrawn="1"/>
        </p:nvSpPr>
        <p:spPr>
          <a:xfrm>
            <a:off x="643416" y="1206433"/>
            <a:ext cx="348369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BCA6FC-D916-8345-8161-14CE7B65A183}"/>
              </a:ext>
            </a:extLst>
          </p:cNvPr>
          <p:cNvSpPr/>
          <p:nvPr userDrawn="1"/>
        </p:nvSpPr>
        <p:spPr>
          <a:xfrm>
            <a:off x="643416" y="1680154"/>
            <a:ext cx="348369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693564-169C-5A41-BB16-8D8A775ABA02}"/>
              </a:ext>
            </a:extLst>
          </p:cNvPr>
          <p:cNvSpPr/>
          <p:nvPr userDrawn="1"/>
        </p:nvSpPr>
        <p:spPr>
          <a:xfrm>
            <a:off x="643416" y="2153875"/>
            <a:ext cx="348369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DDCF37-9B5A-CE4E-B940-C75E2F7DC5E7}"/>
              </a:ext>
            </a:extLst>
          </p:cNvPr>
          <p:cNvSpPr/>
          <p:nvPr userDrawn="1"/>
        </p:nvSpPr>
        <p:spPr>
          <a:xfrm>
            <a:off x="643416" y="2627596"/>
            <a:ext cx="348369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787121-1B16-C14C-9718-64CF12F2E59E}"/>
              </a:ext>
            </a:extLst>
          </p:cNvPr>
          <p:cNvSpPr/>
          <p:nvPr userDrawn="1"/>
        </p:nvSpPr>
        <p:spPr>
          <a:xfrm>
            <a:off x="643416" y="3101319"/>
            <a:ext cx="348369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B6941E-E16F-8F40-AF1B-2DD4EEF1CC6D}"/>
              </a:ext>
            </a:extLst>
          </p:cNvPr>
          <p:cNvSpPr/>
          <p:nvPr userDrawn="1"/>
        </p:nvSpPr>
        <p:spPr>
          <a:xfrm>
            <a:off x="643416" y="3588293"/>
            <a:ext cx="348369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FC97E1-7535-7943-8438-B827BF929E86}"/>
              </a:ext>
            </a:extLst>
          </p:cNvPr>
          <p:cNvSpPr txBox="1"/>
          <p:nvPr userDrawn="1"/>
        </p:nvSpPr>
        <p:spPr>
          <a:xfrm>
            <a:off x="-795130" y="954157"/>
            <a:ext cx="0" cy="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endParaRPr lang="en-US" sz="1400" b="0" i="0" dirty="0" err="1">
              <a:latin typeface="Arial Regular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4C7FC5-78F5-5F40-BA5D-73940C0303F6}"/>
              </a:ext>
            </a:extLst>
          </p:cNvPr>
          <p:cNvCxnSpPr>
            <a:cxnSpLocks/>
          </p:cNvCxnSpPr>
          <p:nvPr userDrawn="1"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312EF41-1925-4916-9F89-5F310B8D6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088" y="204614"/>
            <a:ext cx="422959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28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56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952" y="1138299"/>
            <a:ext cx="10799865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924C802-45F6-47A4-9A9B-A14241746090}" type="datetime1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>
                <a:solidFill>
                  <a:srgbClr val="10384F"/>
                </a:solidFill>
              </a:rPr>
              <a:t>/// Bayer 16:9 Template Chart Pool /// November 2017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‹#›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980410" y="1732751"/>
            <a:ext cx="10801405" cy="475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4">
            <a:extLst>
              <a:ext uri="{FF2B5EF4-FFF2-40B4-BE49-F238E27FC236}">
                <a16:creationId xmlns:a16="http://schemas.microsoft.com/office/drawing/2014/main" id="{0710503E-8CC7-D04F-87CB-0C3064755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083081-68CA-2F4D-8B18-3F570035B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667" y="2746661"/>
            <a:ext cx="7929802" cy="23876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 b="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reeform 27">
            <a:extLst>
              <a:ext uri="{FF2B5EF4-FFF2-40B4-BE49-F238E27FC236}">
                <a16:creationId xmlns:a16="http://schemas.microsoft.com/office/drawing/2014/main" id="{C7F5C0B7-10E2-ED41-88B4-C24F665E1543}"/>
              </a:ext>
            </a:extLst>
          </p:cNvPr>
          <p:cNvSpPr/>
          <p:nvPr userDrawn="1"/>
        </p:nvSpPr>
        <p:spPr>
          <a:xfrm>
            <a:off x="11722140" y="184848"/>
            <a:ext cx="230372" cy="142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102"/>
                </a:moveTo>
                <a:cubicBezTo>
                  <a:pt x="21600" y="7710"/>
                  <a:pt x="20450" y="5516"/>
                  <a:pt x="18233" y="5516"/>
                </a:cubicBezTo>
                <a:cubicBezTo>
                  <a:pt x="15995" y="5516"/>
                  <a:pt x="15995" y="5516"/>
                  <a:pt x="15995" y="5516"/>
                </a:cubicBezTo>
                <a:cubicBezTo>
                  <a:pt x="15995" y="9836"/>
                  <a:pt x="15995" y="9836"/>
                  <a:pt x="15995" y="9836"/>
                </a:cubicBezTo>
                <a:cubicBezTo>
                  <a:pt x="13079" y="9836"/>
                  <a:pt x="13079" y="9836"/>
                  <a:pt x="13079" y="9836"/>
                </a:cubicBezTo>
                <a:cubicBezTo>
                  <a:pt x="11909" y="13359"/>
                  <a:pt x="11909" y="13359"/>
                  <a:pt x="11909" y="13359"/>
                </a:cubicBezTo>
                <a:cubicBezTo>
                  <a:pt x="10677" y="9836"/>
                  <a:pt x="10677" y="9836"/>
                  <a:pt x="10677" y="9836"/>
                </a:cubicBezTo>
                <a:cubicBezTo>
                  <a:pt x="9116" y="9836"/>
                  <a:pt x="9116" y="9836"/>
                  <a:pt x="9116" y="9836"/>
                </a:cubicBezTo>
                <a:cubicBezTo>
                  <a:pt x="9301" y="9039"/>
                  <a:pt x="9383" y="8208"/>
                  <a:pt x="9383" y="7377"/>
                </a:cubicBezTo>
                <a:cubicBezTo>
                  <a:pt x="9383" y="7311"/>
                  <a:pt x="9383" y="7311"/>
                  <a:pt x="9383" y="7311"/>
                </a:cubicBezTo>
                <a:cubicBezTo>
                  <a:pt x="9383" y="5350"/>
                  <a:pt x="8911" y="3489"/>
                  <a:pt x="8049" y="2127"/>
                </a:cubicBezTo>
                <a:cubicBezTo>
                  <a:pt x="7166" y="764"/>
                  <a:pt x="5995" y="0"/>
                  <a:pt x="4702" y="0"/>
                </a:cubicBezTo>
                <a:cubicBezTo>
                  <a:pt x="3408" y="0"/>
                  <a:pt x="2217" y="764"/>
                  <a:pt x="1335" y="2160"/>
                </a:cubicBezTo>
                <a:cubicBezTo>
                  <a:pt x="924" y="2825"/>
                  <a:pt x="575" y="3622"/>
                  <a:pt x="349" y="4486"/>
                </a:cubicBezTo>
                <a:cubicBezTo>
                  <a:pt x="103" y="5383"/>
                  <a:pt x="0" y="6347"/>
                  <a:pt x="0" y="7377"/>
                </a:cubicBezTo>
                <a:cubicBezTo>
                  <a:pt x="0" y="7410"/>
                  <a:pt x="0" y="7410"/>
                  <a:pt x="0" y="7410"/>
                </a:cubicBezTo>
                <a:cubicBezTo>
                  <a:pt x="0" y="9371"/>
                  <a:pt x="472" y="11232"/>
                  <a:pt x="1335" y="12594"/>
                </a:cubicBezTo>
                <a:cubicBezTo>
                  <a:pt x="2197" y="13957"/>
                  <a:pt x="3408" y="14721"/>
                  <a:pt x="4681" y="14721"/>
                </a:cubicBezTo>
                <a:cubicBezTo>
                  <a:pt x="5831" y="14721"/>
                  <a:pt x="6899" y="14123"/>
                  <a:pt x="7741" y="13026"/>
                </a:cubicBezTo>
                <a:cubicBezTo>
                  <a:pt x="7741" y="21600"/>
                  <a:pt x="7741" y="21600"/>
                  <a:pt x="7741" y="21600"/>
                </a:cubicBezTo>
                <a:cubicBezTo>
                  <a:pt x="10307" y="21600"/>
                  <a:pt x="10307" y="21600"/>
                  <a:pt x="10307" y="21600"/>
                </a:cubicBezTo>
                <a:cubicBezTo>
                  <a:pt x="10307" y="16782"/>
                  <a:pt x="10307" y="16782"/>
                  <a:pt x="10307" y="16782"/>
                </a:cubicBezTo>
                <a:cubicBezTo>
                  <a:pt x="11909" y="20470"/>
                  <a:pt x="11909" y="20470"/>
                  <a:pt x="11909" y="20470"/>
                </a:cubicBezTo>
                <a:cubicBezTo>
                  <a:pt x="13449" y="16782"/>
                  <a:pt x="13449" y="16782"/>
                  <a:pt x="13449" y="16782"/>
                </a:cubicBezTo>
                <a:cubicBezTo>
                  <a:pt x="13449" y="21600"/>
                  <a:pt x="13449" y="21600"/>
                  <a:pt x="13449" y="21600"/>
                </a:cubicBezTo>
                <a:cubicBezTo>
                  <a:pt x="16015" y="21600"/>
                  <a:pt x="16015" y="21600"/>
                  <a:pt x="16015" y="21600"/>
                </a:cubicBezTo>
                <a:cubicBezTo>
                  <a:pt x="16015" y="14954"/>
                  <a:pt x="16015" y="14954"/>
                  <a:pt x="16015" y="14954"/>
                </a:cubicBezTo>
                <a:cubicBezTo>
                  <a:pt x="18171" y="14954"/>
                  <a:pt x="18171" y="14954"/>
                  <a:pt x="18171" y="14954"/>
                </a:cubicBezTo>
                <a:cubicBezTo>
                  <a:pt x="20409" y="14954"/>
                  <a:pt x="21600" y="12927"/>
                  <a:pt x="21600" y="10235"/>
                </a:cubicBezTo>
                <a:lnTo>
                  <a:pt x="21600" y="10102"/>
                </a:lnTo>
                <a:close/>
                <a:moveTo>
                  <a:pt x="6180" y="7410"/>
                </a:moveTo>
                <a:cubicBezTo>
                  <a:pt x="6180" y="8673"/>
                  <a:pt x="5667" y="9903"/>
                  <a:pt x="4702" y="9903"/>
                </a:cubicBezTo>
                <a:cubicBezTo>
                  <a:pt x="3716" y="9903"/>
                  <a:pt x="3183" y="8673"/>
                  <a:pt x="3183" y="7377"/>
                </a:cubicBezTo>
                <a:cubicBezTo>
                  <a:pt x="3183" y="7311"/>
                  <a:pt x="3183" y="7311"/>
                  <a:pt x="3183" y="7311"/>
                </a:cubicBezTo>
                <a:cubicBezTo>
                  <a:pt x="3183" y="6048"/>
                  <a:pt x="3696" y="4785"/>
                  <a:pt x="4681" y="4785"/>
                </a:cubicBezTo>
                <a:cubicBezTo>
                  <a:pt x="5667" y="4785"/>
                  <a:pt x="6180" y="6015"/>
                  <a:pt x="6180" y="7377"/>
                </a:cubicBezTo>
                <a:lnTo>
                  <a:pt x="6180" y="7410"/>
                </a:lnTo>
                <a:close/>
                <a:moveTo>
                  <a:pt x="19629" y="10202"/>
                </a:moveTo>
                <a:cubicBezTo>
                  <a:pt x="19629" y="11365"/>
                  <a:pt x="19054" y="11863"/>
                  <a:pt x="18397" y="11863"/>
                </a:cubicBezTo>
                <a:cubicBezTo>
                  <a:pt x="18027" y="11863"/>
                  <a:pt x="18027" y="11863"/>
                  <a:pt x="18027" y="11863"/>
                </a:cubicBezTo>
                <a:cubicBezTo>
                  <a:pt x="18027" y="8507"/>
                  <a:pt x="18027" y="8507"/>
                  <a:pt x="18027" y="8507"/>
                </a:cubicBezTo>
                <a:cubicBezTo>
                  <a:pt x="18397" y="8507"/>
                  <a:pt x="18397" y="8507"/>
                  <a:pt x="18397" y="8507"/>
                </a:cubicBezTo>
                <a:cubicBezTo>
                  <a:pt x="19054" y="8507"/>
                  <a:pt x="19629" y="9039"/>
                  <a:pt x="19629" y="10169"/>
                </a:cubicBezTo>
                <a:lnTo>
                  <a:pt x="19629" y="1020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1094" tIns="61094" rIns="61094" bIns="61094"/>
          <a:lstStyle/>
          <a:p>
            <a:pPr defTabSz="782229">
              <a:defRPr>
                <a:solidFill>
                  <a:srgbClr val="1D1D1D"/>
                </a:solidFill>
              </a:defRPr>
            </a:pPr>
            <a:endParaRPr sz="1539" kern="0">
              <a:solidFill>
                <a:srgbClr val="1D1D1D"/>
              </a:solidFill>
              <a:latin typeface="Univers Medium" panose="020B0603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428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03E6757-06F3-2546-9A7B-492C84A595E4}"/>
              </a:ext>
            </a:extLst>
          </p:cNvPr>
          <p:cNvGrpSpPr/>
          <p:nvPr userDrawn="1"/>
        </p:nvGrpSpPr>
        <p:grpSpPr>
          <a:xfrm>
            <a:off x="-23038" y="-171375"/>
            <a:ext cx="12231171" cy="7212948"/>
            <a:chOff x="-18534" y="-171375"/>
            <a:chExt cx="12231171" cy="721294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99DCFF9-F53B-CB43-852D-7387209EDCB2}"/>
                </a:ext>
              </a:extLst>
            </p:cNvPr>
            <p:cNvSpPr>
              <a:spLocks noChangeAspect="1"/>
            </p:cNvSpPr>
            <p:nvPr userDrawn="1"/>
          </p:nvSpPr>
          <p:spPr>
            <a:xfrm rot="-180000">
              <a:off x="-18534" y="-171375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02B6BD3-DEA3-B546-82C5-7E38F97D0399}"/>
                </a:ext>
              </a:extLst>
            </p:cNvPr>
            <p:cNvSpPr>
              <a:spLocks noChangeAspect="1"/>
            </p:cNvSpPr>
            <p:nvPr userDrawn="1"/>
          </p:nvSpPr>
          <p:spPr>
            <a:xfrm rot="21420000" flipH="1" flipV="1">
              <a:off x="5636764" y="6697890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65D86-B840-6D4D-A83A-602EA8701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287" y="636587"/>
            <a:ext cx="3527425" cy="5630864"/>
          </a:xfrm>
        </p:spPr>
        <p:txBody>
          <a:bodyPr tIns="72000" bIns="72000"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5A6C1-D88F-6D43-BDDF-5B033327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36586"/>
            <a:ext cx="2862263" cy="5630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C0817-0250-844F-8D49-040E20E1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B868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EFD3E-9382-E643-A17A-A82DAED0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E996-09B5-C642-910B-AFE009566A4E}" type="slidenum">
              <a:rPr lang="en-US" smtClean="0">
                <a:solidFill>
                  <a:srgbClr val="7B868E"/>
                </a:solidFill>
              </a:rPr>
              <a:pPr/>
              <a:t>‹#›</a:t>
            </a:fld>
            <a:endParaRPr lang="en-US">
              <a:solidFill>
                <a:srgbClr val="7B868E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E99558-BB1F-244E-A5CB-1FEE5B252D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53940" y="636587"/>
            <a:ext cx="3577314" cy="5630864"/>
          </a:xfrm>
        </p:spPr>
        <p:txBody>
          <a:bodyPr tIns="72000" bIns="72000"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9161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[6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E9ABD92-7049-AE41-B50E-153B2DBD7990}"/>
              </a:ext>
            </a:extLst>
          </p:cNvPr>
          <p:cNvGrpSpPr/>
          <p:nvPr userDrawn="1"/>
        </p:nvGrpSpPr>
        <p:grpSpPr>
          <a:xfrm>
            <a:off x="-23038" y="-171375"/>
            <a:ext cx="12231171" cy="7212948"/>
            <a:chOff x="-18534" y="-171375"/>
            <a:chExt cx="12231171" cy="7212948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68CFB32-60FA-D841-9594-7A0F2BE902EC}"/>
                </a:ext>
              </a:extLst>
            </p:cNvPr>
            <p:cNvSpPr>
              <a:spLocks noChangeAspect="1"/>
            </p:cNvSpPr>
            <p:nvPr userDrawn="1"/>
          </p:nvSpPr>
          <p:spPr>
            <a:xfrm rot="-180000">
              <a:off x="-18534" y="-171375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F21FC63-6693-A645-B6BB-49EF68A07107}"/>
                </a:ext>
              </a:extLst>
            </p:cNvPr>
            <p:cNvSpPr>
              <a:spLocks noChangeAspect="1"/>
            </p:cNvSpPr>
            <p:nvPr userDrawn="1"/>
          </p:nvSpPr>
          <p:spPr>
            <a:xfrm rot="21420000" flipH="1" flipV="1">
              <a:off x="5636764" y="6697890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95A6C1-D88F-6D43-BDDF-5B033327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36586"/>
            <a:ext cx="2862263" cy="5630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C0817-0250-844F-8D49-040E20E1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B868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EFD3E-9382-E643-A17A-A82DAED0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E996-09B5-C642-910B-AFE009566A4E}" type="slidenum">
              <a:rPr lang="en-US" smtClean="0">
                <a:solidFill>
                  <a:srgbClr val="7B868E"/>
                </a:solidFill>
              </a:rPr>
              <a:pPr/>
              <a:t>‹#›</a:t>
            </a:fld>
            <a:endParaRPr lang="en-US">
              <a:solidFill>
                <a:srgbClr val="7B868E"/>
              </a:solidFill>
            </a:endParaRP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8703ADB-38C6-1444-9680-A0D4E8F67F7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981085" y="948239"/>
            <a:ext cx="1651230" cy="165317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7591D1F-9A4D-EC48-9A1F-C9D43659A7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5301" y="2620399"/>
            <a:ext cx="2376736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6709A53-8321-1D46-8E8B-5ED0813C4F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15301" y="2996952"/>
            <a:ext cx="2376736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EE5564E-8359-9046-A1C6-14A29A020E4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630186" y="948239"/>
            <a:ext cx="1651230" cy="165317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AA1EEB2-1905-574C-945A-97E9267A42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264402" y="2620399"/>
            <a:ext cx="2376736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50E0DE1-6A05-B244-8261-1025609A3D2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64402" y="2996952"/>
            <a:ext cx="2376736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B7747C5B-DC9E-7A43-839D-5D581901E02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31983" y="948239"/>
            <a:ext cx="1651230" cy="165317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FBBAAEB-B590-D84B-AD85-7770D8536AC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66199" y="2620399"/>
            <a:ext cx="2376736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DFFF5DF-1737-BE42-B8B6-485AF10AEE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66199" y="2996952"/>
            <a:ext cx="2376736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1EAA23-C1A5-D246-A258-B36392276CD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981085" y="3573016"/>
            <a:ext cx="1651230" cy="165317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B124523-870D-3541-9408-79325E6985D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15301" y="5245176"/>
            <a:ext cx="2376736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FAECD-6084-E644-91BF-FAF82349E93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15301" y="5621729"/>
            <a:ext cx="2376736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D5A88879-E486-D242-8235-6DE96126F38A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630186" y="3573016"/>
            <a:ext cx="1651230" cy="165317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7812A2C-CCED-CE47-B4E7-1058848076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264402" y="5245176"/>
            <a:ext cx="2376736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3DAA869-AD9B-F34B-84AF-5034323FC8B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264402" y="5621729"/>
            <a:ext cx="2376736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9968CDF3-702D-7346-A63A-F6523890F9FF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31983" y="3573016"/>
            <a:ext cx="1651230" cy="165317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7CF9276-58FF-F946-A407-25A90D0E2C0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966199" y="5245176"/>
            <a:ext cx="2376736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99720E1-AC3A-E64D-B8E8-531258A9A2E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966199" y="5621729"/>
            <a:ext cx="2376736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9451160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[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A6C1-D88F-6D43-BDDF-5B033327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36586"/>
            <a:ext cx="2862263" cy="5630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C0817-0250-844F-8D49-040E20E1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B868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EFD3E-9382-E643-A17A-A82DAED0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E996-09B5-C642-910B-AFE009566A4E}" type="slidenum">
              <a:rPr lang="en-US" smtClean="0">
                <a:solidFill>
                  <a:srgbClr val="7B868E"/>
                </a:solidFill>
              </a:rPr>
              <a:pPr/>
              <a:t>‹#›</a:t>
            </a:fld>
            <a:endParaRPr lang="en-US">
              <a:solidFill>
                <a:srgbClr val="7B868E"/>
              </a:solidFill>
            </a:endParaRP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8703ADB-38C6-1444-9680-A0D4E8F67F7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287229" y="1098323"/>
            <a:ext cx="1501321" cy="150308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7591D1F-9A4D-EC48-9A1F-C9D43659A7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5610" y="2620399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6709A53-8321-1D46-8E8B-5ED0813C4F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15610" y="2996952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EE5564E-8359-9046-A1C6-14A29A020E4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053874" y="1098323"/>
            <a:ext cx="1501321" cy="150308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AA1EEB2-1905-574C-945A-97E9267A42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82255" y="2620399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50E0DE1-6A05-B244-8261-1025609A3D2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82255" y="2996952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B7747C5B-DC9E-7A43-839D-5D581901E02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403907" y="1098323"/>
            <a:ext cx="1501321" cy="150308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FBBAAEB-B590-D84B-AD85-7770D8536AC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32288" y="2620399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DFFF5DF-1737-BE42-B8B6-485AF10AEE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32288" y="2996952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1EAA23-C1A5-D246-A258-B36392276CD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87229" y="3723100"/>
            <a:ext cx="1501321" cy="150308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B124523-870D-3541-9408-79325E6985D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15610" y="5245176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FAECD-6084-E644-91BF-FAF82349E93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15610" y="5621729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D5A88879-E486-D242-8235-6DE96126F38A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053874" y="3723100"/>
            <a:ext cx="1501321" cy="150308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7812A2C-CCED-CE47-B4E7-10588480760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82255" y="5245176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3DAA869-AD9B-F34B-84AF-5034323FC8B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982255" y="5621729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9968CDF3-702D-7346-A63A-F6523890F9FF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403907" y="3723100"/>
            <a:ext cx="1501321" cy="150308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7CF9276-58FF-F946-A407-25A90D0E2C0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332288" y="5245176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99720E1-AC3A-E64D-B8E8-531258A9A2E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332288" y="5621729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F4733D34-BF94-4D4D-A533-AA90695C0173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170551" y="1098323"/>
            <a:ext cx="1501321" cy="150308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4842A2E-F83B-D64E-9137-D27289E8D94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098932" y="2620399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06EAF30-777E-1C44-A424-28D25512847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98932" y="2996952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F00ABE42-138F-0F43-97DE-BBD6C0AE8A0E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8170551" y="3723100"/>
            <a:ext cx="1501321" cy="150308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3B57E35-5A70-004D-A217-2B42AC41130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098932" y="5245176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44841BA-8833-BF4E-AF5A-252418F2178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098932" y="5621729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59F24C-52EA-4840-AB4E-45D42D49C52D}"/>
              </a:ext>
            </a:extLst>
          </p:cNvPr>
          <p:cNvGrpSpPr/>
          <p:nvPr userDrawn="1"/>
        </p:nvGrpSpPr>
        <p:grpSpPr>
          <a:xfrm>
            <a:off x="-23038" y="-171375"/>
            <a:ext cx="12231171" cy="7212948"/>
            <a:chOff x="-18534" y="-171375"/>
            <a:chExt cx="12231171" cy="7212948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7D5E5D3-717B-8147-B4B1-43DFB9FD7AAA}"/>
                </a:ext>
              </a:extLst>
            </p:cNvPr>
            <p:cNvSpPr>
              <a:spLocks noChangeAspect="1"/>
            </p:cNvSpPr>
            <p:nvPr userDrawn="1"/>
          </p:nvSpPr>
          <p:spPr>
            <a:xfrm rot="-180000">
              <a:off x="-18534" y="-171375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AC61A71-B75F-1C4C-A3A2-BF723BDCFCC2}"/>
                </a:ext>
              </a:extLst>
            </p:cNvPr>
            <p:cNvSpPr>
              <a:spLocks noChangeAspect="1"/>
            </p:cNvSpPr>
            <p:nvPr userDrawn="1"/>
          </p:nvSpPr>
          <p:spPr>
            <a:xfrm rot="21420000" flipH="1" flipV="1">
              <a:off x="5636764" y="6697890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8956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[10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A6C1-D88F-6D43-BDDF-5B0333275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your title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C0817-0250-844F-8D49-040E20E1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B868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EFD3E-9382-E643-A17A-A82DAED0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E996-09B5-C642-910B-AFE009566A4E}" type="slidenum">
              <a:rPr lang="en-US" smtClean="0">
                <a:solidFill>
                  <a:srgbClr val="7B868E"/>
                </a:solidFill>
              </a:rPr>
              <a:pPr/>
              <a:t>‹#›</a:t>
            </a:fld>
            <a:endParaRPr lang="en-US">
              <a:solidFill>
                <a:srgbClr val="7B868E"/>
              </a:solidFill>
            </a:endParaRP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D154233-D21C-314F-9C94-13684FD1286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418270" y="1731139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CB3C1B-759B-9941-9037-C06E3F564C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1212" y="3116490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43BFCC0-1F7A-AA45-B457-F3147F6D5DA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01212" y="3493043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15D8B874-5085-4245-BDD6-526E6673419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207758" y="1731139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2D4F9EBD-1AD9-5B40-9D58-5C4C9EFDCF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67857" y="3116490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9ECCFC3C-37D2-1C49-BC53-E9CE0EDD601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67857" y="3493043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5C398A4E-C613-4D42-A221-EB5FBC97290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523527" y="1731139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EE300644-9BED-4545-A3C7-68091B9224B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17890" y="3116490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30C23BE5-F6DE-CB42-90A2-630E9A589D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17890" y="3493043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2BBB1056-86DA-1C41-9C2C-994CE950DD7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418270" y="4048874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2836341F-0B26-494C-82ED-8480B5C3B84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1212" y="5434225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0F937E0C-DB7B-7D43-9B54-B24A1040858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01212" y="5810778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C77B1E74-D5E2-2F40-B775-11C6362D797A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207758" y="4048874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958F862E-5184-B042-BB4C-39E6BE3682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067857" y="5434225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D990691D-8FDA-5B41-B089-58948AA5D21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067857" y="5810778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D7C17E04-83B8-FA4C-B753-1D81431F3A9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523527" y="4048874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8DE8DBFA-8C98-BD44-AB2C-561CDFD572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17890" y="5434225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5D8CAA5B-46C5-8D41-9746-4C1CB44F7E0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17890" y="5810778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0" name="Picture Placeholder 3">
            <a:extLst>
              <a:ext uri="{FF2B5EF4-FFF2-40B4-BE49-F238E27FC236}">
                <a16:creationId xmlns:a16="http://schemas.microsoft.com/office/drawing/2014/main" id="{FB0BEAC2-616D-F14D-B5F8-EE05B077204E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313013" y="1731139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BB3503CD-FBA1-DE4C-A820-0B32A948AA9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84534" y="3116490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831B5647-78BB-B241-B468-B5C58BAB5C4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84534" y="3493043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F3FB585C-9469-1141-B0AA-AE122A8AF17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313013" y="4048874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C5F09E9C-AF11-9348-A812-02C088F17F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84534" y="5434225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E0B4E421-F405-524A-B27C-48091AA0BA4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184534" y="5810778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6" name="Picture Placeholder 3">
            <a:extLst>
              <a:ext uri="{FF2B5EF4-FFF2-40B4-BE49-F238E27FC236}">
                <a16:creationId xmlns:a16="http://schemas.microsoft.com/office/drawing/2014/main" id="{5070FC29-6F1D-E146-BDE9-A066BC662859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628784" y="1731139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F50EAD50-E923-2244-8879-037BC805E10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462948" y="3116490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B7D6BA7B-3790-4949-B6D7-91B8425E67D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462948" y="3493043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2" name="Picture Placeholder 3">
            <a:extLst>
              <a:ext uri="{FF2B5EF4-FFF2-40B4-BE49-F238E27FC236}">
                <a16:creationId xmlns:a16="http://schemas.microsoft.com/office/drawing/2014/main" id="{8E1DE747-92E7-0A4B-9D1D-E49D0C813D4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1628784" y="4048874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0F447DC9-D389-A74C-80AE-1167A934B2C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462948" y="5434225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277419E2-D30B-4249-A38D-E43B93EC64B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462948" y="5810778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42D4E2A-A85D-C148-BFE8-6B7881929475}"/>
              </a:ext>
            </a:extLst>
          </p:cNvPr>
          <p:cNvGrpSpPr/>
          <p:nvPr userDrawn="1"/>
        </p:nvGrpSpPr>
        <p:grpSpPr>
          <a:xfrm>
            <a:off x="-23038" y="-171375"/>
            <a:ext cx="12231171" cy="7212948"/>
            <a:chOff x="-18534" y="-171375"/>
            <a:chExt cx="12231171" cy="7212948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94F4FC6C-CFF9-1C4E-9BC8-3EDD89AE0BAF}"/>
                </a:ext>
              </a:extLst>
            </p:cNvPr>
            <p:cNvSpPr>
              <a:spLocks noChangeAspect="1"/>
            </p:cNvSpPr>
            <p:nvPr userDrawn="1"/>
          </p:nvSpPr>
          <p:spPr>
            <a:xfrm rot="-180000">
              <a:off x="-18534" y="-171375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3813B87-DC2B-8C43-82A7-3DBD69FBB963}"/>
                </a:ext>
              </a:extLst>
            </p:cNvPr>
            <p:cNvSpPr>
              <a:spLocks noChangeAspect="1"/>
            </p:cNvSpPr>
            <p:nvPr userDrawn="1"/>
          </p:nvSpPr>
          <p:spPr>
            <a:xfrm rot="21420000" flipH="1" flipV="1">
              <a:off x="5636764" y="6697890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218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[1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A6C1-D88F-6D43-BDDF-5B0333275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your title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C0817-0250-844F-8D49-040E20E1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B868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EFD3E-9382-E643-A17A-A82DAED0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E996-09B5-C642-910B-AFE009566A4E}" type="slidenum">
              <a:rPr lang="en-US" smtClean="0">
                <a:solidFill>
                  <a:srgbClr val="7B868E"/>
                </a:solidFill>
              </a:rPr>
              <a:pPr/>
              <a:t>‹#›</a:t>
            </a:fld>
            <a:endParaRPr lang="en-US">
              <a:solidFill>
                <a:srgbClr val="7B868E"/>
              </a:solidFill>
            </a:endParaRP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D154233-D21C-314F-9C94-13684FD1286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332668" y="1731139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CB3C1B-759B-9941-9037-C06E3F564C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5610" y="3116490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43BFCC0-1F7A-AA45-B457-F3147F6D5DA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15610" y="3493043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15D8B874-5085-4245-BDD6-526E6673419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122156" y="1731139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2D4F9EBD-1AD9-5B40-9D58-5C4C9EFDCF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82255" y="3116490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9ECCFC3C-37D2-1C49-BC53-E9CE0EDD601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82255" y="3493043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5C398A4E-C613-4D42-A221-EB5FBC97290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437925" y="1731139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EE300644-9BED-4545-A3C7-68091B9224B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32288" y="3116490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30C23BE5-F6DE-CB42-90A2-630E9A589D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32288" y="3493043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2BBB1056-86DA-1C41-9C2C-994CE950DD7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332668" y="4048874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2836341F-0B26-494C-82ED-8480B5C3B84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15610" y="5434225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0F937E0C-DB7B-7D43-9B54-B24A1040858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15610" y="5810778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C77B1E74-D5E2-2F40-B775-11C6362D797A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122156" y="4048874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958F862E-5184-B042-BB4C-39E6BE3682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82255" y="5434225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D990691D-8FDA-5B41-B089-58948AA5D21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982255" y="5810778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D7C17E04-83B8-FA4C-B753-1D81431F3A9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437925" y="4048874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8DE8DBFA-8C98-BD44-AB2C-561CDFD572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332288" y="5434225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5D8CAA5B-46C5-8D41-9746-4C1CB44F7E0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332288" y="5810778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0" name="Picture Placeholder 3">
            <a:extLst>
              <a:ext uri="{FF2B5EF4-FFF2-40B4-BE49-F238E27FC236}">
                <a16:creationId xmlns:a16="http://schemas.microsoft.com/office/drawing/2014/main" id="{FB0BEAC2-616D-F14D-B5F8-EE05B077204E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227411" y="1731139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BB3503CD-FBA1-DE4C-A820-0B32A948AA9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098932" y="3116490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831B5647-78BB-B241-B468-B5C58BAB5C4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98932" y="3493043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F3FB585C-9469-1141-B0AA-AE122A8AF17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8227411" y="4048874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C5F09E9C-AF11-9348-A812-02C088F17F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098932" y="5434225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E0B4E421-F405-524A-B27C-48091AA0BA4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098932" y="5810778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6" name="Picture Placeholder 3">
            <a:extLst>
              <a:ext uri="{FF2B5EF4-FFF2-40B4-BE49-F238E27FC236}">
                <a16:creationId xmlns:a16="http://schemas.microsoft.com/office/drawing/2014/main" id="{5070FC29-6F1D-E146-BDE9-A066BC662859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2543182" y="1731139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F50EAD50-E923-2244-8879-037BC805E10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77346" y="3116490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B7D6BA7B-3790-4949-B6D7-91B8425E67D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377346" y="3493043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9" name="Picture Placeholder 3">
            <a:extLst>
              <a:ext uri="{FF2B5EF4-FFF2-40B4-BE49-F238E27FC236}">
                <a16:creationId xmlns:a16="http://schemas.microsoft.com/office/drawing/2014/main" id="{E52333C3-6B18-174E-971B-F7D39C26A89B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648439" y="1731139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95F18D54-FCDF-F846-B2A9-F706D1C0131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08538" y="3116490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EAEE69CE-B00E-AC49-AE7E-E5DF4F24B03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08538" y="3493043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2" name="Picture Placeholder 3">
            <a:extLst>
              <a:ext uri="{FF2B5EF4-FFF2-40B4-BE49-F238E27FC236}">
                <a16:creationId xmlns:a16="http://schemas.microsoft.com/office/drawing/2014/main" id="{8E1DE747-92E7-0A4B-9D1D-E49D0C813D4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2543182" y="4048874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0F447DC9-D389-A74C-80AE-1167A934B2C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77346" y="5434225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277419E2-D30B-4249-A38D-E43B93EC64B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377346" y="5810778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5" name="Picture Placeholder 3">
            <a:extLst>
              <a:ext uri="{FF2B5EF4-FFF2-40B4-BE49-F238E27FC236}">
                <a16:creationId xmlns:a16="http://schemas.microsoft.com/office/drawing/2014/main" id="{16D76ADD-5B19-9249-B9C4-A9D9FC86EA34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648439" y="4048874"/>
            <a:ext cx="1364757" cy="136636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323B3383-8B9F-9F4E-A069-E6E477120070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08538" y="5434225"/>
            <a:ext cx="1644558" cy="361096"/>
          </a:xfrm>
          <a:prstGeom prst="rect">
            <a:avLst/>
          </a:prstGeom>
        </p:spPr>
        <p:txBody>
          <a:bodyPr tIns="108000" bIns="0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93D3B75D-2615-2E4C-9246-6D19F9FD1A4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08538" y="5810778"/>
            <a:ext cx="1644558" cy="361096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239D18E-8616-4345-B52D-F444D3DC378C}"/>
              </a:ext>
            </a:extLst>
          </p:cNvPr>
          <p:cNvGrpSpPr/>
          <p:nvPr userDrawn="1"/>
        </p:nvGrpSpPr>
        <p:grpSpPr>
          <a:xfrm>
            <a:off x="-23038" y="-171375"/>
            <a:ext cx="12231171" cy="7212948"/>
            <a:chOff x="-18534" y="-171375"/>
            <a:chExt cx="12231171" cy="7212948"/>
          </a:xfrm>
        </p:grpSpPr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DEC554EF-BE97-7B4D-9784-00DF56963725}"/>
                </a:ext>
              </a:extLst>
            </p:cNvPr>
            <p:cNvSpPr>
              <a:spLocks noChangeAspect="1"/>
            </p:cNvSpPr>
            <p:nvPr userDrawn="1"/>
          </p:nvSpPr>
          <p:spPr>
            <a:xfrm rot="-180000">
              <a:off x="-18534" y="-171375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4FA81267-18DE-E14C-8D7B-0BF7FAB2FDA7}"/>
                </a:ext>
              </a:extLst>
            </p:cNvPr>
            <p:cNvSpPr>
              <a:spLocks noChangeAspect="1"/>
            </p:cNvSpPr>
            <p:nvPr userDrawn="1"/>
          </p:nvSpPr>
          <p:spPr>
            <a:xfrm rot="21420000" flipH="1" flipV="1">
              <a:off x="5636764" y="6697890"/>
              <a:ext cx="6575873" cy="343683"/>
            </a:xfrm>
            <a:custGeom>
              <a:avLst/>
              <a:gdLst>
                <a:gd name="connsiteX0" fmla="*/ 18011 w 6575873"/>
                <a:gd name="connsiteY0" fmla="*/ 0 h 343683"/>
                <a:gd name="connsiteX1" fmla="*/ 6575873 w 6575873"/>
                <a:gd name="connsiteY1" fmla="*/ 343683 h 343683"/>
                <a:gd name="connsiteX2" fmla="*/ 0 w 6575873"/>
                <a:gd name="connsiteY2" fmla="*/ 343683 h 343683"/>
                <a:gd name="connsiteX3" fmla="*/ 18011 w 6575873"/>
                <a:gd name="connsiteY3" fmla="*/ 0 h 34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5873" h="343683">
                  <a:moveTo>
                    <a:pt x="18011" y="0"/>
                  </a:moveTo>
                  <a:lnTo>
                    <a:pt x="6575873" y="343683"/>
                  </a:lnTo>
                  <a:lnTo>
                    <a:pt x="0" y="343683"/>
                  </a:lnTo>
                  <a:lnTo>
                    <a:pt x="18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49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[1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52439"/>
            <a:ext cx="5472112" cy="5964236"/>
          </a:xfrm>
        </p:spPr>
        <p:txBody>
          <a:bodyPr anchor="b">
            <a:noAutofit/>
          </a:bodyPr>
          <a:lstStyle>
            <a:lvl1pPr>
              <a:defRPr sz="4400" b="1" i="0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F8663D9-6175-D24D-8681-15495B5EB30F}"/>
              </a:ext>
            </a:extLst>
          </p:cNvPr>
          <p:cNvSpPr/>
          <p:nvPr userDrawn="1"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dirty="0" err="1">
              <a:solidFill>
                <a:schemeClr val="tx2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9657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[2]">
    <p:bg>
      <p:bgPr>
        <a:solidFill>
          <a:srgbClr val="228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52439"/>
            <a:ext cx="5472113" cy="5964236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400" b="1" spc="-1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9614B61-DA2B-8A4A-98F9-FE49347CA82D}"/>
              </a:ext>
            </a:extLst>
          </p:cNvPr>
          <p:cNvSpPr/>
          <p:nvPr userDrawn="1"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dirty="0" err="1">
              <a:solidFill>
                <a:schemeClr val="tx2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4543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 [1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52439"/>
            <a:ext cx="5472113" cy="5964236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400" b="1" spc="-1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282BA5C-56E0-BE46-9D23-87AC872743C6}"/>
              </a:ext>
            </a:extLst>
          </p:cNvPr>
          <p:cNvSpPr/>
          <p:nvPr userDrawn="1"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dirty="0" err="1">
              <a:solidFill>
                <a:schemeClr val="tx2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1612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356882"/>
            <a:ext cx="10944224" cy="10669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388225"/>
            <a:ext cx="10944224" cy="4683963"/>
          </a:xfrm>
          <a:prstGeom prst="rect">
            <a:avLst/>
          </a:prstGeom>
        </p:spPr>
        <p:txBody>
          <a:bodyPr vert="horz" lIns="18000" tIns="18000" rIns="18000" bIns="18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4A6E8EF-6FC2-0D44-86BD-5C20CD1FB4BE}"/>
              </a:ext>
            </a:extLst>
          </p:cNvPr>
          <p:cNvGrpSpPr/>
          <p:nvPr userDrawn="1"/>
        </p:nvGrpSpPr>
        <p:grpSpPr>
          <a:xfrm>
            <a:off x="0" y="-351936"/>
            <a:ext cx="3989823" cy="238813"/>
            <a:chOff x="0" y="-263952"/>
            <a:chExt cx="2992367" cy="17911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67C7E31-4D1F-AB4A-AD5C-22121E93D717}"/>
                </a:ext>
              </a:extLst>
            </p:cNvPr>
            <p:cNvSpPr/>
            <p:nvPr userDrawn="1"/>
          </p:nvSpPr>
          <p:spPr>
            <a:xfrm>
              <a:off x="0" y="-263951"/>
              <a:ext cx="179109" cy="179109"/>
            </a:xfrm>
            <a:prstGeom prst="ellipse">
              <a:avLst/>
            </a:prstGeom>
            <a:solidFill>
              <a:srgbClr val="48A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dirty="0">
                <a:latin typeface="Arial Regular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7AC68B3-5D6E-BE4F-97DA-BA4B4C4FDD8D}"/>
                </a:ext>
              </a:extLst>
            </p:cNvPr>
            <p:cNvSpPr/>
            <p:nvPr userDrawn="1"/>
          </p:nvSpPr>
          <p:spPr>
            <a:xfrm>
              <a:off x="237460" y="-263952"/>
              <a:ext cx="179109" cy="17910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dirty="0">
                <a:latin typeface="Arial Regular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3BD27B9-8FBD-4347-84E2-90723834E1C8}"/>
                </a:ext>
              </a:extLst>
            </p:cNvPr>
            <p:cNvSpPr/>
            <p:nvPr userDrawn="1"/>
          </p:nvSpPr>
          <p:spPr>
            <a:xfrm>
              <a:off x="474920" y="-263951"/>
              <a:ext cx="179109" cy="179109"/>
            </a:xfrm>
            <a:prstGeom prst="ellipse">
              <a:avLst/>
            </a:prstGeom>
            <a:solidFill>
              <a:srgbClr val="008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dirty="0">
                <a:latin typeface="Arial Regular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8742F3D-0DB9-864E-9D72-B9844F42BB7F}"/>
                </a:ext>
              </a:extLst>
            </p:cNvPr>
            <p:cNvSpPr/>
            <p:nvPr userDrawn="1"/>
          </p:nvSpPr>
          <p:spPr>
            <a:xfrm>
              <a:off x="712380" y="-263952"/>
              <a:ext cx="179109" cy="179109"/>
            </a:xfrm>
            <a:prstGeom prst="ellipse">
              <a:avLst/>
            </a:prstGeom>
            <a:solidFill>
              <a:srgbClr val="E3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dirty="0">
                <a:latin typeface="Arial Regular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D8027BB-0232-964A-BD54-C623AC84B7B0}"/>
                </a:ext>
              </a:extLst>
            </p:cNvPr>
            <p:cNvSpPr/>
            <p:nvPr userDrawn="1"/>
          </p:nvSpPr>
          <p:spPr>
            <a:xfrm>
              <a:off x="949840" y="-263951"/>
              <a:ext cx="179109" cy="1791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dirty="0">
                <a:latin typeface="Arial Regular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BD69A75-8EAD-4F4D-BF36-5D88FFB7D4AD}"/>
                </a:ext>
              </a:extLst>
            </p:cNvPr>
            <p:cNvSpPr/>
            <p:nvPr userDrawn="1"/>
          </p:nvSpPr>
          <p:spPr>
            <a:xfrm>
              <a:off x="1187300" y="-263952"/>
              <a:ext cx="179109" cy="179109"/>
            </a:xfrm>
            <a:prstGeom prst="ellipse">
              <a:avLst/>
            </a:prstGeom>
            <a:solidFill>
              <a:srgbClr val="228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dirty="0">
                <a:latin typeface="Arial Regular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2E7FC5D-55C2-F043-A2FB-DE3E242E130A}"/>
                </a:ext>
              </a:extLst>
            </p:cNvPr>
            <p:cNvSpPr/>
            <p:nvPr userDrawn="1"/>
          </p:nvSpPr>
          <p:spPr>
            <a:xfrm>
              <a:off x="1424760" y="-263951"/>
              <a:ext cx="179109" cy="179109"/>
            </a:xfrm>
            <a:prstGeom prst="ellipse">
              <a:avLst/>
            </a:prstGeom>
            <a:solidFill>
              <a:srgbClr val="004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dirty="0">
                <a:latin typeface="Arial Regular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71DCA63A-8C3A-CB48-8031-CD4A928576B7}"/>
                </a:ext>
              </a:extLst>
            </p:cNvPr>
            <p:cNvSpPr/>
            <p:nvPr userDrawn="1"/>
          </p:nvSpPr>
          <p:spPr>
            <a:xfrm>
              <a:off x="1662220" y="-263952"/>
              <a:ext cx="179109" cy="179109"/>
            </a:xfrm>
            <a:prstGeom prst="ellipse">
              <a:avLst/>
            </a:prstGeom>
            <a:solidFill>
              <a:srgbClr val="8702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dirty="0">
                <a:latin typeface="Arial Regular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814E572-C09C-D14D-897A-532D300047C9}"/>
                </a:ext>
              </a:extLst>
            </p:cNvPr>
            <p:cNvSpPr/>
            <p:nvPr userDrawn="1"/>
          </p:nvSpPr>
          <p:spPr>
            <a:xfrm>
              <a:off x="1899680" y="-263951"/>
              <a:ext cx="179109" cy="179109"/>
            </a:xfrm>
            <a:prstGeom prst="ellipse">
              <a:avLst/>
            </a:prstGeom>
            <a:solidFill>
              <a:srgbClr val="FF7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dirty="0">
                <a:latin typeface="Arial Regular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C7B1584-F09F-644A-9740-2C3F13E8900F}"/>
                </a:ext>
              </a:extLst>
            </p:cNvPr>
            <p:cNvSpPr/>
            <p:nvPr userDrawn="1"/>
          </p:nvSpPr>
          <p:spPr>
            <a:xfrm>
              <a:off x="2137140" y="-263952"/>
              <a:ext cx="179109" cy="179109"/>
            </a:xfrm>
            <a:prstGeom prst="ellipse">
              <a:avLst/>
            </a:prstGeom>
            <a:solidFill>
              <a:srgbClr val="286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dirty="0">
                <a:latin typeface="Arial Regular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320B66D-3DB4-E84A-B873-A32B086A0794}"/>
                </a:ext>
              </a:extLst>
            </p:cNvPr>
            <p:cNvSpPr/>
            <p:nvPr userDrawn="1"/>
          </p:nvSpPr>
          <p:spPr>
            <a:xfrm>
              <a:off x="2374600" y="-263951"/>
              <a:ext cx="179109" cy="179109"/>
            </a:xfrm>
            <a:prstGeom prst="ellipse">
              <a:avLst/>
            </a:prstGeom>
            <a:solidFill>
              <a:srgbClr val="002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dirty="0">
                <a:latin typeface="Arial Regular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8050B24-B678-BE4C-8DE4-12D515768FCC}"/>
                </a:ext>
              </a:extLst>
            </p:cNvPr>
            <p:cNvSpPr/>
            <p:nvPr userDrawn="1"/>
          </p:nvSpPr>
          <p:spPr>
            <a:xfrm>
              <a:off x="2593929" y="-263952"/>
              <a:ext cx="179109" cy="179109"/>
            </a:xfrm>
            <a:prstGeom prst="ellipse">
              <a:avLst/>
            </a:prstGeom>
            <a:solidFill>
              <a:srgbClr val="3C1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dirty="0">
                <a:latin typeface="Arial Regular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955A0FB-0000-3541-832A-72AECB139F00}"/>
                </a:ext>
              </a:extLst>
            </p:cNvPr>
            <p:cNvSpPr/>
            <p:nvPr userDrawn="1"/>
          </p:nvSpPr>
          <p:spPr>
            <a:xfrm>
              <a:off x="2813258" y="-263952"/>
              <a:ext cx="179109" cy="179109"/>
            </a:xfrm>
            <a:prstGeom prst="ellipse">
              <a:avLst/>
            </a:prstGeom>
            <a:solidFill>
              <a:srgbClr val="EC5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 dirty="0">
                <a:latin typeface="Arial Regular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C9A07-F976-2844-A778-FE8D816940CC}"/>
              </a:ext>
            </a:extLst>
          </p:cNvPr>
          <p:cNvCxnSpPr>
            <a:cxnSpLocks/>
          </p:cNvCxnSpPr>
          <p:nvPr userDrawn="1"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DEE02939-5455-D846-8BCC-C23787B42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6" name="Footer Placeholder 2">
            <a:extLst>
              <a:ext uri="{FF2B5EF4-FFF2-40B4-BE49-F238E27FC236}">
                <a16:creationId xmlns:a16="http://schemas.microsoft.com/office/drawing/2014/main" id="{9ACB5EF6-7C25-2444-BD03-1BE4ADC08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b="0" i="0" smtClean="0">
                <a:latin typeface="Arial Regular"/>
              </a:defRPr>
            </a:lvl1pPr>
          </a:lstStyle>
          <a:p>
            <a:r>
              <a:rPr lang="en-GB" dirty="0"/>
              <a:t>Presentation Title   |  Client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23959D-5E26-46D6-80AB-4C8B9CBA1674}"/>
              </a:ext>
            </a:extLst>
          </p:cNvPr>
          <p:cNvPicPr>
            <a:picLocks noChangeAspect="1"/>
          </p:cNvPicPr>
          <p:nvPr userDrawn="1"/>
        </p:nvPicPr>
        <p:blipFill>
          <a:blip r:embed="rId63"/>
          <a:stretch>
            <a:fillRect/>
          </a:stretch>
        </p:blipFill>
        <p:spPr>
          <a:xfrm>
            <a:off x="11575088" y="146248"/>
            <a:ext cx="419825" cy="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2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4044" r:id="rId2"/>
    <p:sldLayoutId id="2147484045" r:id="rId3"/>
    <p:sldLayoutId id="2147484046" r:id="rId4"/>
    <p:sldLayoutId id="2147484047" r:id="rId5"/>
    <p:sldLayoutId id="2147484035" r:id="rId6"/>
    <p:sldLayoutId id="2147483929" r:id="rId7"/>
    <p:sldLayoutId id="2147484008" r:id="rId8"/>
    <p:sldLayoutId id="2147483931" r:id="rId9"/>
    <p:sldLayoutId id="2147483932" r:id="rId10"/>
    <p:sldLayoutId id="2147483934" r:id="rId11"/>
    <p:sldLayoutId id="2147483935" r:id="rId12"/>
    <p:sldLayoutId id="2147483937" r:id="rId13"/>
    <p:sldLayoutId id="2147483938" r:id="rId14"/>
    <p:sldLayoutId id="2147483940" r:id="rId15"/>
    <p:sldLayoutId id="2147483860" r:id="rId16"/>
    <p:sldLayoutId id="2147484041" r:id="rId17"/>
    <p:sldLayoutId id="2147483861" r:id="rId18"/>
    <p:sldLayoutId id="2147483927" r:id="rId19"/>
    <p:sldLayoutId id="2147484018" r:id="rId20"/>
    <p:sldLayoutId id="2147484036" r:id="rId21"/>
    <p:sldLayoutId id="2147483941" r:id="rId22"/>
    <p:sldLayoutId id="2147483917" r:id="rId23"/>
    <p:sldLayoutId id="2147484017" r:id="rId24"/>
    <p:sldLayoutId id="2147483964" r:id="rId25"/>
    <p:sldLayoutId id="2147483972" r:id="rId26"/>
    <p:sldLayoutId id="2147483974" r:id="rId27"/>
    <p:sldLayoutId id="2147483969" r:id="rId28"/>
    <p:sldLayoutId id="2147483968" r:id="rId29"/>
    <p:sldLayoutId id="2147483966" r:id="rId30"/>
    <p:sldLayoutId id="2147483967" r:id="rId31"/>
    <p:sldLayoutId id="2147484009" r:id="rId32"/>
    <p:sldLayoutId id="2147483950" r:id="rId33"/>
    <p:sldLayoutId id="2147483944" r:id="rId34"/>
    <p:sldLayoutId id="2147483946" r:id="rId35"/>
    <p:sldLayoutId id="2147484037" r:id="rId36"/>
    <p:sldLayoutId id="2147484038" r:id="rId37"/>
    <p:sldLayoutId id="2147484039" r:id="rId38"/>
    <p:sldLayoutId id="2147484040" r:id="rId39"/>
    <p:sldLayoutId id="2147483942" r:id="rId40"/>
    <p:sldLayoutId id="2147484023" r:id="rId41"/>
    <p:sldLayoutId id="2147484019" r:id="rId42"/>
    <p:sldLayoutId id="2147484024" r:id="rId43"/>
    <p:sldLayoutId id="2147484020" r:id="rId44"/>
    <p:sldLayoutId id="2147484025" r:id="rId45"/>
    <p:sldLayoutId id="2147484021" r:id="rId46"/>
    <p:sldLayoutId id="2147484026" r:id="rId47"/>
    <p:sldLayoutId id="2147484022" r:id="rId48"/>
    <p:sldLayoutId id="2147483953" r:id="rId49"/>
    <p:sldLayoutId id="2147484027" r:id="rId50"/>
    <p:sldLayoutId id="2147484028" r:id="rId51"/>
    <p:sldLayoutId id="2147484029" r:id="rId52"/>
    <p:sldLayoutId id="2147484030" r:id="rId53"/>
    <p:sldLayoutId id="2147484031" r:id="rId54"/>
    <p:sldLayoutId id="2147484032" r:id="rId55"/>
    <p:sldLayoutId id="2147484033" r:id="rId56"/>
    <p:sldLayoutId id="2147484034" r:id="rId57"/>
    <p:sldLayoutId id="2147484049" r:id="rId58"/>
    <p:sldLayoutId id="2147484057" r:id="rId59"/>
    <p:sldLayoutId id="2147484058" r:id="rId60"/>
    <p:sldLayoutId id="2147484059" r:id="rId61"/>
  </p:sldLayoutIdLst>
  <p:hf hdr="0" dt="0"/>
  <p:txStyles>
    <p:titleStyle>
      <a:lvl1pPr algn="l" defTabSz="484828" rtl="0" eaLnBrk="1" latinLnBrk="0" hangingPunct="1">
        <a:lnSpc>
          <a:spcPct val="100000"/>
        </a:lnSpc>
        <a:spcBef>
          <a:spcPct val="0"/>
        </a:spcBef>
        <a:buNone/>
        <a:defRPr lang="en-US" sz="2800" b="1" i="0" kern="1200" cap="none" spc="0" baseline="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84828" rtl="0" eaLnBrk="1" latinLnBrk="0" hangingPunct="1">
        <a:lnSpc>
          <a:spcPct val="100000"/>
        </a:lnSpc>
        <a:spcBef>
          <a:spcPts val="1200"/>
        </a:spcBef>
        <a:spcAft>
          <a:spcPts val="800"/>
        </a:spcAft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7792" indent="-177792" algn="l" defTabSz="484828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1934" indent="-184142" algn="l" defTabSz="484828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9724" indent="-180966" algn="l" defTabSz="484828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7515" indent="-180966" algn="l" defTabSz="484828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33277" indent="-121208" algn="l" defTabSz="484828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5" kern="1200">
          <a:solidFill>
            <a:schemeClr val="tx1"/>
          </a:solidFill>
          <a:latin typeface="+mn-lt"/>
          <a:ea typeface="+mn-ea"/>
          <a:cs typeface="+mn-cs"/>
        </a:defRPr>
      </a:lvl6pPr>
      <a:lvl7pPr marL="1575691" indent="-121208" algn="l" defTabSz="484828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5" kern="1200">
          <a:solidFill>
            <a:schemeClr val="tx1"/>
          </a:solidFill>
          <a:latin typeface="+mn-lt"/>
          <a:ea typeface="+mn-ea"/>
          <a:cs typeface="+mn-cs"/>
        </a:defRPr>
      </a:lvl7pPr>
      <a:lvl8pPr marL="1818105" indent="-121208" algn="l" defTabSz="484828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5" kern="1200">
          <a:solidFill>
            <a:schemeClr val="tx1"/>
          </a:solidFill>
          <a:latin typeface="+mn-lt"/>
          <a:ea typeface="+mn-ea"/>
          <a:cs typeface="+mn-cs"/>
        </a:defRPr>
      </a:lvl8pPr>
      <a:lvl9pPr marL="2060519" indent="-121208" algn="l" defTabSz="484828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1pPr>
      <a:lvl2pPr marL="242415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2pPr>
      <a:lvl3pPr marL="484828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3pPr>
      <a:lvl4pPr marL="727242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4pPr>
      <a:lvl5pPr marL="969657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5pPr>
      <a:lvl6pPr marL="1212070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6pPr>
      <a:lvl7pPr marL="1454484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7pPr>
      <a:lvl8pPr marL="1696898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8pPr>
      <a:lvl9pPr marL="1939313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287" userDrawn="1">
          <p15:clr>
            <a:srgbClr val="F26B43"/>
          </p15:clr>
        </p15:guide>
        <p15:guide id="6" orient="horz" pos="278" userDrawn="1">
          <p15:clr>
            <a:srgbClr val="F26B43"/>
          </p15:clr>
        </p15:guide>
        <p15:guide id="8" orient="horz" pos="4042" userDrawn="1">
          <p15:clr>
            <a:srgbClr val="F26B43"/>
          </p15:clr>
        </p15:guide>
        <p15:guide id="11" pos="4951" userDrawn="1">
          <p15:clr>
            <a:srgbClr val="F26B43"/>
          </p15:clr>
        </p15:guide>
        <p15:guide id="37" pos="393" userDrawn="1">
          <p15:clr>
            <a:srgbClr val="F26B43"/>
          </p15:clr>
        </p15:guide>
        <p15:guide id="41" pos="2729" userDrawn="1">
          <p15:clr>
            <a:srgbClr val="F26B43"/>
          </p15:clr>
        </p15:guide>
        <p15:guide id="43" pos="2615" userDrawn="1">
          <p15:clr>
            <a:srgbClr val="F26B43"/>
          </p15:clr>
        </p15:guide>
        <p15:guide id="47" pos="5065" userDrawn="1">
          <p15:clr>
            <a:srgbClr val="F26B43"/>
          </p15:clr>
        </p15:guide>
        <p15:guide id="53" orient="horz" pos="822" userDrawn="1">
          <p15:clr>
            <a:srgbClr val="F26B43"/>
          </p15:clr>
        </p15:guide>
        <p15:guide id="54" orient="horz" pos="913" userDrawn="1">
          <p15:clr>
            <a:srgbClr val="F26B43"/>
          </p15:clr>
        </p15:guide>
        <p15:guide id="58" orient="horz" pos="1457" userDrawn="1">
          <p15:clr>
            <a:srgbClr val="F26B43"/>
          </p15:clr>
        </p15:guide>
        <p15:guide id="59" orient="horz" pos="1570" userDrawn="1">
          <p15:clr>
            <a:srgbClr val="F26B43"/>
          </p15:clr>
        </p15:guide>
        <p15:guide id="62" orient="horz" pos="2092" userDrawn="1">
          <p15:clr>
            <a:srgbClr val="F26B43"/>
          </p15:clr>
        </p15:guide>
        <p15:guide id="63" orient="horz" pos="2205" userDrawn="1">
          <p15:clr>
            <a:srgbClr val="F26B43"/>
          </p15:clr>
        </p15:guide>
        <p15:guide id="66" orient="horz" pos="2750" userDrawn="1">
          <p15:clr>
            <a:srgbClr val="F26B43"/>
          </p15:clr>
        </p15:guide>
        <p15:guide id="67" orient="horz" pos="2863" userDrawn="1">
          <p15:clr>
            <a:srgbClr val="F26B43"/>
          </p15:clr>
        </p15:guide>
        <p15:guide id="70" orient="horz" pos="3385" userDrawn="1">
          <p15:clr>
            <a:srgbClr val="F26B43"/>
          </p15:clr>
        </p15:guide>
        <p15:guide id="71" orient="horz" pos="349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96A3D-22F7-5048-8E11-C8CA9DD3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636587"/>
            <a:ext cx="11125202" cy="11382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Add your title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513BA-F9F1-0944-ABAC-0A64EBE84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006" y="6426199"/>
            <a:ext cx="5313055" cy="2317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accent4"/>
                </a:solidFill>
              </a:defRPr>
            </a:lvl1pPr>
          </a:lstStyle>
          <a:p>
            <a:pPr defTabSz="914400"/>
            <a:endParaRPr lang="en-US">
              <a:solidFill>
                <a:srgbClr val="7B868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9385F-59C1-0144-8575-14BB46152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1941405"/>
            <a:ext cx="11125202" cy="43260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CFB25-6E3F-724F-AE34-C6A65EE09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399" y="6426199"/>
            <a:ext cx="234010" cy="2317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accent4"/>
                </a:solidFill>
              </a:defRPr>
            </a:lvl1pPr>
          </a:lstStyle>
          <a:p>
            <a:pPr defTabSz="914400"/>
            <a:fld id="{10E8E996-09B5-C642-910B-AFE009566A4E}" type="slidenum">
              <a:rPr lang="en-US" smtClean="0">
                <a:solidFill>
                  <a:srgbClr val="7B868E"/>
                </a:solidFill>
              </a:rPr>
              <a:pPr defTabSz="914400"/>
              <a:t>‹#›</a:t>
            </a:fld>
            <a:endParaRPr lang="en-US">
              <a:solidFill>
                <a:srgbClr val="7B868E"/>
              </a:solidFill>
            </a:endParaRPr>
          </a:p>
        </p:txBody>
      </p:sp>
      <p:pic>
        <p:nvPicPr>
          <p:cNvPr id="8" name="Picture 27">
            <a:extLst>
              <a:ext uri="{FF2B5EF4-FFF2-40B4-BE49-F238E27FC236}">
                <a16:creationId xmlns:a16="http://schemas.microsoft.com/office/drawing/2014/main" id="{F8D0785E-31B4-4E65-B95B-7677E250A57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340" y="6267450"/>
            <a:ext cx="1356059" cy="1841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5F19DB-0FBA-4216-BB11-FA295D0B074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64" y="241669"/>
            <a:ext cx="1054737" cy="1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3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9075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4500" indent="-2222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66750" indent="-2222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0588" indent="-223838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pos="347">
          <p15:clr>
            <a:srgbClr val="F26B43"/>
          </p15:clr>
        </p15:guide>
        <p15:guide id="3" pos="7333">
          <p15:clr>
            <a:srgbClr val="F26B43"/>
          </p15:clr>
        </p15:guide>
        <p15:guide id="4" pos="824">
          <p15:clr>
            <a:srgbClr val="F26B43"/>
          </p15:clr>
        </p15:guide>
        <p15:guide id="5" pos="960">
          <p15:clr>
            <a:srgbClr val="F26B43"/>
          </p15:clr>
        </p15:guide>
        <p15:guide id="6" pos="1413">
          <p15:clr>
            <a:srgbClr val="F26B43"/>
          </p15:clr>
        </p15:guide>
        <p15:guide id="7" pos="1549">
          <p15:clr>
            <a:srgbClr val="F26B43"/>
          </p15:clr>
        </p15:guide>
        <p15:guide id="8" pos="2003">
          <p15:clr>
            <a:srgbClr val="F26B43"/>
          </p15:clr>
        </p15:guide>
        <p15:guide id="9" pos="2139">
          <p15:clr>
            <a:srgbClr val="F26B43"/>
          </p15:clr>
        </p15:guide>
        <p15:guide id="10" pos="2593">
          <p15:clr>
            <a:srgbClr val="F26B43"/>
          </p15:clr>
        </p15:guide>
        <p15:guide id="11" pos="2729">
          <p15:clr>
            <a:srgbClr val="F26B43"/>
          </p15:clr>
        </p15:guide>
        <p15:guide id="12" pos="3182">
          <p15:clr>
            <a:srgbClr val="F26B43"/>
          </p15:clr>
        </p15:guide>
        <p15:guide id="13" pos="3318">
          <p15:clr>
            <a:srgbClr val="F26B43"/>
          </p15:clr>
        </p15:guide>
        <p15:guide id="14" pos="3772">
          <p15:clr>
            <a:srgbClr val="F26B43"/>
          </p15:clr>
        </p15:guide>
        <p15:guide id="15" pos="3908">
          <p15:clr>
            <a:srgbClr val="F26B43"/>
          </p15:clr>
        </p15:guide>
        <p15:guide id="16" pos="4362">
          <p15:clr>
            <a:srgbClr val="F26B43"/>
          </p15:clr>
        </p15:guide>
        <p15:guide id="17" pos="4951">
          <p15:clr>
            <a:srgbClr val="F26B43"/>
          </p15:clr>
        </p15:guide>
        <p15:guide id="18" pos="5065">
          <p15:clr>
            <a:srgbClr val="F26B43"/>
          </p15:clr>
        </p15:guide>
        <p15:guide id="19" pos="4498">
          <p15:clr>
            <a:srgbClr val="F26B43"/>
          </p15:clr>
        </p15:guide>
        <p15:guide id="20" pos="5541">
          <p15:clr>
            <a:srgbClr val="F26B43"/>
          </p15:clr>
        </p15:guide>
        <p15:guide id="21" pos="5677">
          <p15:clr>
            <a:srgbClr val="F26B43"/>
          </p15:clr>
        </p15:guide>
        <p15:guide id="22" pos="6131">
          <p15:clr>
            <a:srgbClr val="F26B43"/>
          </p15:clr>
        </p15:guide>
        <p15:guide id="23" pos="6267">
          <p15:clr>
            <a:srgbClr val="F26B43"/>
          </p15:clr>
        </p15:guide>
        <p15:guide id="24" pos="6720">
          <p15:clr>
            <a:srgbClr val="F26B43"/>
          </p15:clr>
        </p15:guide>
        <p15:guide id="25" pos="6856">
          <p15:clr>
            <a:srgbClr val="F26B43"/>
          </p15:clr>
        </p15:guide>
        <p15:guide id="26" orient="horz" pos="1230">
          <p15:clr>
            <a:srgbClr val="F26B43"/>
          </p15:clr>
        </p15:guide>
        <p15:guide id="27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32221" y="2056346"/>
            <a:ext cx="9168029" cy="557259"/>
          </a:xfrm>
        </p:spPr>
        <p:txBody>
          <a:bodyPr>
            <a:noAutofit/>
          </a:bodyPr>
          <a:lstStyle/>
          <a:p>
            <a:r>
              <a:rPr lang="en-US" sz="4800" dirty="0"/>
              <a:t>PREDICTABLE MARKETING. </a:t>
            </a:r>
            <a:br>
              <a:rPr lang="en-US" sz="4800" dirty="0"/>
            </a:br>
            <a:r>
              <a:rPr lang="en-US" sz="4800" dirty="0"/>
              <a:t>HOW TO MANAGE ROI OF YOUR MEDIA INVESTMENT</a:t>
            </a:r>
            <a:endParaRPr lang="ru-RU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4944A3-B90A-8F4A-8E9E-F5C63620E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221" y="6210880"/>
            <a:ext cx="2716789" cy="231921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2DCC480-FC01-A444-95CE-BCEE0571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457" y="4669951"/>
            <a:ext cx="3509543" cy="21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1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88340-3C13-4F98-BB86-9EF61D0B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37" y="1253384"/>
            <a:ext cx="9485314" cy="4073654"/>
          </a:xfrm>
        </p:spPr>
        <p:txBody>
          <a:bodyPr/>
          <a:lstStyle/>
          <a:p>
            <a:r>
              <a:rPr lang="en-US" sz="6000" dirty="0"/>
              <a:t>CASE STUDIES</a:t>
            </a:r>
            <a:br>
              <a:rPr lang="en-US" sz="6000" dirty="0"/>
            </a:br>
            <a:r>
              <a:rPr lang="en-US" dirty="0"/>
              <a:t/>
            </a:r>
            <a:br>
              <a:rPr lang="en-US" dirty="0"/>
            </a:br>
            <a:r>
              <a:rPr lang="ru-RU" sz="2800" dirty="0"/>
              <a:t>BRAND METRICS ®</a:t>
            </a:r>
            <a:r>
              <a:rPr lang="en-US" dirty="0"/>
              <a:t/>
            </a:r>
            <a:br>
              <a:rPr lang="en-US" dirty="0"/>
            </a:b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262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1266" y="1304925"/>
            <a:ext cx="11550734" cy="4248150"/>
          </a:xfrm>
        </p:spPr>
        <p:txBody>
          <a:bodyPr/>
          <a:lstStyle/>
          <a:p>
            <a:r>
              <a:rPr lang="en-US" sz="3200" dirty="0"/>
              <a:t>case 1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en-US" sz="3200" dirty="0"/>
              <a:t>ANALYSIS OF SALES FACTORS AND </a:t>
            </a:r>
            <a:br>
              <a:rPr lang="en-US" sz="3200" dirty="0"/>
            </a:br>
            <a:r>
              <a:rPr lang="en-US" sz="3200" dirty="0"/>
              <a:t>FORMING AN EFFECTIVE MEDIA STRATEGY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en-US" sz="2000" dirty="0"/>
              <a:t>PHARMACY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5737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888" y="356882"/>
            <a:ext cx="10133012" cy="1066952"/>
          </a:xfrm>
        </p:spPr>
        <p:txBody>
          <a:bodyPr/>
          <a:lstStyle/>
          <a:p>
            <a:r>
              <a:rPr lang="en-US" sz="2800" dirty="0"/>
              <a:t>Determine all the factors that have impact on sales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021" y="1389022"/>
            <a:ext cx="3470432" cy="4600983"/>
          </a:xfrm>
          <a:prstGeom prst="rect">
            <a:avLst/>
          </a:prstGeom>
          <a:noFill/>
          <a:ln>
            <a:solidFill>
              <a:schemeClr val="accent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Соединительная линия уступом 7"/>
          <p:cNvCxnSpPr>
            <a:stCxn id="6" idx="3"/>
            <a:endCxn id="10" idx="1"/>
          </p:cNvCxnSpPr>
          <p:nvPr/>
        </p:nvCxnSpPr>
        <p:spPr>
          <a:xfrm flipV="1">
            <a:off x="4363453" y="1681410"/>
            <a:ext cx="2258123" cy="2008104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21576" y="1389022"/>
            <a:ext cx="4543733" cy="584775"/>
          </a:xfrm>
          <a:prstGeom prst="rect">
            <a:avLst/>
          </a:prstGeom>
          <a:ln>
            <a:solidFill>
              <a:schemeClr val="accent4"/>
            </a:solidFill>
            <a:prstDash val="lgDash"/>
          </a:ln>
        </p:spPr>
        <p:txBody>
          <a:bodyPr vert="horz" wrap="square" lIns="72000" tIns="45720" rIns="72000" bIns="45720" rtlCol="0">
            <a:spAutoFit/>
          </a:bodyPr>
          <a:lstStyle/>
          <a:p>
            <a:pPr algn="ctr"/>
            <a:r>
              <a:rPr lang="en-US" sz="1600" dirty="0"/>
              <a:t>Base level (combination of rational and marketing factors)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621577" y="2210051"/>
            <a:ext cx="4543733" cy="338554"/>
          </a:xfrm>
          <a:prstGeom prst="rect">
            <a:avLst/>
          </a:prstGeom>
          <a:ln>
            <a:solidFill>
              <a:schemeClr val="accent4"/>
            </a:solidFill>
            <a:prstDash val="lgDash"/>
          </a:ln>
        </p:spPr>
        <p:txBody>
          <a:bodyPr vert="horz" wrap="square" lIns="72000" tIns="45720" rIns="72000" bIns="45720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en-US" sz="1600" dirty="0"/>
              <a:t>Penetration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615465" y="2730536"/>
            <a:ext cx="4555958" cy="338554"/>
          </a:xfrm>
          <a:prstGeom prst="rect">
            <a:avLst/>
          </a:prstGeom>
          <a:ln>
            <a:solidFill>
              <a:schemeClr val="accent4"/>
            </a:solidFill>
            <a:prstDash val="lgDash"/>
          </a:ln>
        </p:spPr>
        <p:txBody>
          <a:bodyPr vert="horz" wrap="square" lIns="72000" tIns="45720" rIns="72000" bIns="45720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en-US" sz="1600" dirty="0"/>
              <a:t>Price policy </a:t>
            </a:r>
            <a:r>
              <a:rPr lang="uk-UA" sz="1600" dirty="0"/>
              <a:t>(</a:t>
            </a:r>
            <a:r>
              <a:rPr lang="en-US" sz="1600" dirty="0"/>
              <a:t>Price Index</a:t>
            </a:r>
            <a:r>
              <a:rPr lang="uk-UA" sz="1600" dirty="0"/>
              <a:t>)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600536" y="3528020"/>
            <a:ext cx="4578421" cy="338554"/>
          </a:xfrm>
          <a:prstGeom prst="rect">
            <a:avLst/>
          </a:prstGeom>
          <a:ln>
            <a:solidFill>
              <a:schemeClr val="accent4"/>
            </a:solidFill>
            <a:prstDash val="lgDash"/>
          </a:ln>
        </p:spPr>
        <p:txBody>
          <a:bodyPr vert="horz" wrap="square" lIns="72000" tIns="45720" rIns="72000" bIns="45720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en-US" sz="1600" dirty="0"/>
              <a:t>Doctors Recommendations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607190" y="4042517"/>
            <a:ext cx="4571767" cy="338554"/>
          </a:xfrm>
          <a:prstGeom prst="rect">
            <a:avLst/>
          </a:prstGeom>
          <a:ln>
            <a:solidFill>
              <a:schemeClr val="accent4"/>
            </a:solidFill>
            <a:prstDash val="lgDash"/>
          </a:ln>
        </p:spPr>
        <p:txBody>
          <a:bodyPr vert="horz" wrap="square" lIns="72000" tIns="45720" rIns="72000" bIns="45720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en-US" sz="1600" dirty="0"/>
              <a:t>Pharmacist recommendations</a:t>
            </a:r>
            <a:endParaRPr lang="ru-RU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6594829" y="5343674"/>
            <a:ext cx="4584128" cy="584775"/>
          </a:xfrm>
          <a:prstGeom prst="rect">
            <a:avLst/>
          </a:prstGeom>
          <a:ln>
            <a:solidFill>
              <a:schemeClr val="accent4"/>
            </a:solidFill>
            <a:prstDash val="lgDash"/>
          </a:ln>
        </p:spPr>
        <p:txBody>
          <a:bodyPr vert="horz" wrap="square" lIns="72000" tIns="45720" rIns="72000" bIns="45720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en-US" sz="1600" dirty="0"/>
              <a:t>Media activity of our brand by communication channels / creatives / ...</a:t>
            </a:r>
            <a:endParaRPr lang="ru-RU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6594829" y="4557014"/>
            <a:ext cx="4584128" cy="584775"/>
          </a:xfrm>
          <a:prstGeom prst="rect">
            <a:avLst/>
          </a:prstGeom>
          <a:ln>
            <a:solidFill>
              <a:schemeClr val="accent4"/>
            </a:solidFill>
            <a:prstDash val="lgDash"/>
          </a:ln>
        </p:spPr>
        <p:txBody>
          <a:bodyPr vert="horz" wrap="square" lIns="72000" tIns="45720" rIns="72000" bIns="45720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en-US" sz="1600" dirty="0"/>
              <a:t>Media activity of competitors by communication channels / creatives / ...</a:t>
            </a:r>
            <a:endParaRPr lang="ru-RU" sz="1600" dirty="0"/>
          </a:p>
        </p:txBody>
      </p:sp>
      <p:cxnSp>
        <p:nvCxnSpPr>
          <p:cNvPr id="56" name="Соединительная линия уступом 55"/>
          <p:cNvCxnSpPr>
            <a:stCxn id="6" idx="3"/>
            <a:endCxn id="50" idx="1"/>
          </p:cNvCxnSpPr>
          <p:nvPr/>
        </p:nvCxnSpPr>
        <p:spPr>
          <a:xfrm>
            <a:off x="4363453" y="3689514"/>
            <a:ext cx="2231376" cy="1946548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6" idx="3"/>
            <a:endCxn id="51" idx="1"/>
          </p:cNvCxnSpPr>
          <p:nvPr/>
        </p:nvCxnSpPr>
        <p:spPr>
          <a:xfrm>
            <a:off x="4363453" y="3689514"/>
            <a:ext cx="2231376" cy="1159888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stCxn id="6" idx="3"/>
            <a:endCxn id="29" idx="1"/>
          </p:cNvCxnSpPr>
          <p:nvPr/>
        </p:nvCxnSpPr>
        <p:spPr>
          <a:xfrm>
            <a:off x="4363453" y="3689514"/>
            <a:ext cx="2243737" cy="522280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6" idx="3"/>
            <a:endCxn id="22" idx="1"/>
          </p:cNvCxnSpPr>
          <p:nvPr/>
        </p:nvCxnSpPr>
        <p:spPr>
          <a:xfrm>
            <a:off x="4363453" y="3689514"/>
            <a:ext cx="2237083" cy="7783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6" idx="3"/>
            <a:endCxn id="20" idx="1"/>
          </p:cNvCxnSpPr>
          <p:nvPr/>
        </p:nvCxnSpPr>
        <p:spPr>
          <a:xfrm flipV="1">
            <a:off x="4363453" y="2899813"/>
            <a:ext cx="2252012" cy="789701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>
            <a:stCxn id="6" idx="3"/>
            <a:endCxn id="15" idx="1"/>
          </p:cNvCxnSpPr>
          <p:nvPr/>
        </p:nvCxnSpPr>
        <p:spPr>
          <a:xfrm flipV="1">
            <a:off x="4363453" y="2379328"/>
            <a:ext cx="2258124" cy="1310186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92111" y="3223642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SALES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8650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887" y="315304"/>
            <a:ext cx="11359565" cy="1066952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Base level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en-US" sz="2800" dirty="0"/>
              <a:t>the basic level may provides about ~ 57% for brands </a:t>
            </a:r>
            <a:br>
              <a:rPr lang="en-US" sz="2800" dirty="0"/>
            </a:br>
            <a:r>
              <a:rPr lang="en-US" sz="2800" dirty="0"/>
              <a:t>and it depends on the brands history on the market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3481" y="1833458"/>
            <a:ext cx="914400" cy="914400"/>
          </a:xfrm>
          <a:prstGeom prst="rect">
            <a:avLst/>
          </a:prstGeom>
        </p:spPr>
        <p:txBody>
          <a:bodyPr vert="horz" wrap="none" lIns="72000" tIns="45720" rIns="72000" bIns="45720" rtlCol="0">
            <a:norm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31334" y="2187151"/>
            <a:ext cx="3918624" cy="3539430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/>
          <a:p>
            <a:r>
              <a:rPr lang="en-US" sz="1600" dirty="0"/>
              <a:t>Basic sales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minimum penetration level (for the analyzed period)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minimum price index (for the analyzed period)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minimum level of work with doctors and pharmacists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brand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 image (effectiveness for the consumer)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previous product consumption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other factors that cannot be estimated within the model</a:t>
            </a:r>
            <a:endParaRPr lang="ru-RU" sz="16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81733" y="1461765"/>
            <a:ext cx="6828112" cy="4602879"/>
            <a:chOff x="381733" y="1461765"/>
            <a:chExt cx="6828112" cy="460287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733" y="1461765"/>
              <a:ext cx="6828112" cy="460287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 rot="16200000">
              <a:off x="-125681" y="3694658"/>
              <a:ext cx="13806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/>
                <a:t>Market share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27881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04" y="183432"/>
            <a:ext cx="10906967" cy="1150252"/>
          </a:xfrm>
        </p:spPr>
        <p:txBody>
          <a:bodyPr/>
          <a:lstStyle/>
          <a:p>
            <a:r>
              <a:rPr lang="en-US" sz="2800" dirty="0"/>
              <a:t>Result for the media - understanding ROMI for each brand in the portfolio and for each period</a:t>
            </a:r>
            <a:endParaRPr lang="ru-RU" sz="28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70975" y="1469510"/>
            <a:ext cx="10961558" cy="4980864"/>
            <a:chOff x="570975" y="1469510"/>
            <a:chExt cx="10961558" cy="498086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975" y="1469510"/>
              <a:ext cx="10961558" cy="4980864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5079288" y="1514114"/>
              <a:ext cx="260390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/>
                <a:t>ROMI level</a:t>
              </a:r>
              <a:endParaRPr lang="ru-RU" dirty="0"/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490446"/>
              </p:ext>
            </p:extLst>
          </p:nvPr>
        </p:nvGraphicFramePr>
        <p:xfrm>
          <a:off x="1229112" y="5481237"/>
          <a:ext cx="101785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215">
                  <a:extLst>
                    <a:ext uri="{9D8B030D-6E8A-4147-A177-3AD203B41FA5}">
                      <a16:colId xmlns:a16="http://schemas.microsoft.com/office/drawing/2014/main" val="1056719006"/>
                    </a:ext>
                  </a:extLst>
                </a:gridCol>
                <a:gridCol w="848215">
                  <a:extLst>
                    <a:ext uri="{9D8B030D-6E8A-4147-A177-3AD203B41FA5}">
                      <a16:colId xmlns:a16="http://schemas.microsoft.com/office/drawing/2014/main" val="2341775947"/>
                    </a:ext>
                  </a:extLst>
                </a:gridCol>
                <a:gridCol w="848215">
                  <a:extLst>
                    <a:ext uri="{9D8B030D-6E8A-4147-A177-3AD203B41FA5}">
                      <a16:colId xmlns:a16="http://schemas.microsoft.com/office/drawing/2014/main" val="2051951108"/>
                    </a:ext>
                  </a:extLst>
                </a:gridCol>
                <a:gridCol w="848215">
                  <a:extLst>
                    <a:ext uri="{9D8B030D-6E8A-4147-A177-3AD203B41FA5}">
                      <a16:colId xmlns:a16="http://schemas.microsoft.com/office/drawing/2014/main" val="3571093635"/>
                    </a:ext>
                  </a:extLst>
                </a:gridCol>
                <a:gridCol w="848215">
                  <a:extLst>
                    <a:ext uri="{9D8B030D-6E8A-4147-A177-3AD203B41FA5}">
                      <a16:colId xmlns:a16="http://schemas.microsoft.com/office/drawing/2014/main" val="1634244540"/>
                    </a:ext>
                  </a:extLst>
                </a:gridCol>
                <a:gridCol w="848215">
                  <a:extLst>
                    <a:ext uri="{9D8B030D-6E8A-4147-A177-3AD203B41FA5}">
                      <a16:colId xmlns:a16="http://schemas.microsoft.com/office/drawing/2014/main" val="1679510735"/>
                    </a:ext>
                  </a:extLst>
                </a:gridCol>
                <a:gridCol w="848215">
                  <a:extLst>
                    <a:ext uri="{9D8B030D-6E8A-4147-A177-3AD203B41FA5}">
                      <a16:colId xmlns:a16="http://schemas.microsoft.com/office/drawing/2014/main" val="2901590042"/>
                    </a:ext>
                  </a:extLst>
                </a:gridCol>
                <a:gridCol w="848215">
                  <a:extLst>
                    <a:ext uri="{9D8B030D-6E8A-4147-A177-3AD203B41FA5}">
                      <a16:colId xmlns:a16="http://schemas.microsoft.com/office/drawing/2014/main" val="2696189022"/>
                    </a:ext>
                  </a:extLst>
                </a:gridCol>
                <a:gridCol w="848215">
                  <a:extLst>
                    <a:ext uri="{9D8B030D-6E8A-4147-A177-3AD203B41FA5}">
                      <a16:colId xmlns:a16="http://schemas.microsoft.com/office/drawing/2014/main" val="4185351813"/>
                    </a:ext>
                  </a:extLst>
                </a:gridCol>
                <a:gridCol w="848215">
                  <a:extLst>
                    <a:ext uri="{9D8B030D-6E8A-4147-A177-3AD203B41FA5}">
                      <a16:colId xmlns:a16="http://schemas.microsoft.com/office/drawing/2014/main" val="4280077418"/>
                    </a:ext>
                  </a:extLst>
                </a:gridCol>
                <a:gridCol w="848215">
                  <a:extLst>
                    <a:ext uri="{9D8B030D-6E8A-4147-A177-3AD203B41FA5}">
                      <a16:colId xmlns:a16="http://schemas.microsoft.com/office/drawing/2014/main" val="3459783685"/>
                    </a:ext>
                  </a:extLst>
                </a:gridCol>
                <a:gridCol w="848215">
                  <a:extLst>
                    <a:ext uri="{9D8B030D-6E8A-4147-A177-3AD203B41FA5}">
                      <a16:colId xmlns:a16="http://schemas.microsoft.com/office/drawing/2014/main" val="379613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Jan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Feb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Apr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May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Jun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Jul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Aug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Sep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Oct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Nov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Dec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648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67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1266" y="1304925"/>
            <a:ext cx="11550734" cy="4248150"/>
          </a:xfrm>
        </p:spPr>
        <p:txBody>
          <a:bodyPr/>
          <a:lstStyle/>
          <a:p>
            <a:r>
              <a:rPr lang="en-US" sz="3200" dirty="0"/>
              <a:t>case</a:t>
            </a:r>
            <a:r>
              <a:rPr lang="ru-RU" sz="3200" dirty="0"/>
              <a:t> 2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en-US" sz="3200" dirty="0"/>
              <a:t>ADVERTISING CAMPAIGN EFFECTIVNESS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/>
              <a:t>PHARMACY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4823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ROMI for TV is not the same for each brand </a:t>
            </a:r>
            <a:br>
              <a:rPr lang="en-US" sz="3200" dirty="0"/>
            </a:br>
            <a:r>
              <a:rPr lang="en-US" sz="3200" dirty="0"/>
              <a:t>in one category</a:t>
            </a:r>
            <a:endParaRPr lang="uk-UA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202713" y="4224644"/>
            <a:ext cx="4365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Objective: to find and optimize all factors that determine the effectiveness of an advertising campaign</a:t>
            </a:r>
            <a:endParaRPr lang="ru-RU" sz="24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623264" y="2899335"/>
            <a:ext cx="5689046" cy="3250833"/>
            <a:chOff x="5953362" y="2091319"/>
            <a:chExt cx="5689046" cy="3250833"/>
          </a:xfrm>
        </p:grpSpPr>
        <p:sp>
          <p:nvSpPr>
            <p:cNvPr id="30" name="Заголовок 2"/>
            <p:cNvSpPr txBox="1">
              <a:spLocks/>
            </p:cNvSpPr>
            <p:nvPr/>
          </p:nvSpPr>
          <p:spPr>
            <a:xfrm>
              <a:off x="5953362" y="2091319"/>
              <a:ext cx="5642988" cy="938879"/>
            </a:xfrm>
            <a:prstGeom prst="rect">
              <a:avLst/>
            </a:prstGeom>
          </p:spPr>
          <p:txBody>
            <a:bodyPr vert="horz" lIns="72000" tIns="0" rIns="72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The effectiveness of an advertising campaign depends on the following factors:</a:t>
              </a:r>
              <a:endParaRPr lang="ru-RU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953362" y="3060764"/>
              <a:ext cx="1552014" cy="2281388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Соединительная линия уступом 33"/>
            <p:cNvCxnSpPr>
              <a:stCxn id="33" idx="3"/>
              <a:endCxn id="35" idx="1"/>
            </p:cNvCxnSpPr>
            <p:nvPr/>
          </p:nvCxnSpPr>
          <p:spPr>
            <a:xfrm flipV="1">
              <a:off x="7505376" y="3199264"/>
              <a:ext cx="601229" cy="100219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106605" y="3060764"/>
              <a:ext cx="3526228" cy="276999"/>
            </a:xfrm>
            <a:prstGeom prst="rect">
              <a:avLst/>
            </a:prstGeom>
            <a:ln>
              <a:solidFill>
                <a:schemeClr val="accent4"/>
              </a:solidFill>
              <a:prstDash val="lgDash"/>
            </a:ln>
          </p:spPr>
          <p:txBody>
            <a:bodyPr vert="horz" wrap="square" lIns="72000" tIns="45720" rIns="72000" bIns="45720" rtlCol="0">
              <a:spAutoFit/>
            </a:bodyPr>
            <a:lstStyle/>
            <a:p>
              <a:pPr algn="ctr"/>
              <a:r>
                <a:rPr lang="en-US" dirty="0"/>
                <a:t>Level of penetration</a:t>
              </a:r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06605" y="3646748"/>
              <a:ext cx="3526228" cy="276999"/>
            </a:xfrm>
            <a:prstGeom prst="rect">
              <a:avLst/>
            </a:prstGeom>
            <a:ln>
              <a:solidFill>
                <a:schemeClr val="accent4"/>
              </a:solidFill>
              <a:prstDash val="lgDash"/>
            </a:ln>
          </p:spPr>
          <p:txBody>
            <a:bodyPr vert="horz" wrap="square" lIns="72000" tIns="45720" rIns="72000" bIns="45720" rtlCol="0">
              <a:spAutoFit/>
            </a:bodyPr>
            <a:lstStyle>
              <a:defPPr>
                <a:defRPr lang="ru-RU"/>
              </a:defPPr>
              <a:lvl1pPr algn="ctr"/>
            </a:lstStyle>
            <a:p>
              <a:r>
                <a:rPr lang="en-US" dirty="0"/>
                <a:t>Rice (Price Index)</a:t>
              </a:r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97976" y="4239109"/>
              <a:ext cx="3535715" cy="276999"/>
            </a:xfrm>
            <a:prstGeom prst="rect">
              <a:avLst/>
            </a:prstGeom>
            <a:ln>
              <a:solidFill>
                <a:schemeClr val="accent4"/>
              </a:solidFill>
              <a:prstDash val="lgDash"/>
            </a:ln>
          </p:spPr>
          <p:txBody>
            <a:bodyPr vert="horz" wrap="square" lIns="72000" tIns="45720" rIns="72000" bIns="45720" rtlCol="0">
              <a:spAutoFit/>
            </a:bodyPr>
            <a:lstStyle>
              <a:defPPr>
                <a:defRPr lang="ru-RU"/>
              </a:defPPr>
              <a:lvl1pPr algn="ctr"/>
            </a:lstStyle>
            <a:p>
              <a:r>
                <a:rPr lang="en-US" dirty="0"/>
                <a:t>Media weight </a:t>
              </a:r>
              <a:r>
                <a:rPr lang="uk-UA" dirty="0"/>
                <a:t>(</a:t>
              </a:r>
              <a:r>
                <a:rPr lang="en-US" dirty="0"/>
                <a:t>AWW)</a:t>
              </a:r>
              <a:r>
                <a:rPr lang="uk-UA" dirty="0"/>
                <a:t> </a:t>
              </a:r>
              <a:r>
                <a:rPr lang="en-US" dirty="0"/>
                <a:t>and number of competitors</a:t>
              </a:r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89260" y="4972820"/>
              <a:ext cx="3553148" cy="276999"/>
            </a:xfrm>
            <a:prstGeom prst="rect">
              <a:avLst/>
            </a:prstGeom>
            <a:ln>
              <a:solidFill>
                <a:schemeClr val="accent4"/>
              </a:solidFill>
              <a:prstDash val="lgDash"/>
            </a:ln>
          </p:spPr>
          <p:txBody>
            <a:bodyPr vert="horz" wrap="square" lIns="72000" tIns="45720" rIns="72000" bIns="45720" rtlCol="0">
              <a:spAutoFit/>
            </a:bodyPr>
            <a:lstStyle>
              <a:defPPr>
                <a:defRPr lang="ru-RU"/>
              </a:defPPr>
              <a:lvl1pPr algn="ctr"/>
            </a:lstStyle>
            <a:p>
              <a:r>
                <a:rPr lang="en-US" dirty="0"/>
                <a:t>Quality of the creative materials</a:t>
              </a:r>
              <a:endParaRPr lang="ru-RU" dirty="0"/>
            </a:p>
          </p:txBody>
        </p:sp>
        <p:cxnSp>
          <p:nvCxnSpPr>
            <p:cNvPr id="39" name="Соединительная линия уступом 38"/>
            <p:cNvCxnSpPr>
              <a:stCxn id="33" idx="3"/>
              <a:endCxn id="38" idx="1"/>
            </p:cNvCxnSpPr>
            <p:nvPr/>
          </p:nvCxnSpPr>
          <p:spPr>
            <a:xfrm>
              <a:off x="7505376" y="4201458"/>
              <a:ext cx="583884" cy="90986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Соединительная линия уступом 39"/>
            <p:cNvCxnSpPr>
              <a:stCxn id="33" idx="3"/>
              <a:endCxn id="37" idx="1"/>
            </p:cNvCxnSpPr>
            <p:nvPr/>
          </p:nvCxnSpPr>
          <p:spPr>
            <a:xfrm>
              <a:off x="7505376" y="4201458"/>
              <a:ext cx="592600" cy="17615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Соединительная линия уступом 40"/>
            <p:cNvCxnSpPr>
              <a:stCxn id="33" idx="3"/>
              <a:endCxn id="36" idx="1"/>
            </p:cNvCxnSpPr>
            <p:nvPr/>
          </p:nvCxnSpPr>
          <p:spPr>
            <a:xfrm flipV="1">
              <a:off x="7505376" y="3785248"/>
              <a:ext cx="601229" cy="41621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" descr="tv icon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EE312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54" y="4257643"/>
            <a:ext cx="671240" cy="6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Ð ÐµÐ·ÑÐ»ÑÑÐ°Ñ Ð¿Ð¾ÑÑÐºÑ Ð·Ð¾Ð±ÑÐ°Ð¶ÐµÐ½Ñ Ð·Ð° Ð·Ð°Ð¿Ð¸ÑÐ¾Ð¼ &quot;performance icon&quot;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EE312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12" l="0" r="97174">
                        <a14:foregroundMark x1="17065" y1="82278" x2="17065" y2="82278"/>
                        <a14:foregroundMark x1="36739" y1="74453" x2="36739" y2="74453"/>
                        <a14:foregroundMark x1="52391" y1="74453" x2="52391" y2="74453"/>
                        <a14:foregroundMark x1="63152" y1="75604" x2="63152" y2="75604"/>
                        <a14:foregroundMark x1="86848" y1="70311" x2="86848" y2="70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59" y="5101300"/>
            <a:ext cx="768830" cy="7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94" y="1470335"/>
            <a:ext cx="12400339" cy="1792379"/>
          </a:xfrm>
          <a:prstGeom prst="rect">
            <a:avLst/>
          </a:prstGeom>
        </p:spPr>
      </p:pic>
      <p:sp>
        <p:nvSpPr>
          <p:cNvPr id="18" name="Нашивка 16"/>
          <p:cNvSpPr/>
          <p:nvPr/>
        </p:nvSpPr>
        <p:spPr>
          <a:xfrm>
            <a:off x="6505533" y="4447205"/>
            <a:ext cx="276649" cy="73842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Нашивка 17"/>
          <p:cNvSpPr/>
          <p:nvPr/>
        </p:nvSpPr>
        <p:spPr>
          <a:xfrm>
            <a:off x="6723265" y="4447205"/>
            <a:ext cx="276649" cy="73842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784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392644" y="1494037"/>
            <a:ext cx="3801011" cy="3591402"/>
            <a:chOff x="6606086" y="1750750"/>
            <a:chExt cx="3801011" cy="3591402"/>
          </a:xfrm>
        </p:grpSpPr>
        <p:sp>
          <p:nvSpPr>
            <p:cNvPr id="19" name="Заголовок 2"/>
            <p:cNvSpPr txBox="1">
              <a:spLocks/>
            </p:cNvSpPr>
            <p:nvPr/>
          </p:nvSpPr>
          <p:spPr>
            <a:xfrm>
              <a:off x="7242092" y="1750750"/>
              <a:ext cx="2505815" cy="938879"/>
            </a:xfrm>
            <a:prstGeom prst="rect">
              <a:avLst/>
            </a:prstGeom>
          </p:spPr>
          <p:txBody>
            <a:bodyPr vert="horz" lIns="72000" tIns="0" rIns="72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Factors</a:t>
              </a:r>
              <a:endParaRPr lang="ru-RU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606086" y="3060764"/>
              <a:ext cx="899290" cy="2281388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 err="1">
                <a:solidFill>
                  <a:schemeClr val="bg1"/>
                </a:solidFill>
              </a:endParaRPr>
            </a:p>
          </p:txBody>
        </p:sp>
        <p:cxnSp>
          <p:nvCxnSpPr>
            <p:cNvPr id="22" name="Соединительная линия уступом 21"/>
            <p:cNvCxnSpPr>
              <a:stCxn id="21" idx="3"/>
              <a:endCxn id="23" idx="1"/>
            </p:cNvCxnSpPr>
            <p:nvPr/>
          </p:nvCxnSpPr>
          <p:spPr>
            <a:xfrm flipV="1">
              <a:off x="7505376" y="3199266"/>
              <a:ext cx="601229" cy="100219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106605" y="3060766"/>
              <a:ext cx="2300276" cy="276999"/>
            </a:xfrm>
            <a:prstGeom prst="rect">
              <a:avLst/>
            </a:prstGeom>
            <a:ln>
              <a:solidFill>
                <a:schemeClr val="accent4"/>
              </a:solidFill>
              <a:prstDash val="lgDash"/>
            </a:ln>
          </p:spPr>
          <p:txBody>
            <a:bodyPr vert="horz" wrap="square" lIns="72000" tIns="45720" rIns="72000" bIns="45720" rtlCol="0">
              <a:spAutoFit/>
            </a:bodyPr>
            <a:lstStyle/>
            <a:p>
              <a:pPr algn="ctr"/>
              <a:r>
                <a:rPr lang="en-US" dirty="0"/>
                <a:t>Level of penetration</a:t>
              </a: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06605" y="3646750"/>
              <a:ext cx="2300276" cy="276999"/>
            </a:xfrm>
            <a:prstGeom prst="rect">
              <a:avLst/>
            </a:prstGeom>
            <a:ln>
              <a:solidFill>
                <a:schemeClr val="accent4"/>
              </a:solidFill>
              <a:prstDash val="lgDash"/>
            </a:ln>
          </p:spPr>
          <p:txBody>
            <a:bodyPr vert="horz" wrap="square" lIns="72000" tIns="45720" rIns="72000" bIns="45720" rtlCol="0">
              <a:spAutoFit/>
            </a:bodyPr>
            <a:lstStyle>
              <a:defPPr>
                <a:defRPr lang="ru-RU"/>
              </a:defPPr>
              <a:lvl1pPr algn="ctr"/>
            </a:lstStyle>
            <a:p>
              <a:r>
                <a:rPr lang="en-US" dirty="0"/>
                <a:t>Price (Price Index)</a:t>
              </a:r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97977" y="4239110"/>
              <a:ext cx="2306465" cy="461665"/>
            </a:xfrm>
            <a:prstGeom prst="rect">
              <a:avLst/>
            </a:prstGeom>
            <a:ln>
              <a:solidFill>
                <a:schemeClr val="accent4"/>
              </a:solidFill>
              <a:prstDash val="lgDash"/>
            </a:ln>
          </p:spPr>
          <p:txBody>
            <a:bodyPr vert="horz" wrap="square" lIns="72000" tIns="45720" rIns="72000" bIns="45720" rtlCol="0">
              <a:spAutoFit/>
            </a:bodyPr>
            <a:lstStyle>
              <a:defPPr>
                <a:defRPr lang="ru-RU"/>
              </a:defPPr>
              <a:lvl1pPr algn="ctr"/>
            </a:lstStyle>
            <a:p>
              <a:r>
                <a:rPr lang="en-US" dirty="0"/>
                <a:t>Media weight </a:t>
              </a:r>
              <a:r>
                <a:rPr lang="uk-UA" dirty="0"/>
                <a:t>(</a:t>
              </a:r>
              <a:r>
                <a:rPr lang="en-US" dirty="0"/>
                <a:t>AWW)</a:t>
              </a:r>
              <a:r>
                <a:rPr lang="uk-UA" dirty="0"/>
                <a:t> </a:t>
              </a:r>
              <a:r>
                <a:rPr lang="en-US" dirty="0"/>
                <a:t>and number of competitors</a:t>
              </a:r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89260" y="4972822"/>
              <a:ext cx="2317837" cy="276999"/>
            </a:xfrm>
            <a:prstGeom prst="rect">
              <a:avLst/>
            </a:prstGeom>
            <a:ln>
              <a:solidFill>
                <a:schemeClr val="accent4"/>
              </a:solidFill>
              <a:prstDash val="lgDash"/>
            </a:ln>
          </p:spPr>
          <p:txBody>
            <a:bodyPr vert="horz" wrap="square" lIns="72000" tIns="45720" rIns="72000" bIns="45720" rtlCol="0">
              <a:spAutoFit/>
            </a:bodyPr>
            <a:lstStyle>
              <a:defPPr>
                <a:defRPr lang="ru-RU"/>
              </a:defPPr>
              <a:lvl1pPr algn="ctr"/>
            </a:lstStyle>
            <a:p>
              <a:r>
                <a:rPr lang="en-US" dirty="0"/>
                <a:t>Quality of the creative materials</a:t>
              </a:r>
              <a:endParaRPr lang="ru-RU" dirty="0"/>
            </a:p>
          </p:txBody>
        </p:sp>
        <p:cxnSp>
          <p:nvCxnSpPr>
            <p:cNvPr id="27" name="Соединительная линия уступом 26"/>
            <p:cNvCxnSpPr>
              <a:stCxn id="21" idx="3"/>
              <a:endCxn id="26" idx="1"/>
            </p:cNvCxnSpPr>
            <p:nvPr/>
          </p:nvCxnSpPr>
          <p:spPr>
            <a:xfrm>
              <a:off x="7505376" y="4201458"/>
              <a:ext cx="583884" cy="90986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Соединительная линия уступом 27"/>
            <p:cNvCxnSpPr>
              <a:stCxn id="21" idx="3"/>
              <a:endCxn id="25" idx="1"/>
            </p:cNvCxnSpPr>
            <p:nvPr/>
          </p:nvCxnSpPr>
          <p:spPr>
            <a:xfrm>
              <a:off x="7505376" y="4201458"/>
              <a:ext cx="592601" cy="26848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Соединительная линия уступом 28"/>
            <p:cNvCxnSpPr>
              <a:stCxn id="21" idx="3"/>
              <a:endCxn id="24" idx="1"/>
            </p:cNvCxnSpPr>
            <p:nvPr/>
          </p:nvCxnSpPr>
          <p:spPr>
            <a:xfrm flipV="1">
              <a:off x="7505376" y="3785250"/>
              <a:ext cx="601229" cy="41620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8897285" y="2825602"/>
            <a:ext cx="2710515" cy="1759098"/>
          </a:xfrm>
          <a:prstGeom prst="rect">
            <a:avLst/>
          </a:prstGeom>
          <a:noFill/>
        </p:spPr>
        <p:txBody>
          <a:bodyPr wrap="square" lIns="18000" tIns="18000" rIns="18000" bIns="18000" rtlCol="0">
            <a:no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potential for optimizing each factor individually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Нашивка 16"/>
          <p:cNvSpPr/>
          <p:nvPr/>
        </p:nvSpPr>
        <p:spPr>
          <a:xfrm>
            <a:off x="4114455" y="1652733"/>
            <a:ext cx="276649" cy="73842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" name="Нашивка 17"/>
          <p:cNvSpPr/>
          <p:nvPr/>
        </p:nvSpPr>
        <p:spPr>
          <a:xfrm>
            <a:off x="4332187" y="1652733"/>
            <a:ext cx="276649" cy="73842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4" name="Заголовок 2"/>
          <p:cNvSpPr txBox="1">
            <a:spLocks/>
          </p:cNvSpPr>
          <p:nvPr/>
        </p:nvSpPr>
        <p:spPr>
          <a:xfrm>
            <a:off x="5058981" y="1452274"/>
            <a:ext cx="2505815" cy="938879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</a:t>
            </a:r>
            <a:endParaRPr lang="ru-RU" sz="18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Заголовок 2"/>
          <p:cNvSpPr txBox="1">
            <a:spLocks/>
          </p:cNvSpPr>
          <p:nvPr/>
        </p:nvSpPr>
        <p:spPr>
          <a:xfrm>
            <a:off x="8897286" y="1452274"/>
            <a:ext cx="2505815" cy="938879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Optimization</a:t>
            </a:r>
            <a:endParaRPr lang="ru-RU" sz="18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Нашивка 16"/>
          <p:cNvSpPr/>
          <p:nvPr/>
        </p:nvSpPr>
        <p:spPr>
          <a:xfrm>
            <a:off x="7985143" y="1652733"/>
            <a:ext cx="276649" cy="73842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2" name="Нашивка 17"/>
          <p:cNvSpPr/>
          <p:nvPr/>
        </p:nvSpPr>
        <p:spPr>
          <a:xfrm>
            <a:off x="8202875" y="1652733"/>
            <a:ext cx="276649" cy="73842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64" y="3072941"/>
            <a:ext cx="603556" cy="17436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548" y="2104812"/>
            <a:ext cx="3755461" cy="3200677"/>
          </a:xfrm>
          <a:prstGeom prst="rect">
            <a:avLst/>
          </a:prstGeom>
        </p:spPr>
      </p:pic>
      <p:sp>
        <p:nvSpPr>
          <p:cNvPr id="48" name="Заголовок 2"/>
          <p:cNvSpPr txBox="1">
            <a:spLocks/>
          </p:cNvSpPr>
          <p:nvPr/>
        </p:nvSpPr>
        <p:spPr>
          <a:xfrm>
            <a:off x="4382332" y="4854608"/>
            <a:ext cx="1000651" cy="251507"/>
          </a:xfrm>
          <a:prstGeom prst="rect">
            <a:avLst/>
          </a:prstGeom>
          <a:solidFill>
            <a:schemeClr val="bg1"/>
          </a:solidFill>
        </p:spPr>
        <p:txBody>
          <a:bodyPr vert="horz" lIns="72000" tIns="0" rIns="7200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Penetration</a:t>
            </a:r>
            <a:endParaRPr lang="ru-RU" sz="1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Заголовок 2"/>
          <p:cNvSpPr txBox="1">
            <a:spLocks/>
          </p:cNvSpPr>
          <p:nvPr/>
        </p:nvSpPr>
        <p:spPr>
          <a:xfrm>
            <a:off x="5329052" y="4817915"/>
            <a:ext cx="1000651" cy="251507"/>
          </a:xfrm>
          <a:prstGeom prst="rect">
            <a:avLst/>
          </a:prstGeom>
          <a:solidFill>
            <a:schemeClr val="bg1"/>
          </a:solidFill>
        </p:spPr>
        <p:txBody>
          <a:bodyPr vert="horz" lIns="72000" tIns="0" rIns="7200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</a:t>
            </a:r>
            <a:endParaRPr lang="ru-RU" sz="1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" name="Заголовок 2"/>
          <p:cNvSpPr txBox="1">
            <a:spLocks/>
          </p:cNvSpPr>
          <p:nvPr/>
        </p:nvSpPr>
        <p:spPr>
          <a:xfrm>
            <a:off x="6187066" y="4817915"/>
            <a:ext cx="1000651" cy="487574"/>
          </a:xfrm>
          <a:prstGeom prst="rect">
            <a:avLst/>
          </a:prstGeom>
          <a:solidFill>
            <a:schemeClr val="bg1"/>
          </a:solidFill>
        </p:spPr>
        <p:txBody>
          <a:bodyPr vert="horz" lIns="72000" tIns="0" rIns="72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endParaRPr lang="ru-RU" sz="1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" name="Заголовок 2"/>
          <p:cNvSpPr txBox="1">
            <a:spLocks/>
          </p:cNvSpPr>
          <p:nvPr/>
        </p:nvSpPr>
        <p:spPr>
          <a:xfrm>
            <a:off x="6991149" y="4841652"/>
            <a:ext cx="1000651" cy="487574"/>
          </a:xfrm>
          <a:prstGeom prst="rect">
            <a:avLst/>
          </a:prstGeom>
          <a:solidFill>
            <a:schemeClr val="bg1"/>
          </a:solidFill>
        </p:spPr>
        <p:txBody>
          <a:bodyPr vert="horz" lIns="72000" tIns="0" rIns="72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of the creative</a:t>
            </a:r>
          </a:p>
          <a:p>
            <a:pPr algn="ctr"/>
            <a:r>
              <a:rPr lang="en-US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materials</a:t>
            </a:r>
            <a:endParaRPr lang="ru-RU" sz="1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047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1266" y="1304925"/>
            <a:ext cx="11550734" cy="4248150"/>
          </a:xfrm>
        </p:spPr>
        <p:txBody>
          <a:bodyPr/>
          <a:lstStyle/>
          <a:p>
            <a:r>
              <a:rPr lang="en-US" sz="3200" dirty="0"/>
              <a:t>case</a:t>
            </a:r>
            <a:r>
              <a:rPr lang="ru-RU" sz="3200" dirty="0"/>
              <a:t> 3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en-US" sz="3200" dirty="0"/>
              <a:t>PRICE SENSITIVITY AND PRICE ELASTICITY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en-US" sz="2000" dirty="0"/>
              <a:t>PHARMACY</a:t>
            </a:r>
            <a:r>
              <a:rPr lang="ru-RU" sz="2000" dirty="0"/>
              <a:t> / </a:t>
            </a:r>
            <a:r>
              <a:rPr lang="en-US" sz="2000" dirty="0"/>
              <a:t>FMCG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056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04E4F76A-8E9B-994D-ACAB-B23699DE7D45}"/>
              </a:ext>
            </a:extLst>
          </p:cNvPr>
          <p:cNvSpPr txBox="1">
            <a:spLocks/>
          </p:cNvSpPr>
          <p:nvPr/>
        </p:nvSpPr>
        <p:spPr>
          <a:xfrm rot="21420000">
            <a:off x="622065" y="378015"/>
            <a:ext cx="10398779" cy="11868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600" b="0" dirty="0">
                <a:solidFill>
                  <a:srgbClr val="FFFFFF"/>
                </a:solidFill>
                <a:latin typeface="Impact" panose="020B0806030902050204" pitchFamily="34" charset="0"/>
              </a:rPr>
              <a:t>DATA DRIVEN PLANNING</a:t>
            </a:r>
          </a:p>
        </p:txBody>
      </p:sp>
      <p:pic>
        <p:nvPicPr>
          <p:cNvPr id="132" name="Picture 27">
            <a:extLst>
              <a:ext uri="{FF2B5EF4-FFF2-40B4-BE49-F238E27FC236}">
                <a16:creationId xmlns:a16="http://schemas.microsoft.com/office/drawing/2014/main" id="{AE9281CF-BCF3-4D43-97EA-631002FD5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92" y="2170719"/>
            <a:ext cx="2634240" cy="35781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623888" y="4049420"/>
            <a:ext cx="2160000" cy="21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928938" y="4049420"/>
            <a:ext cx="2160000" cy="21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8133" y="1588520"/>
            <a:ext cx="2160000" cy="216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923689" y="1588520"/>
            <a:ext cx="2160000" cy="21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89241" y="1426353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834333" y="1425681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30185" y="3900901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814797" y="3887253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work with marketing mix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46489" y="4844532"/>
            <a:ext cx="914400" cy="91440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0933" y="4844532"/>
            <a:ext cx="914400" cy="91440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4738" y="2358242"/>
            <a:ext cx="914400" cy="91440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5287" y="2368750"/>
            <a:ext cx="914400" cy="91440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3887253"/>
            <a:ext cx="45719" cy="162167"/>
          </a:xfrm>
          <a:prstGeom prst="rect">
            <a:avLst/>
          </a:prstGeom>
          <a:noFill/>
        </p:spPr>
        <p:txBody>
          <a:bodyPr wrap="square" lIns="18000" tIns="18000" rIns="18000" bIns="18000" rtlCol="0">
            <a:noAutofit/>
          </a:bodyPr>
          <a:lstStyle/>
          <a:p>
            <a:pPr algn="l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8206" y="2863083"/>
            <a:ext cx="6018766" cy="914400"/>
          </a:xfrm>
          <a:prstGeom prst="rect">
            <a:avLst/>
          </a:prstGeom>
          <a:noFill/>
        </p:spPr>
        <p:txBody>
          <a:bodyPr wrap="square" lIns="18000" tIns="18000" rIns="18000" bIns="18000" rtlCol="0">
            <a:no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Price elasticity definition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Best Price Index Recommendations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Distribution level recommendation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Sales forecast at planned price and / or distribution level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DBF11343-F4CF-174F-ABD8-A75A82D652B9}"/>
              </a:ext>
            </a:extLst>
          </p:cNvPr>
          <p:cNvSpPr/>
          <p:nvPr/>
        </p:nvSpPr>
        <p:spPr>
          <a:xfrm>
            <a:off x="317499" y="2567196"/>
            <a:ext cx="1080268" cy="3551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 defTabSz="457189">
              <a:defRPr/>
            </a:pPr>
            <a:endParaRPr lang="en-US" sz="1200" dirty="0">
              <a:solidFill>
                <a:srgbClr val="FFFFFF"/>
              </a:solidFill>
              <a:latin typeface="Impact" panose="020B0806030902050204" pitchFamily="34" charset="0"/>
              <a:ea typeface="Avenir Medium" charset="0"/>
              <a:cs typeface="Arial" panose="020B0604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B674CD-DF70-6A44-B671-6A1E2A938735}"/>
              </a:ext>
            </a:extLst>
          </p:cNvPr>
          <p:cNvSpPr/>
          <p:nvPr/>
        </p:nvSpPr>
        <p:spPr>
          <a:xfrm>
            <a:off x="395211" y="2599894"/>
            <a:ext cx="1080268" cy="3551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 defTabSz="457189">
              <a:defRPr/>
            </a:pPr>
            <a:endParaRPr lang="en-US" sz="1200" dirty="0">
              <a:solidFill>
                <a:srgbClr val="FFFFFF"/>
              </a:solidFill>
              <a:latin typeface="Impact" panose="020B0806030902050204" pitchFamily="34" charset="0"/>
              <a:ea typeface="Avenir Medium" charset="0"/>
              <a:cs typeface="Arial" panose="020B0604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ED4C4DF-989C-2041-8482-02582523D87F}"/>
              </a:ext>
            </a:extLst>
          </p:cNvPr>
          <p:cNvSpPr/>
          <p:nvPr/>
        </p:nvSpPr>
        <p:spPr>
          <a:xfrm>
            <a:off x="3201628" y="2633054"/>
            <a:ext cx="1080268" cy="3551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 defTabSz="457189">
              <a:defRPr/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Avenir Medium" charset="0"/>
              <a:cs typeface="Arial" panose="020B0604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DB6B7F0-669C-604E-96C4-5706099EA272}"/>
              </a:ext>
            </a:extLst>
          </p:cNvPr>
          <p:cNvSpPr/>
          <p:nvPr/>
        </p:nvSpPr>
        <p:spPr>
          <a:xfrm>
            <a:off x="4388220" y="2599893"/>
            <a:ext cx="1080268" cy="3551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 defTabSz="457189">
              <a:defRPr/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Avenir Medium" charset="0"/>
              <a:cs typeface="Arial" panose="020B0604020202020204" pitchFamily="34" charset="0"/>
            </a:endParaRPr>
          </a:p>
        </p:txBody>
      </p:sp>
      <p:grpSp>
        <p:nvGrpSpPr>
          <p:cNvPr id="54" name="Group 3"/>
          <p:cNvGrpSpPr/>
          <p:nvPr/>
        </p:nvGrpSpPr>
        <p:grpSpPr bwMode="auto">
          <a:xfrm>
            <a:off x="5630542" y="2945354"/>
            <a:ext cx="5471868" cy="2530050"/>
            <a:chOff x="960473" y="7266222"/>
            <a:chExt cx="7551515" cy="3551572"/>
          </a:xfrm>
          <a:solidFill>
            <a:schemeClr val="bg1"/>
          </a:solidFill>
        </p:grpSpPr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2870640" y="8746372"/>
              <a:ext cx="22288" cy="19666"/>
            </a:xfrm>
            <a:custGeom>
              <a:avLst/>
              <a:gdLst>
                <a:gd name="T0" fmla="*/ 5 w 17"/>
                <a:gd name="T1" fmla="*/ 2 h 15"/>
                <a:gd name="T2" fmla="*/ 4 w 17"/>
                <a:gd name="T3" fmla="*/ 0 h 15"/>
                <a:gd name="T4" fmla="*/ 0 w 17"/>
                <a:gd name="T5" fmla="*/ 3 h 15"/>
                <a:gd name="T6" fmla="*/ 11 w 17"/>
                <a:gd name="T7" fmla="*/ 15 h 15"/>
                <a:gd name="T8" fmla="*/ 17 w 17"/>
                <a:gd name="T9" fmla="*/ 15 h 15"/>
                <a:gd name="T10" fmla="*/ 17 w 17"/>
                <a:gd name="T11" fmla="*/ 11 h 15"/>
                <a:gd name="T12" fmla="*/ 7 w 17"/>
                <a:gd name="T13" fmla="*/ 2 h 15"/>
                <a:gd name="T14" fmla="*/ 5 w 17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5">
                  <a:moveTo>
                    <a:pt x="5" y="2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11" y="15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7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>
              <a:off x="2853596" y="8758170"/>
              <a:ext cx="9178" cy="17044"/>
            </a:xfrm>
            <a:custGeom>
              <a:avLst/>
              <a:gdLst>
                <a:gd name="T0" fmla="*/ 7 w 7"/>
                <a:gd name="T1" fmla="*/ 13 h 13"/>
                <a:gd name="T2" fmla="*/ 7 w 7"/>
                <a:gd name="T3" fmla="*/ 0 h 13"/>
                <a:gd name="T4" fmla="*/ 0 w 7"/>
                <a:gd name="T5" fmla="*/ 0 h 13"/>
                <a:gd name="T6" fmla="*/ 7 w 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3">
                  <a:moveTo>
                    <a:pt x="7" y="1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2831309" y="8750304"/>
              <a:ext cx="34087" cy="35398"/>
            </a:xfrm>
            <a:custGeom>
              <a:avLst/>
              <a:gdLst>
                <a:gd name="T0" fmla="*/ 9 w 26"/>
                <a:gd name="T1" fmla="*/ 12 h 27"/>
                <a:gd name="T2" fmla="*/ 11 w 26"/>
                <a:gd name="T3" fmla="*/ 15 h 27"/>
                <a:gd name="T4" fmla="*/ 15 w 26"/>
                <a:gd name="T5" fmla="*/ 17 h 27"/>
                <a:gd name="T6" fmla="*/ 26 w 26"/>
                <a:gd name="T7" fmla="*/ 27 h 27"/>
                <a:gd name="T8" fmla="*/ 19 w 26"/>
                <a:gd name="T9" fmla="*/ 12 h 27"/>
                <a:gd name="T10" fmla="*/ 15 w 26"/>
                <a:gd name="T11" fmla="*/ 8 h 27"/>
                <a:gd name="T12" fmla="*/ 0 w 26"/>
                <a:gd name="T13" fmla="*/ 0 h 27"/>
                <a:gd name="T14" fmla="*/ 9 w 26"/>
                <a:gd name="T1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9" y="12"/>
                  </a:moveTo>
                  <a:lnTo>
                    <a:pt x="11" y="15"/>
                  </a:lnTo>
                  <a:lnTo>
                    <a:pt x="15" y="17"/>
                  </a:lnTo>
                  <a:lnTo>
                    <a:pt x="26" y="27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0" y="0"/>
                  </a:lnTo>
                  <a:lnTo>
                    <a:pt x="9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>
              <a:off x="2845730" y="8780458"/>
              <a:ext cx="22288" cy="11800"/>
            </a:xfrm>
            <a:custGeom>
              <a:avLst/>
              <a:gdLst>
                <a:gd name="T0" fmla="*/ 0 w 17"/>
                <a:gd name="T1" fmla="*/ 5 h 9"/>
                <a:gd name="T2" fmla="*/ 0 w 17"/>
                <a:gd name="T3" fmla="*/ 9 h 9"/>
                <a:gd name="T4" fmla="*/ 6 w 17"/>
                <a:gd name="T5" fmla="*/ 9 h 9"/>
                <a:gd name="T6" fmla="*/ 6 w 17"/>
                <a:gd name="T7" fmla="*/ 7 h 9"/>
                <a:gd name="T8" fmla="*/ 8 w 17"/>
                <a:gd name="T9" fmla="*/ 5 h 9"/>
                <a:gd name="T10" fmla="*/ 17 w 17"/>
                <a:gd name="T11" fmla="*/ 5 h 9"/>
                <a:gd name="T12" fmla="*/ 6 w 17"/>
                <a:gd name="T13" fmla="*/ 0 h 9"/>
                <a:gd name="T14" fmla="*/ 0 w 17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0" y="5"/>
                  </a:moveTo>
                  <a:lnTo>
                    <a:pt x="0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8" y="5"/>
                  </a:lnTo>
                  <a:lnTo>
                    <a:pt x="17" y="5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auto">
            <a:xfrm>
              <a:off x="2820821" y="8712285"/>
              <a:ext cx="19666" cy="14422"/>
            </a:xfrm>
            <a:custGeom>
              <a:avLst/>
              <a:gdLst>
                <a:gd name="T0" fmla="*/ 0 w 15"/>
                <a:gd name="T1" fmla="*/ 5 h 11"/>
                <a:gd name="T2" fmla="*/ 6 w 15"/>
                <a:gd name="T3" fmla="*/ 11 h 11"/>
                <a:gd name="T4" fmla="*/ 14 w 15"/>
                <a:gd name="T5" fmla="*/ 11 h 11"/>
                <a:gd name="T6" fmla="*/ 14 w 15"/>
                <a:gd name="T7" fmla="*/ 7 h 11"/>
                <a:gd name="T8" fmla="*/ 15 w 15"/>
                <a:gd name="T9" fmla="*/ 5 h 11"/>
                <a:gd name="T10" fmla="*/ 15 w 15"/>
                <a:gd name="T11" fmla="*/ 0 h 11"/>
                <a:gd name="T12" fmla="*/ 10 w 15"/>
                <a:gd name="T13" fmla="*/ 5 h 11"/>
                <a:gd name="T14" fmla="*/ 0 w 15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0" y="5"/>
                  </a:moveTo>
                  <a:lnTo>
                    <a:pt x="6" y="11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09" name="Freeform 9"/>
            <p:cNvSpPr>
              <a:spLocks/>
            </p:cNvSpPr>
            <p:nvPr/>
          </p:nvSpPr>
          <p:spPr bwMode="auto">
            <a:xfrm>
              <a:off x="2887683" y="8789635"/>
              <a:ext cx="14422" cy="19666"/>
            </a:xfrm>
            <a:custGeom>
              <a:avLst/>
              <a:gdLst>
                <a:gd name="T0" fmla="*/ 0 w 11"/>
                <a:gd name="T1" fmla="*/ 12 h 15"/>
                <a:gd name="T2" fmla="*/ 4 w 11"/>
                <a:gd name="T3" fmla="*/ 12 h 15"/>
                <a:gd name="T4" fmla="*/ 7 w 11"/>
                <a:gd name="T5" fmla="*/ 15 h 15"/>
                <a:gd name="T6" fmla="*/ 11 w 11"/>
                <a:gd name="T7" fmla="*/ 15 h 15"/>
                <a:gd name="T8" fmla="*/ 11 w 11"/>
                <a:gd name="T9" fmla="*/ 12 h 15"/>
                <a:gd name="T10" fmla="*/ 0 w 11"/>
                <a:gd name="T11" fmla="*/ 0 h 15"/>
                <a:gd name="T12" fmla="*/ 0 w 11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">
                  <a:moveTo>
                    <a:pt x="0" y="12"/>
                  </a:moveTo>
                  <a:lnTo>
                    <a:pt x="4" y="12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10" name="Freeform 10"/>
            <p:cNvSpPr>
              <a:spLocks/>
            </p:cNvSpPr>
            <p:nvPr/>
          </p:nvSpPr>
          <p:spPr bwMode="auto">
            <a:xfrm>
              <a:off x="2919147" y="8785702"/>
              <a:ext cx="10488" cy="9178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8 w 8"/>
                <a:gd name="T9" fmla="*/ 3 h 7"/>
                <a:gd name="T10" fmla="*/ 4 w 8"/>
                <a:gd name="T11" fmla="*/ 0 h 7"/>
                <a:gd name="T12" fmla="*/ 0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3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11" name="Freeform 11"/>
            <p:cNvSpPr>
              <a:spLocks/>
            </p:cNvSpPr>
            <p:nvPr/>
          </p:nvSpPr>
          <p:spPr bwMode="auto">
            <a:xfrm>
              <a:off x="2894238" y="8768659"/>
              <a:ext cx="27532" cy="55063"/>
            </a:xfrm>
            <a:custGeom>
              <a:avLst/>
              <a:gdLst>
                <a:gd name="T0" fmla="*/ 0 w 21"/>
                <a:gd name="T1" fmla="*/ 0 h 42"/>
                <a:gd name="T2" fmla="*/ 0 w 21"/>
                <a:gd name="T3" fmla="*/ 9 h 42"/>
                <a:gd name="T4" fmla="*/ 2 w 21"/>
                <a:gd name="T5" fmla="*/ 13 h 42"/>
                <a:gd name="T6" fmla="*/ 4 w 21"/>
                <a:gd name="T7" fmla="*/ 14 h 42"/>
                <a:gd name="T8" fmla="*/ 8 w 21"/>
                <a:gd name="T9" fmla="*/ 18 h 42"/>
                <a:gd name="T10" fmla="*/ 13 w 21"/>
                <a:gd name="T11" fmla="*/ 16 h 42"/>
                <a:gd name="T12" fmla="*/ 13 w 21"/>
                <a:gd name="T13" fmla="*/ 24 h 42"/>
                <a:gd name="T14" fmla="*/ 10 w 21"/>
                <a:gd name="T15" fmla="*/ 20 h 42"/>
                <a:gd name="T16" fmla="*/ 6 w 21"/>
                <a:gd name="T17" fmla="*/ 20 h 42"/>
                <a:gd name="T18" fmla="*/ 8 w 21"/>
                <a:gd name="T19" fmla="*/ 31 h 42"/>
                <a:gd name="T20" fmla="*/ 19 w 21"/>
                <a:gd name="T21" fmla="*/ 42 h 42"/>
                <a:gd name="T22" fmla="*/ 19 w 21"/>
                <a:gd name="T23" fmla="*/ 37 h 42"/>
                <a:gd name="T24" fmla="*/ 17 w 21"/>
                <a:gd name="T25" fmla="*/ 31 h 42"/>
                <a:gd name="T26" fmla="*/ 13 w 21"/>
                <a:gd name="T27" fmla="*/ 28 h 42"/>
                <a:gd name="T28" fmla="*/ 13 w 21"/>
                <a:gd name="T29" fmla="*/ 26 h 42"/>
                <a:gd name="T30" fmla="*/ 21 w 21"/>
                <a:gd name="T31" fmla="*/ 26 h 42"/>
                <a:gd name="T32" fmla="*/ 13 w 21"/>
                <a:gd name="T33" fmla="*/ 13 h 42"/>
                <a:gd name="T34" fmla="*/ 13 w 21"/>
                <a:gd name="T35" fmla="*/ 14 h 42"/>
                <a:gd name="T36" fmla="*/ 10 w 21"/>
                <a:gd name="T37" fmla="*/ 11 h 42"/>
                <a:gd name="T38" fmla="*/ 10 w 21"/>
                <a:gd name="T39" fmla="*/ 9 h 42"/>
                <a:gd name="T40" fmla="*/ 0 w 21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42">
                  <a:moveTo>
                    <a:pt x="0" y="0"/>
                  </a:moveTo>
                  <a:lnTo>
                    <a:pt x="0" y="9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13" y="16"/>
                  </a:lnTo>
                  <a:lnTo>
                    <a:pt x="13" y="24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8" y="31"/>
                  </a:lnTo>
                  <a:lnTo>
                    <a:pt x="19" y="42"/>
                  </a:lnTo>
                  <a:lnTo>
                    <a:pt x="19" y="37"/>
                  </a:lnTo>
                  <a:lnTo>
                    <a:pt x="17" y="31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21" y="26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12" name="Freeform 12"/>
            <p:cNvSpPr>
              <a:spLocks/>
            </p:cNvSpPr>
            <p:nvPr/>
          </p:nvSpPr>
          <p:spPr bwMode="auto">
            <a:xfrm>
              <a:off x="3054183" y="8933848"/>
              <a:ext cx="9178" cy="17044"/>
            </a:xfrm>
            <a:custGeom>
              <a:avLst/>
              <a:gdLst>
                <a:gd name="T0" fmla="*/ 7 w 7"/>
                <a:gd name="T1" fmla="*/ 4 h 13"/>
                <a:gd name="T2" fmla="*/ 5 w 7"/>
                <a:gd name="T3" fmla="*/ 4 h 13"/>
                <a:gd name="T4" fmla="*/ 5 w 7"/>
                <a:gd name="T5" fmla="*/ 0 h 13"/>
                <a:gd name="T6" fmla="*/ 0 w 7"/>
                <a:gd name="T7" fmla="*/ 6 h 13"/>
                <a:gd name="T8" fmla="*/ 7 w 7"/>
                <a:gd name="T9" fmla="*/ 13 h 13"/>
                <a:gd name="T10" fmla="*/ 7 w 7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7" y="4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0" y="6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13" name="Freeform 13"/>
            <p:cNvSpPr>
              <a:spLocks/>
            </p:cNvSpPr>
            <p:nvPr/>
          </p:nvSpPr>
          <p:spPr bwMode="auto">
            <a:xfrm>
              <a:off x="2655631" y="8978423"/>
              <a:ext cx="23598" cy="17044"/>
            </a:xfrm>
            <a:custGeom>
              <a:avLst/>
              <a:gdLst>
                <a:gd name="T0" fmla="*/ 7 w 18"/>
                <a:gd name="T1" fmla="*/ 13 h 13"/>
                <a:gd name="T2" fmla="*/ 18 w 18"/>
                <a:gd name="T3" fmla="*/ 7 h 13"/>
                <a:gd name="T4" fmla="*/ 15 w 18"/>
                <a:gd name="T5" fmla="*/ 0 h 13"/>
                <a:gd name="T6" fmla="*/ 9 w 18"/>
                <a:gd name="T7" fmla="*/ 6 h 13"/>
                <a:gd name="T8" fmla="*/ 5 w 18"/>
                <a:gd name="T9" fmla="*/ 7 h 13"/>
                <a:gd name="T10" fmla="*/ 0 w 18"/>
                <a:gd name="T11" fmla="*/ 7 h 13"/>
                <a:gd name="T12" fmla="*/ 5 w 18"/>
                <a:gd name="T13" fmla="*/ 13 h 13"/>
                <a:gd name="T14" fmla="*/ 7 w 1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3">
                  <a:moveTo>
                    <a:pt x="7" y="13"/>
                  </a:moveTo>
                  <a:lnTo>
                    <a:pt x="18" y="7"/>
                  </a:lnTo>
                  <a:lnTo>
                    <a:pt x="15" y="0"/>
                  </a:lnTo>
                  <a:lnTo>
                    <a:pt x="9" y="6"/>
                  </a:lnTo>
                  <a:lnTo>
                    <a:pt x="5" y="7"/>
                  </a:lnTo>
                  <a:lnTo>
                    <a:pt x="0" y="7"/>
                  </a:lnTo>
                  <a:lnTo>
                    <a:pt x="5" y="13"/>
                  </a:lnTo>
                  <a:lnTo>
                    <a:pt x="7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14" name="Rectangle 14"/>
            <p:cNvSpPr>
              <a:spLocks noChangeArrowheads="1"/>
            </p:cNvSpPr>
            <p:nvPr/>
          </p:nvSpPr>
          <p:spPr bwMode="auto">
            <a:xfrm>
              <a:off x="2679230" y="8978423"/>
              <a:ext cx="10488" cy="786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auto">
            <a:xfrm>
              <a:off x="2647765" y="8922049"/>
              <a:ext cx="10488" cy="19666"/>
            </a:xfrm>
            <a:custGeom>
              <a:avLst/>
              <a:gdLst>
                <a:gd name="T0" fmla="*/ 2 w 8"/>
                <a:gd name="T1" fmla="*/ 2 h 15"/>
                <a:gd name="T2" fmla="*/ 0 w 8"/>
                <a:gd name="T3" fmla="*/ 2 h 15"/>
                <a:gd name="T4" fmla="*/ 0 w 8"/>
                <a:gd name="T5" fmla="*/ 6 h 15"/>
                <a:gd name="T6" fmla="*/ 4 w 8"/>
                <a:gd name="T7" fmla="*/ 15 h 15"/>
                <a:gd name="T8" fmla="*/ 8 w 8"/>
                <a:gd name="T9" fmla="*/ 0 h 15"/>
                <a:gd name="T10" fmla="*/ 2 w 8"/>
                <a:gd name="T11" fmla="*/ 0 h 15"/>
                <a:gd name="T12" fmla="*/ 2 w 8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5">
                  <a:moveTo>
                    <a:pt x="2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4" y="15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auto">
            <a:xfrm>
              <a:off x="3425204" y="9333712"/>
              <a:ext cx="13110" cy="23598"/>
            </a:xfrm>
            <a:custGeom>
              <a:avLst/>
              <a:gdLst>
                <a:gd name="T0" fmla="*/ 4 w 10"/>
                <a:gd name="T1" fmla="*/ 0 h 18"/>
                <a:gd name="T2" fmla="*/ 0 w 10"/>
                <a:gd name="T3" fmla="*/ 9 h 18"/>
                <a:gd name="T4" fmla="*/ 10 w 10"/>
                <a:gd name="T5" fmla="*/ 18 h 18"/>
                <a:gd name="T6" fmla="*/ 4 w 1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4" y="0"/>
                  </a:moveTo>
                  <a:lnTo>
                    <a:pt x="0" y="9"/>
                  </a:lnTo>
                  <a:lnTo>
                    <a:pt x="10" y="18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3596949" y="7799810"/>
              <a:ext cx="19666" cy="11800"/>
            </a:xfrm>
            <a:custGeom>
              <a:avLst/>
              <a:gdLst>
                <a:gd name="T0" fmla="*/ 15 w 15"/>
                <a:gd name="T1" fmla="*/ 0 h 9"/>
                <a:gd name="T2" fmla="*/ 4 w 15"/>
                <a:gd name="T3" fmla="*/ 0 h 9"/>
                <a:gd name="T4" fmla="*/ 0 w 15"/>
                <a:gd name="T5" fmla="*/ 3 h 9"/>
                <a:gd name="T6" fmla="*/ 0 w 15"/>
                <a:gd name="T7" fmla="*/ 5 h 9"/>
                <a:gd name="T8" fmla="*/ 4 w 15"/>
                <a:gd name="T9" fmla="*/ 9 h 9"/>
                <a:gd name="T10" fmla="*/ 5 w 15"/>
                <a:gd name="T11" fmla="*/ 9 h 9"/>
                <a:gd name="T12" fmla="*/ 11 w 15"/>
                <a:gd name="T13" fmla="*/ 7 h 9"/>
                <a:gd name="T14" fmla="*/ 11 w 15"/>
                <a:gd name="T15" fmla="*/ 3 h 9"/>
                <a:gd name="T16" fmla="*/ 15 w 15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9">
                  <a:moveTo>
                    <a:pt x="15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9"/>
                  </a:lnTo>
                  <a:lnTo>
                    <a:pt x="5" y="9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18" name="Freeform 18"/>
            <p:cNvSpPr>
              <a:spLocks/>
            </p:cNvSpPr>
            <p:nvPr/>
          </p:nvSpPr>
          <p:spPr bwMode="auto">
            <a:xfrm>
              <a:off x="2997809" y="8342575"/>
              <a:ext cx="23598" cy="14422"/>
            </a:xfrm>
            <a:custGeom>
              <a:avLst/>
              <a:gdLst>
                <a:gd name="T0" fmla="*/ 15 w 18"/>
                <a:gd name="T1" fmla="*/ 11 h 11"/>
                <a:gd name="T2" fmla="*/ 18 w 18"/>
                <a:gd name="T3" fmla="*/ 7 h 11"/>
                <a:gd name="T4" fmla="*/ 18 w 18"/>
                <a:gd name="T5" fmla="*/ 0 h 11"/>
                <a:gd name="T6" fmla="*/ 13 w 18"/>
                <a:gd name="T7" fmla="*/ 0 h 11"/>
                <a:gd name="T8" fmla="*/ 11 w 18"/>
                <a:gd name="T9" fmla="*/ 6 h 11"/>
                <a:gd name="T10" fmla="*/ 5 w 18"/>
                <a:gd name="T11" fmla="*/ 0 h 11"/>
                <a:gd name="T12" fmla="*/ 4 w 18"/>
                <a:gd name="T13" fmla="*/ 0 h 11"/>
                <a:gd name="T14" fmla="*/ 0 w 18"/>
                <a:gd name="T15" fmla="*/ 4 h 11"/>
                <a:gd name="T16" fmla="*/ 0 w 18"/>
                <a:gd name="T17" fmla="*/ 9 h 11"/>
                <a:gd name="T18" fmla="*/ 5 w 18"/>
                <a:gd name="T19" fmla="*/ 6 h 11"/>
                <a:gd name="T20" fmla="*/ 11 w 18"/>
                <a:gd name="T21" fmla="*/ 6 h 11"/>
                <a:gd name="T22" fmla="*/ 11 w 18"/>
                <a:gd name="T23" fmla="*/ 7 h 11"/>
                <a:gd name="T24" fmla="*/ 15 w 18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">
                  <a:moveTo>
                    <a:pt x="15" y="11"/>
                  </a:moveTo>
                  <a:lnTo>
                    <a:pt x="18" y="7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1" y="6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5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5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19" name="Freeform 19"/>
            <p:cNvSpPr>
              <a:spLocks/>
            </p:cNvSpPr>
            <p:nvPr/>
          </p:nvSpPr>
          <p:spPr bwMode="auto">
            <a:xfrm>
              <a:off x="3048939" y="9080683"/>
              <a:ext cx="11800" cy="27532"/>
            </a:xfrm>
            <a:custGeom>
              <a:avLst/>
              <a:gdLst>
                <a:gd name="T0" fmla="*/ 9 w 9"/>
                <a:gd name="T1" fmla="*/ 21 h 21"/>
                <a:gd name="T2" fmla="*/ 6 w 9"/>
                <a:gd name="T3" fmla="*/ 8 h 21"/>
                <a:gd name="T4" fmla="*/ 6 w 9"/>
                <a:gd name="T5" fmla="*/ 6 h 21"/>
                <a:gd name="T6" fmla="*/ 0 w 9"/>
                <a:gd name="T7" fmla="*/ 0 h 21"/>
                <a:gd name="T8" fmla="*/ 0 w 9"/>
                <a:gd name="T9" fmla="*/ 6 h 21"/>
                <a:gd name="T10" fmla="*/ 2 w 9"/>
                <a:gd name="T11" fmla="*/ 12 h 21"/>
                <a:gd name="T12" fmla="*/ 9 w 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9" y="21"/>
                  </a:moveTo>
                  <a:lnTo>
                    <a:pt x="6" y="8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2"/>
                  </a:lnTo>
                  <a:lnTo>
                    <a:pt x="9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20" name="Freeform 20"/>
            <p:cNvSpPr>
              <a:spLocks/>
            </p:cNvSpPr>
            <p:nvPr/>
          </p:nvSpPr>
          <p:spPr bwMode="auto">
            <a:xfrm>
              <a:off x="2921769" y="8814545"/>
              <a:ext cx="19666" cy="17044"/>
            </a:xfrm>
            <a:custGeom>
              <a:avLst/>
              <a:gdLst>
                <a:gd name="T0" fmla="*/ 4 w 15"/>
                <a:gd name="T1" fmla="*/ 4 h 13"/>
                <a:gd name="T2" fmla="*/ 0 w 15"/>
                <a:gd name="T3" fmla="*/ 4 h 13"/>
                <a:gd name="T4" fmla="*/ 0 w 15"/>
                <a:gd name="T5" fmla="*/ 13 h 13"/>
                <a:gd name="T6" fmla="*/ 6 w 15"/>
                <a:gd name="T7" fmla="*/ 13 h 13"/>
                <a:gd name="T8" fmla="*/ 7 w 15"/>
                <a:gd name="T9" fmla="*/ 11 h 13"/>
                <a:gd name="T10" fmla="*/ 9 w 15"/>
                <a:gd name="T11" fmla="*/ 11 h 13"/>
                <a:gd name="T12" fmla="*/ 15 w 15"/>
                <a:gd name="T13" fmla="*/ 6 h 13"/>
                <a:gd name="T14" fmla="*/ 9 w 15"/>
                <a:gd name="T15" fmla="*/ 6 h 13"/>
                <a:gd name="T16" fmla="*/ 7 w 15"/>
                <a:gd name="T17" fmla="*/ 4 h 13"/>
                <a:gd name="T18" fmla="*/ 7 w 15"/>
                <a:gd name="T19" fmla="*/ 0 h 13"/>
                <a:gd name="T20" fmla="*/ 4 w 15"/>
                <a:gd name="T2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3">
                  <a:moveTo>
                    <a:pt x="4" y="4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5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7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21" name="Freeform 21"/>
            <p:cNvSpPr>
              <a:spLocks/>
            </p:cNvSpPr>
            <p:nvPr/>
          </p:nvSpPr>
          <p:spPr bwMode="auto">
            <a:xfrm>
              <a:off x="2772312" y="9054463"/>
              <a:ext cx="13110" cy="11800"/>
            </a:xfrm>
            <a:custGeom>
              <a:avLst/>
              <a:gdLst>
                <a:gd name="T0" fmla="*/ 0 w 10"/>
                <a:gd name="T1" fmla="*/ 9 h 9"/>
                <a:gd name="T2" fmla="*/ 4 w 10"/>
                <a:gd name="T3" fmla="*/ 9 h 9"/>
                <a:gd name="T4" fmla="*/ 10 w 10"/>
                <a:gd name="T5" fmla="*/ 4 h 9"/>
                <a:gd name="T6" fmla="*/ 4 w 10"/>
                <a:gd name="T7" fmla="*/ 4 h 9"/>
                <a:gd name="T8" fmla="*/ 0 w 10"/>
                <a:gd name="T9" fmla="*/ 0 h 9"/>
                <a:gd name="T10" fmla="*/ 0 w 10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lnTo>
                    <a:pt x="4" y="9"/>
                  </a:lnTo>
                  <a:lnTo>
                    <a:pt x="10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22" name="Freeform 22"/>
            <p:cNvSpPr>
              <a:spLocks/>
            </p:cNvSpPr>
            <p:nvPr/>
          </p:nvSpPr>
          <p:spPr bwMode="auto">
            <a:xfrm>
              <a:off x="2698895" y="8806679"/>
              <a:ext cx="230741" cy="93083"/>
            </a:xfrm>
            <a:custGeom>
              <a:avLst/>
              <a:gdLst>
                <a:gd name="T0" fmla="*/ 157 w 176"/>
                <a:gd name="T1" fmla="*/ 71 h 71"/>
                <a:gd name="T2" fmla="*/ 166 w 176"/>
                <a:gd name="T3" fmla="*/ 69 h 71"/>
                <a:gd name="T4" fmla="*/ 176 w 176"/>
                <a:gd name="T5" fmla="*/ 68 h 71"/>
                <a:gd name="T6" fmla="*/ 174 w 176"/>
                <a:gd name="T7" fmla="*/ 56 h 71"/>
                <a:gd name="T8" fmla="*/ 166 w 176"/>
                <a:gd name="T9" fmla="*/ 54 h 71"/>
                <a:gd name="T10" fmla="*/ 157 w 176"/>
                <a:gd name="T11" fmla="*/ 53 h 71"/>
                <a:gd name="T12" fmla="*/ 153 w 176"/>
                <a:gd name="T13" fmla="*/ 51 h 71"/>
                <a:gd name="T14" fmla="*/ 151 w 176"/>
                <a:gd name="T15" fmla="*/ 45 h 71"/>
                <a:gd name="T16" fmla="*/ 133 w 176"/>
                <a:gd name="T17" fmla="*/ 41 h 71"/>
                <a:gd name="T18" fmla="*/ 121 w 176"/>
                <a:gd name="T19" fmla="*/ 28 h 71"/>
                <a:gd name="T20" fmla="*/ 103 w 176"/>
                <a:gd name="T21" fmla="*/ 15 h 71"/>
                <a:gd name="T22" fmla="*/ 97 w 176"/>
                <a:gd name="T23" fmla="*/ 13 h 71"/>
                <a:gd name="T24" fmla="*/ 93 w 176"/>
                <a:gd name="T25" fmla="*/ 17 h 71"/>
                <a:gd name="T26" fmla="*/ 82 w 176"/>
                <a:gd name="T27" fmla="*/ 8 h 71"/>
                <a:gd name="T28" fmla="*/ 69 w 176"/>
                <a:gd name="T29" fmla="*/ 6 h 71"/>
                <a:gd name="T30" fmla="*/ 66 w 176"/>
                <a:gd name="T31" fmla="*/ 4 h 71"/>
                <a:gd name="T32" fmla="*/ 58 w 176"/>
                <a:gd name="T33" fmla="*/ 0 h 71"/>
                <a:gd name="T34" fmla="*/ 47 w 176"/>
                <a:gd name="T35" fmla="*/ 2 h 71"/>
                <a:gd name="T36" fmla="*/ 41 w 176"/>
                <a:gd name="T37" fmla="*/ 4 h 71"/>
                <a:gd name="T38" fmla="*/ 26 w 176"/>
                <a:gd name="T39" fmla="*/ 6 h 71"/>
                <a:gd name="T40" fmla="*/ 21 w 176"/>
                <a:gd name="T41" fmla="*/ 8 h 71"/>
                <a:gd name="T42" fmla="*/ 11 w 176"/>
                <a:gd name="T43" fmla="*/ 12 h 71"/>
                <a:gd name="T44" fmla="*/ 6 w 176"/>
                <a:gd name="T45" fmla="*/ 23 h 71"/>
                <a:gd name="T46" fmla="*/ 0 w 176"/>
                <a:gd name="T47" fmla="*/ 27 h 71"/>
                <a:gd name="T48" fmla="*/ 15 w 176"/>
                <a:gd name="T49" fmla="*/ 30 h 71"/>
                <a:gd name="T50" fmla="*/ 24 w 176"/>
                <a:gd name="T51" fmla="*/ 23 h 71"/>
                <a:gd name="T52" fmla="*/ 38 w 176"/>
                <a:gd name="T53" fmla="*/ 17 h 71"/>
                <a:gd name="T54" fmla="*/ 52 w 176"/>
                <a:gd name="T55" fmla="*/ 15 h 71"/>
                <a:gd name="T56" fmla="*/ 56 w 176"/>
                <a:gd name="T57" fmla="*/ 19 h 71"/>
                <a:gd name="T58" fmla="*/ 62 w 176"/>
                <a:gd name="T59" fmla="*/ 21 h 71"/>
                <a:gd name="T60" fmla="*/ 77 w 176"/>
                <a:gd name="T61" fmla="*/ 30 h 71"/>
                <a:gd name="T62" fmla="*/ 90 w 176"/>
                <a:gd name="T63" fmla="*/ 34 h 71"/>
                <a:gd name="T64" fmla="*/ 101 w 176"/>
                <a:gd name="T65" fmla="*/ 36 h 71"/>
                <a:gd name="T66" fmla="*/ 105 w 176"/>
                <a:gd name="T67" fmla="*/ 40 h 71"/>
                <a:gd name="T68" fmla="*/ 110 w 176"/>
                <a:gd name="T69" fmla="*/ 49 h 71"/>
                <a:gd name="T70" fmla="*/ 125 w 176"/>
                <a:gd name="T71" fmla="*/ 54 h 71"/>
                <a:gd name="T72" fmla="*/ 127 w 176"/>
                <a:gd name="T73" fmla="*/ 54 h 71"/>
                <a:gd name="T74" fmla="*/ 121 w 176"/>
                <a:gd name="T75" fmla="*/ 62 h 71"/>
                <a:gd name="T76" fmla="*/ 121 w 176"/>
                <a:gd name="T77" fmla="*/ 62 h 71"/>
                <a:gd name="T78" fmla="*/ 118 w 176"/>
                <a:gd name="T79" fmla="*/ 69 h 71"/>
                <a:gd name="T80" fmla="*/ 131 w 176"/>
                <a:gd name="T81" fmla="*/ 71 h 71"/>
                <a:gd name="T82" fmla="*/ 148 w 176"/>
                <a:gd name="T83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" h="71">
                  <a:moveTo>
                    <a:pt x="151" y="71"/>
                  </a:moveTo>
                  <a:lnTo>
                    <a:pt x="157" y="71"/>
                  </a:lnTo>
                  <a:lnTo>
                    <a:pt x="161" y="69"/>
                  </a:lnTo>
                  <a:lnTo>
                    <a:pt x="166" y="69"/>
                  </a:lnTo>
                  <a:lnTo>
                    <a:pt x="170" y="68"/>
                  </a:lnTo>
                  <a:lnTo>
                    <a:pt x="176" y="68"/>
                  </a:lnTo>
                  <a:lnTo>
                    <a:pt x="176" y="60"/>
                  </a:lnTo>
                  <a:lnTo>
                    <a:pt x="174" y="56"/>
                  </a:lnTo>
                  <a:lnTo>
                    <a:pt x="168" y="54"/>
                  </a:lnTo>
                  <a:lnTo>
                    <a:pt x="166" y="54"/>
                  </a:lnTo>
                  <a:lnTo>
                    <a:pt x="161" y="53"/>
                  </a:lnTo>
                  <a:lnTo>
                    <a:pt x="157" y="53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51" y="49"/>
                  </a:lnTo>
                  <a:lnTo>
                    <a:pt x="151" y="45"/>
                  </a:lnTo>
                  <a:lnTo>
                    <a:pt x="138" y="41"/>
                  </a:lnTo>
                  <a:lnTo>
                    <a:pt x="133" y="41"/>
                  </a:lnTo>
                  <a:lnTo>
                    <a:pt x="131" y="40"/>
                  </a:lnTo>
                  <a:lnTo>
                    <a:pt x="121" y="28"/>
                  </a:lnTo>
                  <a:lnTo>
                    <a:pt x="107" y="15"/>
                  </a:lnTo>
                  <a:lnTo>
                    <a:pt x="103" y="15"/>
                  </a:lnTo>
                  <a:lnTo>
                    <a:pt x="99" y="13"/>
                  </a:lnTo>
                  <a:lnTo>
                    <a:pt x="97" y="13"/>
                  </a:lnTo>
                  <a:lnTo>
                    <a:pt x="93" y="10"/>
                  </a:lnTo>
                  <a:lnTo>
                    <a:pt x="93" y="17"/>
                  </a:lnTo>
                  <a:lnTo>
                    <a:pt x="92" y="17"/>
                  </a:lnTo>
                  <a:lnTo>
                    <a:pt x="82" y="8"/>
                  </a:lnTo>
                  <a:lnTo>
                    <a:pt x="75" y="8"/>
                  </a:lnTo>
                  <a:lnTo>
                    <a:pt x="69" y="6"/>
                  </a:lnTo>
                  <a:lnTo>
                    <a:pt x="67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1" y="4"/>
                  </a:lnTo>
                  <a:lnTo>
                    <a:pt x="30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1" y="8"/>
                  </a:lnTo>
                  <a:lnTo>
                    <a:pt x="17" y="10"/>
                  </a:lnTo>
                  <a:lnTo>
                    <a:pt x="11" y="12"/>
                  </a:lnTo>
                  <a:lnTo>
                    <a:pt x="8" y="19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0" y="27"/>
                  </a:lnTo>
                  <a:lnTo>
                    <a:pt x="4" y="30"/>
                  </a:lnTo>
                  <a:lnTo>
                    <a:pt x="15" y="30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45" y="15"/>
                  </a:lnTo>
                  <a:lnTo>
                    <a:pt x="52" y="15"/>
                  </a:lnTo>
                  <a:lnTo>
                    <a:pt x="56" y="17"/>
                  </a:lnTo>
                  <a:lnTo>
                    <a:pt x="56" y="19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75" y="28"/>
                  </a:lnTo>
                  <a:lnTo>
                    <a:pt x="77" y="30"/>
                  </a:lnTo>
                  <a:lnTo>
                    <a:pt x="86" y="36"/>
                  </a:lnTo>
                  <a:lnTo>
                    <a:pt x="90" y="34"/>
                  </a:lnTo>
                  <a:lnTo>
                    <a:pt x="95" y="36"/>
                  </a:lnTo>
                  <a:lnTo>
                    <a:pt x="101" y="36"/>
                  </a:lnTo>
                  <a:lnTo>
                    <a:pt x="103" y="38"/>
                  </a:lnTo>
                  <a:lnTo>
                    <a:pt x="105" y="40"/>
                  </a:lnTo>
                  <a:lnTo>
                    <a:pt x="105" y="41"/>
                  </a:lnTo>
                  <a:lnTo>
                    <a:pt x="110" y="49"/>
                  </a:lnTo>
                  <a:lnTo>
                    <a:pt x="116" y="53"/>
                  </a:lnTo>
                  <a:lnTo>
                    <a:pt x="125" y="54"/>
                  </a:lnTo>
                  <a:lnTo>
                    <a:pt x="127" y="54"/>
                  </a:lnTo>
                  <a:lnTo>
                    <a:pt x="127" y="54"/>
                  </a:lnTo>
                  <a:lnTo>
                    <a:pt x="125" y="56"/>
                  </a:lnTo>
                  <a:lnTo>
                    <a:pt x="121" y="62"/>
                  </a:lnTo>
                  <a:lnTo>
                    <a:pt x="121" y="62"/>
                  </a:lnTo>
                  <a:lnTo>
                    <a:pt x="121" y="62"/>
                  </a:lnTo>
                  <a:lnTo>
                    <a:pt x="118" y="66"/>
                  </a:lnTo>
                  <a:lnTo>
                    <a:pt x="118" y="69"/>
                  </a:lnTo>
                  <a:lnTo>
                    <a:pt x="125" y="71"/>
                  </a:lnTo>
                  <a:lnTo>
                    <a:pt x="131" y="71"/>
                  </a:lnTo>
                  <a:lnTo>
                    <a:pt x="135" y="69"/>
                  </a:lnTo>
                  <a:lnTo>
                    <a:pt x="148" y="69"/>
                  </a:lnTo>
                  <a:lnTo>
                    <a:pt x="151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23" name="Freeform 23"/>
            <p:cNvSpPr>
              <a:spLocks/>
            </p:cNvSpPr>
            <p:nvPr/>
          </p:nvSpPr>
          <p:spPr bwMode="auto">
            <a:xfrm>
              <a:off x="2794600" y="8890585"/>
              <a:ext cx="26221" cy="14422"/>
            </a:xfrm>
            <a:custGeom>
              <a:avLst/>
              <a:gdLst>
                <a:gd name="T0" fmla="*/ 9 w 20"/>
                <a:gd name="T1" fmla="*/ 11 h 11"/>
                <a:gd name="T2" fmla="*/ 20 w 20"/>
                <a:gd name="T3" fmla="*/ 0 h 11"/>
                <a:gd name="T4" fmla="*/ 0 w 20"/>
                <a:gd name="T5" fmla="*/ 11 h 11"/>
                <a:gd name="T6" fmla="*/ 9 w 2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1">
                  <a:moveTo>
                    <a:pt x="9" y="11"/>
                  </a:moveTo>
                  <a:lnTo>
                    <a:pt x="20" y="0"/>
                  </a:lnTo>
                  <a:lnTo>
                    <a:pt x="0" y="11"/>
                  </a:ln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24" name="Freeform 24"/>
            <p:cNvSpPr>
              <a:spLocks/>
            </p:cNvSpPr>
            <p:nvPr/>
          </p:nvSpPr>
          <p:spPr bwMode="auto">
            <a:xfrm>
              <a:off x="2743470" y="9032176"/>
              <a:ext cx="11800" cy="11800"/>
            </a:xfrm>
            <a:custGeom>
              <a:avLst/>
              <a:gdLst>
                <a:gd name="T0" fmla="*/ 9 w 9"/>
                <a:gd name="T1" fmla="*/ 0 h 9"/>
                <a:gd name="T2" fmla="*/ 4 w 9"/>
                <a:gd name="T3" fmla="*/ 0 h 9"/>
                <a:gd name="T4" fmla="*/ 0 w 9"/>
                <a:gd name="T5" fmla="*/ 4 h 9"/>
                <a:gd name="T6" fmla="*/ 4 w 9"/>
                <a:gd name="T7" fmla="*/ 9 h 9"/>
                <a:gd name="T8" fmla="*/ 9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25" name="Freeform 25"/>
            <p:cNvSpPr>
              <a:spLocks/>
            </p:cNvSpPr>
            <p:nvPr/>
          </p:nvSpPr>
          <p:spPr bwMode="auto">
            <a:xfrm>
              <a:off x="2772312" y="8905005"/>
              <a:ext cx="14422" cy="9178"/>
            </a:xfrm>
            <a:custGeom>
              <a:avLst/>
              <a:gdLst>
                <a:gd name="T0" fmla="*/ 11 w 11"/>
                <a:gd name="T1" fmla="*/ 0 h 7"/>
                <a:gd name="T2" fmla="*/ 8 w 11"/>
                <a:gd name="T3" fmla="*/ 0 h 7"/>
                <a:gd name="T4" fmla="*/ 4 w 11"/>
                <a:gd name="T5" fmla="*/ 2 h 7"/>
                <a:gd name="T6" fmla="*/ 0 w 11"/>
                <a:gd name="T7" fmla="*/ 2 h 7"/>
                <a:gd name="T8" fmla="*/ 0 w 11"/>
                <a:gd name="T9" fmla="*/ 7 h 7"/>
                <a:gd name="T10" fmla="*/ 11 w 11"/>
                <a:gd name="T11" fmla="*/ 7 h 7"/>
                <a:gd name="T12" fmla="*/ 11 w 11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26" name="Freeform 26"/>
            <p:cNvSpPr>
              <a:spLocks/>
            </p:cNvSpPr>
            <p:nvPr/>
          </p:nvSpPr>
          <p:spPr bwMode="auto">
            <a:xfrm>
              <a:off x="3031896" y="9080683"/>
              <a:ext cx="11800" cy="22288"/>
            </a:xfrm>
            <a:custGeom>
              <a:avLst/>
              <a:gdLst>
                <a:gd name="T0" fmla="*/ 0 w 9"/>
                <a:gd name="T1" fmla="*/ 0 h 17"/>
                <a:gd name="T2" fmla="*/ 0 w 9"/>
                <a:gd name="T3" fmla="*/ 6 h 17"/>
                <a:gd name="T4" fmla="*/ 2 w 9"/>
                <a:gd name="T5" fmla="*/ 13 h 17"/>
                <a:gd name="T6" fmla="*/ 9 w 9"/>
                <a:gd name="T7" fmla="*/ 17 h 17"/>
                <a:gd name="T8" fmla="*/ 7 w 9"/>
                <a:gd name="T9" fmla="*/ 4 h 17"/>
                <a:gd name="T10" fmla="*/ 0 w 9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7">
                  <a:moveTo>
                    <a:pt x="0" y="0"/>
                  </a:moveTo>
                  <a:lnTo>
                    <a:pt x="0" y="6"/>
                  </a:lnTo>
                  <a:lnTo>
                    <a:pt x="2" y="13"/>
                  </a:lnTo>
                  <a:lnTo>
                    <a:pt x="9" y="1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27" name="Freeform 27"/>
            <p:cNvSpPr>
              <a:spLocks/>
            </p:cNvSpPr>
            <p:nvPr/>
          </p:nvSpPr>
          <p:spPr bwMode="auto">
            <a:xfrm>
              <a:off x="2738225" y="9085927"/>
              <a:ext cx="10488" cy="11800"/>
            </a:xfrm>
            <a:custGeom>
              <a:avLst/>
              <a:gdLst>
                <a:gd name="T0" fmla="*/ 2 w 8"/>
                <a:gd name="T1" fmla="*/ 4 h 9"/>
                <a:gd name="T2" fmla="*/ 0 w 8"/>
                <a:gd name="T3" fmla="*/ 6 h 9"/>
                <a:gd name="T4" fmla="*/ 0 w 8"/>
                <a:gd name="T5" fmla="*/ 9 h 9"/>
                <a:gd name="T6" fmla="*/ 6 w 8"/>
                <a:gd name="T7" fmla="*/ 9 h 9"/>
                <a:gd name="T8" fmla="*/ 8 w 8"/>
                <a:gd name="T9" fmla="*/ 4 h 9"/>
                <a:gd name="T10" fmla="*/ 8 w 8"/>
                <a:gd name="T11" fmla="*/ 0 h 9"/>
                <a:gd name="T12" fmla="*/ 2 w 8"/>
                <a:gd name="T13" fmla="*/ 0 h 9"/>
                <a:gd name="T14" fmla="*/ 2 w 8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2" y="4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6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28" name="Freeform 28"/>
            <p:cNvSpPr>
              <a:spLocks/>
            </p:cNvSpPr>
            <p:nvPr/>
          </p:nvSpPr>
          <p:spPr bwMode="auto">
            <a:xfrm>
              <a:off x="2919147" y="8895829"/>
              <a:ext cx="135036" cy="65551"/>
            </a:xfrm>
            <a:custGeom>
              <a:avLst/>
              <a:gdLst>
                <a:gd name="T0" fmla="*/ 103 w 103"/>
                <a:gd name="T1" fmla="*/ 28 h 50"/>
                <a:gd name="T2" fmla="*/ 90 w 103"/>
                <a:gd name="T3" fmla="*/ 18 h 50"/>
                <a:gd name="T4" fmla="*/ 82 w 103"/>
                <a:gd name="T5" fmla="*/ 16 h 50"/>
                <a:gd name="T6" fmla="*/ 80 w 103"/>
                <a:gd name="T7" fmla="*/ 13 h 50"/>
                <a:gd name="T8" fmla="*/ 77 w 103"/>
                <a:gd name="T9" fmla="*/ 5 h 50"/>
                <a:gd name="T10" fmla="*/ 69 w 103"/>
                <a:gd name="T11" fmla="*/ 5 h 50"/>
                <a:gd name="T12" fmla="*/ 67 w 103"/>
                <a:gd name="T13" fmla="*/ 3 h 50"/>
                <a:gd name="T14" fmla="*/ 50 w 103"/>
                <a:gd name="T15" fmla="*/ 1 h 50"/>
                <a:gd name="T16" fmla="*/ 47 w 103"/>
                <a:gd name="T17" fmla="*/ 0 h 50"/>
                <a:gd name="T18" fmla="*/ 41 w 103"/>
                <a:gd name="T19" fmla="*/ 3 h 50"/>
                <a:gd name="T20" fmla="*/ 30 w 103"/>
                <a:gd name="T21" fmla="*/ 0 h 50"/>
                <a:gd name="T22" fmla="*/ 15 w 103"/>
                <a:gd name="T23" fmla="*/ 5 h 50"/>
                <a:gd name="T24" fmla="*/ 28 w 103"/>
                <a:gd name="T25" fmla="*/ 9 h 50"/>
                <a:gd name="T26" fmla="*/ 24 w 103"/>
                <a:gd name="T27" fmla="*/ 18 h 50"/>
                <a:gd name="T28" fmla="*/ 34 w 103"/>
                <a:gd name="T29" fmla="*/ 22 h 50"/>
                <a:gd name="T30" fmla="*/ 36 w 103"/>
                <a:gd name="T31" fmla="*/ 24 h 50"/>
                <a:gd name="T32" fmla="*/ 19 w 103"/>
                <a:gd name="T33" fmla="*/ 22 h 50"/>
                <a:gd name="T34" fmla="*/ 28 w 103"/>
                <a:gd name="T35" fmla="*/ 28 h 50"/>
                <a:gd name="T36" fmla="*/ 36 w 103"/>
                <a:gd name="T37" fmla="*/ 24 h 50"/>
                <a:gd name="T38" fmla="*/ 34 w 103"/>
                <a:gd name="T39" fmla="*/ 28 h 50"/>
                <a:gd name="T40" fmla="*/ 22 w 103"/>
                <a:gd name="T41" fmla="*/ 29 h 50"/>
                <a:gd name="T42" fmla="*/ 2 w 103"/>
                <a:gd name="T43" fmla="*/ 22 h 50"/>
                <a:gd name="T44" fmla="*/ 0 w 103"/>
                <a:gd name="T45" fmla="*/ 33 h 50"/>
                <a:gd name="T46" fmla="*/ 6 w 103"/>
                <a:gd name="T47" fmla="*/ 39 h 50"/>
                <a:gd name="T48" fmla="*/ 15 w 103"/>
                <a:gd name="T49" fmla="*/ 41 h 50"/>
                <a:gd name="T50" fmla="*/ 17 w 103"/>
                <a:gd name="T51" fmla="*/ 35 h 50"/>
                <a:gd name="T52" fmla="*/ 41 w 103"/>
                <a:gd name="T53" fmla="*/ 37 h 50"/>
                <a:gd name="T54" fmla="*/ 47 w 103"/>
                <a:gd name="T55" fmla="*/ 42 h 50"/>
                <a:gd name="T56" fmla="*/ 45 w 103"/>
                <a:gd name="T57" fmla="*/ 42 h 50"/>
                <a:gd name="T58" fmla="*/ 49 w 103"/>
                <a:gd name="T59" fmla="*/ 50 h 50"/>
                <a:gd name="T60" fmla="*/ 54 w 103"/>
                <a:gd name="T61" fmla="*/ 44 h 50"/>
                <a:gd name="T62" fmla="*/ 60 w 103"/>
                <a:gd name="T63" fmla="*/ 37 h 50"/>
                <a:gd name="T64" fmla="*/ 64 w 103"/>
                <a:gd name="T65" fmla="*/ 35 h 50"/>
                <a:gd name="T66" fmla="*/ 75 w 103"/>
                <a:gd name="T67" fmla="*/ 33 h 50"/>
                <a:gd name="T68" fmla="*/ 84 w 103"/>
                <a:gd name="T69" fmla="*/ 35 h 50"/>
                <a:gd name="T70" fmla="*/ 93 w 103"/>
                <a:gd name="T71" fmla="*/ 37 h 50"/>
                <a:gd name="T72" fmla="*/ 103 w 103"/>
                <a:gd name="T73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50">
                  <a:moveTo>
                    <a:pt x="103" y="33"/>
                  </a:moveTo>
                  <a:lnTo>
                    <a:pt x="103" y="28"/>
                  </a:lnTo>
                  <a:lnTo>
                    <a:pt x="101" y="22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82" y="16"/>
                  </a:lnTo>
                  <a:lnTo>
                    <a:pt x="86" y="13"/>
                  </a:lnTo>
                  <a:lnTo>
                    <a:pt x="80" y="13"/>
                  </a:lnTo>
                  <a:lnTo>
                    <a:pt x="77" y="9"/>
                  </a:lnTo>
                  <a:lnTo>
                    <a:pt x="77" y="5"/>
                  </a:lnTo>
                  <a:lnTo>
                    <a:pt x="69" y="1"/>
                  </a:lnTo>
                  <a:lnTo>
                    <a:pt x="69" y="5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62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3" y="1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15" y="5"/>
                  </a:lnTo>
                  <a:lnTo>
                    <a:pt x="21" y="9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19" y="14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9"/>
                  </a:lnTo>
                  <a:lnTo>
                    <a:pt x="22" y="29"/>
                  </a:lnTo>
                  <a:lnTo>
                    <a:pt x="13" y="28"/>
                  </a:lnTo>
                  <a:lnTo>
                    <a:pt x="2" y="22"/>
                  </a:lnTo>
                  <a:lnTo>
                    <a:pt x="2" y="29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6" y="39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37" y="35"/>
                  </a:lnTo>
                  <a:lnTo>
                    <a:pt x="41" y="37"/>
                  </a:lnTo>
                  <a:lnTo>
                    <a:pt x="47" y="41"/>
                  </a:lnTo>
                  <a:lnTo>
                    <a:pt x="47" y="42"/>
                  </a:lnTo>
                  <a:lnTo>
                    <a:pt x="49" y="42"/>
                  </a:lnTo>
                  <a:lnTo>
                    <a:pt x="45" y="42"/>
                  </a:lnTo>
                  <a:lnTo>
                    <a:pt x="49" y="46"/>
                  </a:lnTo>
                  <a:lnTo>
                    <a:pt x="49" y="50"/>
                  </a:lnTo>
                  <a:lnTo>
                    <a:pt x="54" y="50"/>
                  </a:lnTo>
                  <a:lnTo>
                    <a:pt x="54" y="44"/>
                  </a:lnTo>
                  <a:lnTo>
                    <a:pt x="58" y="44"/>
                  </a:lnTo>
                  <a:lnTo>
                    <a:pt x="60" y="37"/>
                  </a:lnTo>
                  <a:lnTo>
                    <a:pt x="62" y="37"/>
                  </a:lnTo>
                  <a:lnTo>
                    <a:pt x="64" y="35"/>
                  </a:lnTo>
                  <a:lnTo>
                    <a:pt x="67" y="35"/>
                  </a:lnTo>
                  <a:lnTo>
                    <a:pt x="75" y="33"/>
                  </a:lnTo>
                  <a:lnTo>
                    <a:pt x="82" y="33"/>
                  </a:lnTo>
                  <a:lnTo>
                    <a:pt x="84" y="35"/>
                  </a:lnTo>
                  <a:lnTo>
                    <a:pt x="91" y="35"/>
                  </a:lnTo>
                  <a:lnTo>
                    <a:pt x="93" y="37"/>
                  </a:lnTo>
                  <a:lnTo>
                    <a:pt x="97" y="39"/>
                  </a:lnTo>
                  <a:lnTo>
                    <a:pt x="10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29" name="Freeform 29"/>
            <p:cNvSpPr>
              <a:spLocks/>
            </p:cNvSpPr>
            <p:nvPr/>
          </p:nvSpPr>
          <p:spPr bwMode="auto">
            <a:xfrm>
              <a:off x="2840486" y="8929915"/>
              <a:ext cx="44575" cy="28843"/>
            </a:xfrm>
            <a:custGeom>
              <a:avLst/>
              <a:gdLst>
                <a:gd name="T0" fmla="*/ 12 w 34"/>
                <a:gd name="T1" fmla="*/ 18 h 22"/>
                <a:gd name="T2" fmla="*/ 15 w 34"/>
                <a:gd name="T3" fmla="*/ 20 h 22"/>
                <a:gd name="T4" fmla="*/ 19 w 34"/>
                <a:gd name="T5" fmla="*/ 22 h 22"/>
                <a:gd name="T6" fmla="*/ 27 w 34"/>
                <a:gd name="T7" fmla="*/ 15 h 22"/>
                <a:gd name="T8" fmla="*/ 28 w 34"/>
                <a:gd name="T9" fmla="*/ 16 h 22"/>
                <a:gd name="T10" fmla="*/ 34 w 34"/>
                <a:gd name="T11" fmla="*/ 16 h 22"/>
                <a:gd name="T12" fmla="*/ 34 w 34"/>
                <a:gd name="T13" fmla="*/ 9 h 22"/>
                <a:gd name="T14" fmla="*/ 25 w 34"/>
                <a:gd name="T15" fmla="*/ 5 h 22"/>
                <a:gd name="T16" fmla="*/ 19 w 34"/>
                <a:gd name="T17" fmla="*/ 3 h 22"/>
                <a:gd name="T18" fmla="*/ 17 w 34"/>
                <a:gd name="T19" fmla="*/ 2 h 22"/>
                <a:gd name="T20" fmla="*/ 10 w 34"/>
                <a:gd name="T21" fmla="*/ 0 h 22"/>
                <a:gd name="T22" fmla="*/ 8 w 34"/>
                <a:gd name="T23" fmla="*/ 2 h 22"/>
                <a:gd name="T24" fmla="*/ 4 w 34"/>
                <a:gd name="T25" fmla="*/ 2 h 22"/>
                <a:gd name="T26" fmla="*/ 0 w 34"/>
                <a:gd name="T27" fmla="*/ 5 h 22"/>
                <a:gd name="T28" fmla="*/ 0 w 34"/>
                <a:gd name="T29" fmla="*/ 9 h 22"/>
                <a:gd name="T30" fmla="*/ 4 w 34"/>
                <a:gd name="T31" fmla="*/ 13 h 22"/>
                <a:gd name="T32" fmla="*/ 6 w 34"/>
                <a:gd name="T33" fmla="*/ 11 h 22"/>
                <a:gd name="T34" fmla="*/ 8 w 34"/>
                <a:gd name="T35" fmla="*/ 13 h 22"/>
                <a:gd name="T36" fmla="*/ 8 w 34"/>
                <a:gd name="T37" fmla="*/ 13 h 22"/>
                <a:gd name="T38" fmla="*/ 12 w 34"/>
                <a:gd name="T3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22">
                  <a:moveTo>
                    <a:pt x="12" y="18"/>
                  </a:moveTo>
                  <a:lnTo>
                    <a:pt x="15" y="20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34" y="9"/>
                  </a:lnTo>
                  <a:lnTo>
                    <a:pt x="25" y="5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31" name="Freeform 30"/>
            <p:cNvSpPr>
              <a:spLocks/>
            </p:cNvSpPr>
            <p:nvPr/>
          </p:nvSpPr>
          <p:spPr bwMode="auto">
            <a:xfrm>
              <a:off x="2811643" y="8860431"/>
              <a:ext cx="41953" cy="35398"/>
            </a:xfrm>
            <a:custGeom>
              <a:avLst/>
              <a:gdLst>
                <a:gd name="T0" fmla="*/ 11 w 32"/>
                <a:gd name="T1" fmla="*/ 10 h 27"/>
                <a:gd name="T2" fmla="*/ 15 w 32"/>
                <a:gd name="T3" fmla="*/ 13 h 27"/>
                <a:gd name="T4" fmla="*/ 19 w 32"/>
                <a:gd name="T5" fmla="*/ 13 h 27"/>
                <a:gd name="T6" fmla="*/ 32 w 32"/>
                <a:gd name="T7" fmla="*/ 27 h 27"/>
                <a:gd name="T8" fmla="*/ 24 w 32"/>
                <a:gd name="T9" fmla="*/ 12 h 27"/>
                <a:gd name="T10" fmla="*/ 19 w 32"/>
                <a:gd name="T11" fmla="*/ 12 h 27"/>
                <a:gd name="T12" fmla="*/ 17 w 32"/>
                <a:gd name="T13" fmla="*/ 8 h 27"/>
                <a:gd name="T14" fmla="*/ 13 w 32"/>
                <a:gd name="T15" fmla="*/ 6 h 27"/>
                <a:gd name="T16" fmla="*/ 13 w 32"/>
                <a:gd name="T17" fmla="*/ 4 h 27"/>
                <a:gd name="T18" fmla="*/ 7 w 32"/>
                <a:gd name="T19" fmla="*/ 2 h 27"/>
                <a:gd name="T20" fmla="*/ 4 w 32"/>
                <a:gd name="T21" fmla="*/ 2 h 27"/>
                <a:gd name="T22" fmla="*/ 2 w 32"/>
                <a:gd name="T23" fmla="*/ 0 h 27"/>
                <a:gd name="T24" fmla="*/ 4 w 32"/>
                <a:gd name="T25" fmla="*/ 2 h 27"/>
                <a:gd name="T26" fmla="*/ 0 w 32"/>
                <a:gd name="T27" fmla="*/ 2 h 27"/>
                <a:gd name="T28" fmla="*/ 4 w 32"/>
                <a:gd name="T29" fmla="*/ 8 h 27"/>
                <a:gd name="T30" fmla="*/ 9 w 32"/>
                <a:gd name="T31" fmla="*/ 10 h 27"/>
                <a:gd name="T32" fmla="*/ 11 w 32"/>
                <a:gd name="T33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27">
                  <a:moveTo>
                    <a:pt x="11" y="10"/>
                  </a:moveTo>
                  <a:lnTo>
                    <a:pt x="15" y="13"/>
                  </a:lnTo>
                  <a:lnTo>
                    <a:pt x="19" y="13"/>
                  </a:lnTo>
                  <a:lnTo>
                    <a:pt x="32" y="27"/>
                  </a:lnTo>
                  <a:lnTo>
                    <a:pt x="24" y="12"/>
                  </a:lnTo>
                  <a:lnTo>
                    <a:pt x="19" y="12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8"/>
                  </a:lnTo>
                  <a:lnTo>
                    <a:pt x="9" y="10"/>
                  </a:ln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33" name="Freeform 31"/>
            <p:cNvSpPr>
              <a:spLocks/>
            </p:cNvSpPr>
            <p:nvPr/>
          </p:nvSpPr>
          <p:spPr bwMode="auto">
            <a:xfrm>
              <a:off x="2936191" y="8848632"/>
              <a:ext cx="22288" cy="24910"/>
            </a:xfrm>
            <a:custGeom>
              <a:avLst/>
              <a:gdLst>
                <a:gd name="T0" fmla="*/ 8 w 17"/>
                <a:gd name="T1" fmla="*/ 6 h 19"/>
                <a:gd name="T2" fmla="*/ 8 w 17"/>
                <a:gd name="T3" fmla="*/ 9 h 19"/>
                <a:gd name="T4" fmla="*/ 8 w 17"/>
                <a:gd name="T5" fmla="*/ 9 h 19"/>
                <a:gd name="T6" fmla="*/ 0 w 17"/>
                <a:gd name="T7" fmla="*/ 9 h 19"/>
                <a:gd name="T8" fmla="*/ 0 w 17"/>
                <a:gd name="T9" fmla="*/ 15 h 19"/>
                <a:gd name="T10" fmla="*/ 4 w 17"/>
                <a:gd name="T11" fmla="*/ 19 h 19"/>
                <a:gd name="T12" fmla="*/ 8 w 17"/>
                <a:gd name="T13" fmla="*/ 17 h 19"/>
                <a:gd name="T14" fmla="*/ 13 w 17"/>
                <a:gd name="T15" fmla="*/ 11 h 19"/>
                <a:gd name="T16" fmla="*/ 13 w 17"/>
                <a:gd name="T17" fmla="*/ 11 h 19"/>
                <a:gd name="T18" fmla="*/ 13 w 17"/>
                <a:gd name="T19" fmla="*/ 11 h 19"/>
                <a:gd name="T20" fmla="*/ 17 w 17"/>
                <a:gd name="T21" fmla="*/ 8 h 19"/>
                <a:gd name="T22" fmla="*/ 17 w 17"/>
                <a:gd name="T23" fmla="*/ 4 h 19"/>
                <a:gd name="T24" fmla="*/ 13 w 17"/>
                <a:gd name="T25" fmla="*/ 0 h 19"/>
                <a:gd name="T26" fmla="*/ 8 w 17"/>
                <a:gd name="T2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9">
                  <a:moveTo>
                    <a:pt x="8" y="6"/>
                  </a:moveTo>
                  <a:lnTo>
                    <a:pt x="8" y="9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8" y="1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7" y="8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34" name="Freeform 32"/>
            <p:cNvSpPr>
              <a:spLocks/>
            </p:cNvSpPr>
            <p:nvPr/>
          </p:nvSpPr>
          <p:spPr bwMode="auto">
            <a:xfrm>
              <a:off x="2947990" y="8826344"/>
              <a:ext cx="18354" cy="13110"/>
            </a:xfrm>
            <a:custGeom>
              <a:avLst/>
              <a:gdLst>
                <a:gd name="T0" fmla="*/ 4 w 14"/>
                <a:gd name="T1" fmla="*/ 0 h 10"/>
                <a:gd name="T2" fmla="*/ 0 w 14"/>
                <a:gd name="T3" fmla="*/ 4 h 10"/>
                <a:gd name="T4" fmla="*/ 0 w 14"/>
                <a:gd name="T5" fmla="*/ 8 h 10"/>
                <a:gd name="T6" fmla="*/ 6 w 14"/>
                <a:gd name="T7" fmla="*/ 8 h 10"/>
                <a:gd name="T8" fmla="*/ 8 w 14"/>
                <a:gd name="T9" fmla="*/ 10 h 10"/>
                <a:gd name="T10" fmla="*/ 14 w 14"/>
                <a:gd name="T11" fmla="*/ 10 h 10"/>
                <a:gd name="T12" fmla="*/ 14 w 14"/>
                <a:gd name="T13" fmla="*/ 6 h 10"/>
                <a:gd name="T14" fmla="*/ 8 w 14"/>
                <a:gd name="T15" fmla="*/ 0 h 10"/>
                <a:gd name="T16" fmla="*/ 4 w 14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0">
                  <a:moveTo>
                    <a:pt x="4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35" name="Freeform 33"/>
            <p:cNvSpPr>
              <a:spLocks/>
            </p:cNvSpPr>
            <p:nvPr/>
          </p:nvSpPr>
          <p:spPr bwMode="auto">
            <a:xfrm>
              <a:off x="2933569" y="8811923"/>
              <a:ext cx="19666" cy="7866"/>
            </a:xfrm>
            <a:custGeom>
              <a:avLst/>
              <a:gdLst>
                <a:gd name="T0" fmla="*/ 0 w 15"/>
                <a:gd name="T1" fmla="*/ 6 h 6"/>
                <a:gd name="T2" fmla="*/ 4 w 15"/>
                <a:gd name="T3" fmla="*/ 6 h 6"/>
                <a:gd name="T4" fmla="*/ 15 w 15"/>
                <a:gd name="T5" fmla="*/ 0 h 6"/>
                <a:gd name="T6" fmla="*/ 0 w 15"/>
                <a:gd name="T7" fmla="*/ 0 h 6"/>
                <a:gd name="T8" fmla="*/ 0 w 1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6"/>
                  </a:moveTo>
                  <a:lnTo>
                    <a:pt x="4" y="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36" name="Freeform 34"/>
            <p:cNvSpPr>
              <a:spLocks/>
            </p:cNvSpPr>
            <p:nvPr/>
          </p:nvSpPr>
          <p:spPr bwMode="auto">
            <a:xfrm>
              <a:off x="2845730" y="8532674"/>
              <a:ext cx="7866" cy="15732"/>
            </a:xfrm>
            <a:custGeom>
              <a:avLst/>
              <a:gdLst>
                <a:gd name="T0" fmla="*/ 6 w 6"/>
                <a:gd name="T1" fmla="*/ 12 h 12"/>
                <a:gd name="T2" fmla="*/ 6 w 6"/>
                <a:gd name="T3" fmla="*/ 0 h 12"/>
                <a:gd name="T4" fmla="*/ 0 w 6"/>
                <a:gd name="T5" fmla="*/ 6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37" name="Freeform 35"/>
            <p:cNvSpPr>
              <a:spLocks/>
            </p:cNvSpPr>
            <p:nvPr/>
          </p:nvSpPr>
          <p:spPr bwMode="auto">
            <a:xfrm>
              <a:off x="2963722" y="8842076"/>
              <a:ext cx="34087" cy="17044"/>
            </a:xfrm>
            <a:custGeom>
              <a:avLst/>
              <a:gdLst>
                <a:gd name="T0" fmla="*/ 0 w 26"/>
                <a:gd name="T1" fmla="*/ 9 h 13"/>
                <a:gd name="T2" fmla="*/ 5 w 26"/>
                <a:gd name="T3" fmla="*/ 11 h 13"/>
                <a:gd name="T4" fmla="*/ 9 w 26"/>
                <a:gd name="T5" fmla="*/ 7 h 13"/>
                <a:gd name="T6" fmla="*/ 9 w 26"/>
                <a:gd name="T7" fmla="*/ 5 h 13"/>
                <a:gd name="T8" fmla="*/ 11 w 26"/>
                <a:gd name="T9" fmla="*/ 9 h 13"/>
                <a:gd name="T10" fmla="*/ 26 w 26"/>
                <a:gd name="T11" fmla="*/ 13 h 13"/>
                <a:gd name="T12" fmla="*/ 11 w 26"/>
                <a:gd name="T13" fmla="*/ 0 h 13"/>
                <a:gd name="T14" fmla="*/ 7 w 26"/>
                <a:gd name="T15" fmla="*/ 0 h 13"/>
                <a:gd name="T16" fmla="*/ 7 w 26"/>
                <a:gd name="T17" fmla="*/ 3 h 13"/>
                <a:gd name="T18" fmla="*/ 5 w 26"/>
                <a:gd name="T19" fmla="*/ 1 h 13"/>
                <a:gd name="T20" fmla="*/ 0 w 26"/>
                <a:gd name="T21" fmla="*/ 1 h 13"/>
                <a:gd name="T22" fmla="*/ 0 w 26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">
                  <a:moveTo>
                    <a:pt x="0" y="9"/>
                  </a:moveTo>
                  <a:lnTo>
                    <a:pt x="5" y="11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9"/>
                  </a:lnTo>
                  <a:lnTo>
                    <a:pt x="26" y="1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38" name="Freeform 36"/>
            <p:cNvSpPr>
              <a:spLocks/>
            </p:cNvSpPr>
            <p:nvPr/>
          </p:nvSpPr>
          <p:spPr bwMode="auto">
            <a:xfrm>
              <a:off x="2767068" y="8768659"/>
              <a:ext cx="30154" cy="14422"/>
            </a:xfrm>
            <a:custGeom>
              <a:avLst/>
              <a:gdLst>
                <a:gd name="T0" fmla="*/ 4 w 23"/>
                <a:gd name="T1" fmla="*/ 1 h 11"/>
                <a:gd name="T2" fmla="*/ 0 w 23"/>
                <a:gd name="T3" fmla="*/ 5 h 11"/>
                <a:gd name="T4" fmla="*/ 0 w 23"/>
                <a:gd name="T5" fmla="*/ 11 h 11"/>
                <a:gd name="T6" fmla="*/ 8 w 23"/>
                <a:gd name="T7" fmla="*/ 7 h 11"/>
                <a:gd name="T8" fmla="*/ 8 w 23"/>
                <a:gd name="T9" fmla="*/ 5 h 11"/>
                <a:gd name="T10" fmla="*/ 17 w 23"/>
                <a:gd name="T11" fmla="*/ 5 h 11"/>
                <a:gd name="T12" fmla="*/ 23 w 23"/>
                <a:gd name="T13" fmla="*/ 0 h 11"/>
                <a:gd name="T14" fmla="*/ 14 w 23"/>
                <a:gd name="T15" fmla="*/ 0 h 11"/>
                <a:gd name="T16" fmla="*/ 8 w 23"/>
                <a:gd name="T17" fmla="*/ 5 h 11"/>
                <a:gd name="T18" fmla="*/ 8 w 23"/>
                <a:gd name="T19" fmla="*/ 1 h 11"/>
                <a:gd name="T20" fmla="*/ 4 w 23"/>
                <a:gd name="T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1">
                  <a:moveTo>
                    <a:pt x="4" y="1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8" y="7"/>
                  </a:lnTo>
                  <a:lnTo>
                    <a:pt x="8" y="5"/>
                  </a:lnTo>
                  <a:lnTo>
                    <a:pt x="17" y="5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8" y="5"/>
                  </a:lnTo>
                  <a:lnTo>
                    <a:pt x="8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40" name="Freeform 37"/>
            <p:cNvSpPr>
              <a:spLocks/>
            </p:cNvSpPr>
            <p:nvPr/>
          </p:nvSpPr>
          <p:spPr bwMode="auto">
            <a:xfrm>
              <a:off x="2755269" y="8769970"/>
              <a:ext cx="10488" cy="19666"/>
            </a:xfrm>
            <a:custGeom>
              <a:avLst/>
              <a:gdLst>
                <a:gd name="T0" fmla="*/ 8 w 8"/>
                <a:gd name="T1" fmla="*/ 4 h 15"/>
                <a:gd name="T2" fmla="*/ 4 w 8"/>
                <a:gd name="T3" fmla="*/ 0 h 15"/>
                <a:gd name="T4" fmla="*/ 0 w 8"/>
                <a:gd name="T5" fmla="*/ 4 h 15"/>
                <a:gd name="T6" fmla="*/ 2 w 8"/>
                <a:gd name="T7" fmla="*/ 6 h 15"/>
                <a:gd name="T8" fmla="*/ 2 w 8"/>
                <a:gd name="T9" fmla="*/ 15 h 15"/>
                <a:gd name="T10" fmla="*/ 8 w 8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8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15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41" name="Freeform 38"/>
            <p:cNvSpPr>
              <a:spLocks/>
            </p:cNvSpPr>
            <p:nvPr/>
          </p:nvSpPr>
          <p:spPr bwMode="auto">
            <a:xfrm>
              <a:off x="2845730" y="8712285"/>
              <a:ext cx="27532" cy="17044"/>
            </a:xfrm>
            <a:custGeom>
              <a:avLst/>
              <a:gdLst>
                <a:gd name="T0" fmla="*/ 11 w 21"/>
                <a:gd name="T1" fmla="*/ 3 h 13"/>
                <a:gd name="T2" fmla="*/ 4 w 21"/>
                <a:gd name="T3" fmla="*/ 0 h 13"/>
                <a:gd name="T4" fmla="*/ 0 w 21"/>
                <a:gd name="T5" fmla="*/ 0 h 13"/>
                <a:gd name="T6" fmla="*/ 0 w 21"/>
                <a:gd name="T7" fmla="*/ 7 h 13"/>
                <a:gd name="T8" fmla="*/ 4 w 21"/>
                <a:gd name="T9" fmla="*/ 7 h 13"/>
                <a:gd name="T10" fmla="*/ 6 w 21"/>
                <a:gd name="T11" fmla="*/ 9 h 13"/>
                <a:gd name="T12" fmla="*/ 6 w 21"/>
                <a:gd name="T13" fmla="*/ 9 h 13"/>
                <a:gd name="T14" fmla="*/ 6 w 21"/>
                <a:gd name="T15" fmla="*/ 11 h 13"/>
                <a:gd name="T16" fmla="*/ 9 w 21"/>
                <a:gd name="T17" fmla="*/ 11 h 13"/>
                <a:gd name="T18" fmla="*/ 13 w 21"/>
                <a:gd name="T19" fmla="*/ 13 h 13"/>
                <a:gd name="T20" fmla="*/ 21 w 21"/>
                <a:gd name="T21" fmla="*/ 13 h 13"/>
                <a:gd name="T22" fmla="*/ 15 w 21"/>
                <a:gd name="T23" fmla="*/ 5 h 13"/>
                <a:gd name="T24" fmla="*/ 11 w 21"/>
                <a:gd name="T2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3">
                  <a:moveTo>
                    <a:pt x="11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7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13" y="13"/>
                  </a:lnTo>
                  <a:lnTo>
                    <a:pt x="21" y="13"/>
                  </a:lnTo>
                  <a:lnTo>
                    <a:pt x="15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42" name="Freeform 39"/>
            <p:cNvSpPr>
              <a:spLocks/>
            </p:cNvSpPr>
            <p:nvPr/>
          </p:nvSpPr>
          <p:spPr bwMode="auto">
            <a:xfrm>
              <a:off x="2715938" y="8941714"/>
              <a:ext cx="10488" cy="27532"/>
            </a:xfrm>
            <a:custGeom>
              <a:avLst/>
              <a:gdLst>
                <a:gd name="T0" fmla="*/ 2 w 8"/>
                <a:gd name="T1" fmla="*/ 11 h 21"/>
                <a:gd name="T2" fmla="*/ 0 w 8"/>
                <a:gd name="T3" fmla="*/ 13 h 21"/>
                <a:gd name="T4" fmla="*/ 8 w 8"/>
                <a:gd name="T5" fmla="*/ 21 h 21"/>
                <a:gd name="T6" fmla="*/ 8 w 8"/>
                <a:gd name="T7" fmla="*/ 11 h 21"/>
                <a:gd name="T8" fmla="*/ 2 w 8"/>
                <a:gd name="T9" fmla="*/ 0 h 21"/>
                <a:gd name="T10" fmla="*/ 2 w 8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1">
                  <a:moveTo>
                    <a:pt x="2" y="11"/>
                  </a:moveTo>
                  <a:lnTo>
                    <a:pt x="0" y="13"/>
                  </a:lnTo>
                  <a:lnTo>
                    <a:pt x="8" y="21"/>
                  </a:lnTo>
                  <a:lnTo>
                    <a:pt x="8" y="11"/>
                  </a:lnTo>
                  <a:lnTo>
                    <a:pt x="2" y="0"/>
                  </a:lnTo>
                  <a:lnTo>
                    <a:pt x="2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43" name="Freeform 40"/>
            <p:cNvSpPr>
              <a:spLocks/>
            </p:cNvSpPr>
            <p:nvPr/>
          </p:nvSpPr>
          <p:spPr bwMode="auto">
            <a:xfrm>
              <a:off x="4038764" y="7534983"/>
              <a:ext cx="13110" cy="14422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4 h 11"/>
                <a:gd name="T4" fmla="*/ 4 w 10"/>
                <a:gd name="T5" fmla="*/ 11 h 11"/>
                <a:gd name="T6" fmla="*/ 10 w 10"/>
                <a:gd name="T7" fmla="*/ 4 h 11"/>
                <a:gd name="T8" fmla="*/ 6 w 10"/>
                <a:gd name="T9" fmla="*/ 0 h 11"/>
                <a:gd name="T10" fmla="*/ 0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4"/>
                  </a:lnTo>
                  <a:lnTo>
                    <a:pt x="4" y="11"/>
                  </a:lnTo>
                  <a:lnTo>
                    <a:pt x="10" y="4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44" name="Freeform 47"/>
            <p:cNvSpPr>
              <a:spLocks/>
            </p:cNvSpPr>
            <p:nvPr/>
          </p:nvSpPr>
          <p:spPr bwMode="auto">
            <a:xfrm>
              <a:off x="4125292" y="8679509"/>
              <a:ext cx="9178" cy="10488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8 h 8"/>
                <a:gd name="T4" fmla="*/ 7 w 7"/>
                <a:gd name="T5" fmla="*/ 8 h 8"/>
                <a:gd name="T6" fmla="*/ 7 w 7"/>
                <a:gd name="T7" fmla="*/ 4 h 8"/>
                <a:gd name="T8" fmla="*/ 3 w 7"/>
                <a:gd name="T9" fmla="*/ 0 h 8"/>
                <a:gd name="T10" fmla="*/ 0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45" name="Freeform 48"/>
            <p:cNvSpPr>
              <a:spLocks/>
            </p:cNvSpPr>
            <p:nvPr/>
          </p:nvSpPr>
          <p:spPr bwMode="auto">
            <a:xfrm>
              <a:off x="4131848" y="8562828"/>
              <a:ext cx="13110" cy="11800"/>
            </a:xfrm>
            <a:custGeom>
              <a:avLst/>
              <a:gdLst>
                <a:gd name="T0" fmla="*/ 10 w 10"/>
                <a:gd name="T1" fmla="*/ 5 h 9"/>
                <a:gd name="T2" fmla="*/ 10 w 10"/>
                <a:gd name="T3" fmla="*/ 0 h 9"/>
                <a:gd name="T4" fmla="*/ 0 w 10"/>
                <a:gd name="T5" fmla="*/ 0 h 9"/>
                <a:gd name="T6" fmla="*/ 0 w 10"/>
                <a:gd name="T7" fmla="*/ 4 h 9"/>
                <a:gd name="T8" fmla="*/ 6 w 10"/>
                <a:gd name="T9" fmla="*/ 9 h 9"/>
                <a:gd name="T10" fmla="*/ 10 w 10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9"/>
                  </a:lnTo>
                  <a:lnTo>
                    <a:pt x="1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46" name="Freeform 49"/>
            <p:cNvSpPr>
              <a:spLocks/>
            </p:cNvSpPr>
            <p:nvPr/>
          </p:nvSpPr>
          <p:spPr bwMode="auto">
            <a:xfrm>
              <a:off x="4137092" y="8670332"/>
              <a:ext cx="19666" cy="22288"/>
            </a:xfrm>
            <a:custGeom>
              <a:avLst/>
              <a:gdLst>
                <a:gd name="T0" fmla="*/ 15 w 15"/>
                <a:gd name="T1" fmla="*/ 6 h 17"/>
                <a:gd name="T2" fmla="*/ 15 w 15"/>
                <a:gd name="T3" fmla="*/ 4 h 17"/>
                <a:gd name="T4" fmla="*/ 11 w 15"/>
                <a:gd name="T5" fmla="*/ 0 h 17"/>
                <a:gd name="T6" fmla="*/ 6 w 15"/>
                <a:gd name="T7" fmla="*/ 4 h 17"/>
                <a:gd name="T8" fmla="*/ 2 w 15"/>
                <a:gd name="T9" fmla="*/ 11 h 17"/>
                <a:gd name="T10" fmla="*/ 0 w 15"/>
                <a:gd name="T11" fmla="*/ 11 h 17"/>
                <a:gd name="T12" fmla="*/ 0 w 15"/>
                <a:gd name="T13" fmla="*/ 17 h 17"/>
                <a:gd name="T14" fmla="*/ 4 w 15"/>
                <a:gd name="T15" fmla="*/ 17 h 17"/>
                <a:gd name="T16" fmla="*/ 15 w 15"/>
                <a:gd name="T1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15" y="6"/>
                  </a:moveTo>
                  <a:lnTo>
                    <a:pt x="15" y="4"/>
                  </a:lnTo>
                  <a:lnTo>
                    <a:pt x="11" y="0"/>
                  </a:lnTo>
                  <a:lnTo>
                    <a:pt x="6" y="4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1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47" name="Freeform 51"/>
            <p:cNvSpPr>
              <a:spLocks/>
            </p:cNvSpPr>
            <p:nvPr/>
          </p:nvSpPr>
          <p:spPr bwMode="auto">
            <a:xfrm>
              <a:off x="4144958" y="8554962"/>
              <a:ext cx="11800" cy="10488"/>
            </a:xfrm>
            <a:custGeom>
              <a:avLst/>
              <a:gdLst>
                <a:gd name="T0" fmla="*/ 0 w 9"/>
                <a:gd name="T1" fmla="*/ 0 h 8"/>
                <a:gd name="T2" fmla="*/ 0 w 9"/>
                <a:gd name="T3" fmla="*/ 6 h 8"/>
                <a:gd name="T4" fmla="*/ 5 w 9"/>
                <a:gd name="T5" fmla="*/ 8 h 8"/>
                <a:gd name="T6" fmla="*/ 9 w 9"/>
                <a:gd name="T7" fmla="*/ 8 h 8"/>
                <a:gd name="T8" fmla="*/ 9 w 9"/>
                <a:gd name="T9" fmla="*/ 2 h 8"/>
                <a:gd name="T10" fmla="*/ 3 w 9"/>
                <a:gd name="T11" fmla="*/ 0 h 8"/>
                <a:gd name="T12" fmla="*/ 0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0" y="6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48" name="Freeform 52"/>
            <p:cNvSpPr>
              <a:spLocks/>
            </p:cNvSpPr>
            <p:nvPr/>
          </p:nvSpPr>
          <p:spPr bwMode="auto">
            <a:xfrm>
              <a:off x="4151512" y="8631001"/>
              <a:ext cx="10488" cy="14422"/>
            </a:xfrm>
            <a:custGeom>
              <a:avLst/>
              <a:gdLst>
                <a:gd name="T0" fmla="*/ 0 w 8"/>
                <a:gd name="T1" fmla="*/ 4 h 11"/>
                <a:gd name="T2" fmla="*/ 4 w 8"/>
                <a:gd name="T3" fmla="*/ 11 h 11"/>
                <a:gd name="T4" fmla="*/ 8 w 8"/>
                <a:gd name="T5" fmla="*/ 4 h 11"/>
                <a:gd name="T6" fmla="*/ 8 w 8"/>
                <a:gd name="T7" fmla="*/ 0 h 11"/>
                <a:gd name="T8" fmla="*/ 0 w 8"/>
                <a:gd name="T9" fmla="*/ 0 h 11"/>
                <a:gd name="T10" fmla="*/ 0 w 8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0" y="4"/>
                  </a:moveTo>
                  <a:lnTo>
                    <a:pt x="4" y="11"/>
                  </a:lnTo>
                  <a:lnTo>
                    <a:pt x="8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49" name="Freeform 53"/>
            <p:cNvSpPr>
              <a:spLocks/>
            </p:cNvSpPr>
            <p:nvPr/>
          </p:nvSpPr>
          <p:spPr bwMode="auto">
            <a:xfrm>
              <a:off x="3975835" y="7704105"/>
              <a:ext cx="234674" cy="81284"/>
            </a:xfrm>
            <a:custGeom>
              <a:avLst/>
              <a:gdLst>
                <a:gd name="T0" fmla="*/ 114 w 179"/>
                <a:gd name="T1" fmla="*/ 60 h 62"/>
                <a:gd name="T2" fmla="*/ 125 w 179"/>
                <a:gd name="T3" fmla="*/ 56 h 62"/>
                <a:gd name="T4" fmla="*/ 136 w 179"/>
                <a:gd name="T5" fmla="*/ 52 h 62"/>
                <a:gd name="T6" fmla="*/ 144 w 179"/>
                <a:gd name="T7" fmla="*/ 48 h 62"/>
                <a:gd name="T8" fmla="*/ 158 w 179"/>
                <a:gd name="T9" fmla="*/ 45 h 62"/>
                <a:gd name="T10" fmla="*/ 162 w 179"/>
                <a:gd name="T11" fmla="*/ 37 h 62"/>
                <a:gd name="T12" fmla="*/ 164 w 179"/>
                <a:gd name="T13" fmla="*/ 34 h 62"/>
                <a:gd name="T14" fmla="*/ 179 w 179"/>
                <a:gd name="T15" fmla="*/ 28 h 62"/>
                <a:gd name="T16" fmla="*/ 175 w 179"/>
                <a:gd name="T17" fmla="*/ 24 h 62"/>
                <a:gd name="T18" fmla="*/ 177 w 179"/>
                <a:gd name="T19" fmla="*/ 20 h 62"/>
                <a:gd name="T20" fmla="*/ 173 w 179"/>
                <a:gd name="T21" fmla="*/ 11 h 62"/>
                <a:gd name="T22" fmla="*/ 170 w 179"/>
                <a:gd name="T23" fmla="*/ 6 h 62"/>
                <a:gd name="T24" fmla="*/ 160 w 179"/>
                <a:gd name="T25" fmla="*/ 2 h 62"/>
                <a:gd name="T26" fmla="*/ 151 w 179"/>
                <a:gd name="T27" fmla="*/ 7 h 62"/>
                <a:gd name="T28" fmla="*/ 147 w 179"/>
                <a:gd name="T29" fmla="*/ 9 h 62"/>
                <a:gd name="T30" fmla="*/ 140 w 179"/>
                <a:gd name="T31" fmla="*/ 4 h 62"/>
                <a:gd name="T32" fmla="*/ 136 w 179"/>
                <a:gd name="T33" fmla="*/ 0 h 62"/>
                <a:gd name="T34" fmla="*/ 121 w 179"/>
                <a:gd name="T35" fmla="*/ 2 h 62"/>
                <a:gd name="T36" fmla="*/ 116 w 179"/>
                <a:gd name="T37" fmla="*/ 13 h 62"/>
                <a:gd name="T38" fmla="*/ 102 w 179"/>
                <a:gd name="T39" fmla="*/ 7 h 62"/>
                <a:gd name="T40" fmla="*/ 101 w 179"/>
                <a:gd name="T41" fmla="*/ 11 h 62"/>
                <a:gd name="T42" fmla="*/ 93 w 179"/>
                <a:gd name="T43" fmla="*/ 6 h 62"/>
                <a:gd name="T44" fmla="*/ 84 w 179"/>
                <a:gd name="T45" fmla="*/ 9 h 62"/>
                <a:gd name="T46" fmla="*/ 82 w 179"/>
                <a:gd name="T47" fmla="*/ 13 h 62"/>
                <a:gd name="T48" fmla="*/ 80 w 179"/>
                <a:gd name="T49" fmla="*/ 11 h 62"/>
                <a:gd name="T50" fmla="*/ 75 w 179"/>
                <a:gd name="T51" fmla="*/ 9 h 62"/>
                <a:gd name="T52" fmla="*/ 61 w 179"/>
                <a:gd name="T53" fmla="*/ 0 h 62"/>
                <a:gd name="T54" fmla="*/ 69 w 179"/>
                <a:gd name="T55" fmla="*/ 19 h 62"/>
                <a:gd name="T56" fmla="*/ 61 w 179"/>
                <a:gd name="T57" fmla="*/ 19 h 62"/>
                <a:gd name="T58" fmla="*/ 58 w 179"/>
                <a:gd name="T59" fmla="*/ 20 h 62"/>
                <a:gd name="T60" fmla="*/ 56 w 179"/>
                <a:gd name="T61" fmla="*/ 7 h 62"/>
                <a:gd name="T62" fmla="*/ 47 w 179"/>
                <a:gd name="T63" fmla="*/ 6 h 62"/>
                <a:gd name="T64" fmla="*/ 32 w 179"/>
                <a:gd name="T65" fmla="*/ 2 h 62"/>
                <a:gd name="T66" fmla="*/ 20 w 179"/>
                <a:gd name="T67" fmla="*/ 6 h 62"/>
                <a:gd name="T68" fmla="*/ 17 w 179"/>
                <a:gd name="T69" fmla="*/ 13 h 62"/>
                <a:gd name="T70" fmla="*/ 13 w 179"/>
                <a:gd name="T71" fmla="*/ 17 h 62"/>
                <a:gd name="T72" fmla="*/ 7 w 179"/>
                <a:gd name="T73" fmla="*/ 24 h 62"/>
                <a:gd name="T74" fmla="*/ 30 w 179"/>
                <a:gd name="T75" fmla="*/ 22 h 62"/>
                <a:gd name="T76" fmla="*/ 33 w 179"/>
                <a:gd name="T77" fmla="*/ 20 h 62"/>
                <a:gd name="T78" fmla="*/ 41 w 179"/>
                <a:gd name="T79" fmla="*/ 24 h 62"/>
                <a:gd name="T80" fmla="*/ 45 w 179"/>
                <a:gd name="T81" fmla="*/ 28 h 62"/>
                <a:gd name="T82" fmla="*/ 41 w 179"/>
                <a:gd name="T83" fmla="*/ 28 h 62"/>
                <a:gd name="T84" fmla="*/ 19 w 179"/>
                <a:gd name="T85" fmla="*/ 30 h 62"/>
                <a:gd name="T86" fmla="*/ 20 w 179"/>
                <a:gd name="T87" fmla="*/ 39 h 62"/>
                <a:gd name="T88" fmla="*/ 47 w 179"/>
                <a:gd name="T89" fmla="*/ 41 h 62"/>
                <a:gd name="T90" fmla="*/ 43 w 179"/>
                <a:gd name="T91" fmla="*/ 43 h 62"/>
                <a:gd name="T92" fmla="*/ 35 w 179"/>
                <a:gd name="T93" fmla="*/ 45 h 62"/>
                <a:gd name="T94" fmla="*/ 32 w 179"/>
                <a:gd name="T95" fmla="*/ 54 h 62"/>
                <a:gd name="T96" fmla="*/ 54 w 179"/>
                <a:gd name="T97" fmla="*/ 56 h 62"/>
                <a:gd name="T98" fmla="*/ 67 w 179"/>
                <a:gd name="T99" fmla="*/ 60 h 62"/>
                <a:gd name="T100" fmla="*/ 78 w 179"/>
                <a:gd name="T101" fmla="*/ 62 h 62"/>
                <a:gd name="T102" fmla="*/ 112 w 179"/>
                <a:gd name="T103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9" h="62">
                  <a:moveTo>
                    <a:pt x="112" y="60"/>
                  </a:moveTo>
                  <a:lnTo>
                    <a:pt x="114" y="60"/>
                  </a:lnTo>
                  <a:lnTo>
                    <a:pt x="117" y="56"/>
                  </a:lnTo>
                  <a:lnTo>
                    <a:pt x="125" y="56"/>
                  </a:lnTo>
                  <a:lnTo>
                    <a:pt x="132" y="52"/>
                  </a:lnTo>
                  <a:lnTo>
                    <a:pt x="136" y="52"/>
                  </a:lnTo>
                  <a:lnTo>
                    <a:pt x="140" y="50"/>
                  </a:lnTo>
                  <a:lnTo>
                    <a:pt x="144" y="48"/>
                  </a:lnTo>
                  <a:lnTo>
                    <a:pt x="151" y="45"/>
                  </a:lnTo>
                  <a:lnTo>
                    <a:pt x="158" y="45"/>
                  </a:lnTo>
                  <a:lnTo>
                    <a:pt x="162" y="41"/>
                  </a:lnTo>
                  <a:lnTo>
                    <a:pt x="162" y="37"/>
                  </a:lnTo>
                  <a:lnTo>
                    <a:pt x="164" y="35"/>
                  </a:lnTo>
                  <a:lnTo>
                    <a:pt x="164" y="34"/>
                  </a:lnTo>
                  <a:lnTo>
                    <a:pt x="173" y="34"/>
                  </a:lnTo>
                  <a:lnTo>
                    <a:pt x="179" y="28"/>
                  </a:lnTo>
                  <a:lnTo>
                    <a:pt x="175" y="28"/>
                  </a:lnTo>
                  <a:lnTo>
                    <a:pt x="175" y="24"/>
                  </a:lnTo>
                  <a:lnTo>
                    <a:pt x="177" y="22"/>
                  </a:lnTo>
                  <a:lnTo>
                    <a:pt x="177" y="20"/>
                  </a:lnTo>
                  <a:lnTo>
                    <a:pt x="173" y="17"/>
                  </a:lnTo>
                  <a:lnTo>
                    <a:pt x="173" y="11"/>
                  </a:lnTo>
                  <a:lnTo>
                    <a:pt x="172" y="11"/>
                  </a:lnTo>
                  <a:lnTo>
                    <a:pt x="170" y="6"/>
                  </a:lnTo>
                  <a:lnTo>
                    <a:pt x="162" y="2"/>
                  </a:lnTo>
                  <a:lnTo>
                    <a:pt x="160" y="2"/>
                  </a:lnTo>
                  <a:lnTo>
                    <a:pt x="155" y="4"/>
                  </a:lnTo>
                  <a:lnTo>
                    <a:pt x="151" y="7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5" y="6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21" y="2"/>
                  </a:lnTo>
                  <a:lnTo>
                    <a:pt x="119" y="7"/>
                  </a:lnTo>
                  <a:lnTo>
                    <a:pt x="116" y="13"/>
                  </a:lnTo>
                  <a:lnTo>
                    <a:pt x="110" y="13"/>
                  </a:lnTo>
                  <a:lnTo>
                    <a:pt x="102" y="7"/>
                  </a:lnTo>
                  <a:lnTo>
                    <a:pt x="102" y="15"/>
                  </a:lnTo>
                  <a:lnTo>
                    <a:pt x="101" y="11"/>
                  </a:lnTo>
                  <a:lnTo>
                    <a:pt x="99" y="7"/>
                  </a:lnTo>
                  <a:lnTo>
                    <a:pt x="93" y="6"/>
                  </a:lnTo>
                  <a:lnTo>
                    <a:pt x="84" y="6"/>
                  </a:lnTo>
                  <a:lnTo>
                    <a:pt x="84" y="9"/>
                  </a:lnTo>
                  <a:lnTo>
                    <a:pt x="82" y="11"/>
                  </a:lnTo>
                  <a:lnTo>
                    <a:pt x="82" y="13"/>
                  </a:lnTo>
                  <a:lnTo>
                    <a:pt x="80" y="15"/>
                  </a:lnTo>
                  <a:lnTo>
                    <a:pt x="80" y="11"/>
                  </a:lnTo>
                  <a:lnTo>
                    <a:pt x="76" y="11"/>
                  </a:lnTo>
                  <a:lnTo>
                    <a:pt x="75" y="9"/>
                  </a:lnTo>
                  <a:lnTo>
                    <a:pt x="71" y="9"/>
                  </a:lnTo>
                  <a:lnTo>
                    <a:pt x="61" y="0"/>
                  </a:lnTo>
                  <a:lnTo>
                    <a:pt x="69" y="13"/>
                  </a:lnTo>
                  <a:lnTo>
                    <a:pt x="69" y="19"/>
                  </a:lnTo>
                  <a:lnTo>
                    <a:pt x="65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8" y="20"/>
                  </a:lnTo>
                  <a:lnTo>
                    <a:pt x="56" y="17"/>
                  </a:lnTo>
                  <a:lnTo>
                    <a:pt x="56" y="7"/>
                  </a:lnTo>
                  <a:lnTo>
                    <a:pt x="50" y="6"/>
                  </a:lnTo>
                  <a:lnTo>
                    <a:pt x="47" y="6"/>
                  </a:lnTo>
                  <a:lnTo>
                    <a:pt x="43" y="4"/>
                  </a:lnTo>
                  <a:lnTo>
                    <a:pt x="32" y="2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7" y="24"/>
                  </a:lnTo>
                  <a:lnTo>
                    <a:pt x="2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3" y="20"/>
                  </a:lnTo>
                  <a:lnTo>
                    <a:pt x="39" y="22"/>
                  </a:lnTo>
                  <a:lnTo>
                    <a:pt x="41" y="24"/>
                  </a:lnTo>
                  <a:lnTo>
                    <a:pt x="45" y="26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1" y="28"/>
                  </a:lnTo>
                  <a:lnTo>
                    <a:pt x="32" y="30"/>
                  </a:lnTo>
                  <a:lnTo>
                    <a:pt x="19" y="30"/>
                  </a:lnTo>
                  <a:lnTo>
                    <a:pt x="7" y="34"/>
                  </a:lnTo>
                  <a:lnTo>
                    <a:pt x="20" y="39"/>
                  </a:lnTo>
                  <a:lnTo>
                    <a:pt x="45" y="39"/>
                  </a:lnTo>
                  <a:lnTo>
                    <a:pt x="47" y="41"/>
                  </a:lnTo>
                  <a:lnTo>
                    <a:pt x="45" y="41"/>
                  </a:lnTo>
                  <a:lnTo>
                    <a:pt x="43" y="43"/>
                  </a:lnTo>
                  <a:lnTo>
                    <a:pt x="41" y="45"/>
                  </a:lnTo>
                  <a:lnTo>
                    <a:pt x="35" y="45"/>
                  </a:lnTo>
                  <a:lnTo>
                    <a:pt x="32" y="48"/>
                  </a:lnTo>
                  <a:lnTo>
                    <a:pt x="32" y="54"/>
                  </a:lnTo>
                  <a:lnTo>
                    <a:pt x="54" y="54"/>
                  </a:lnTo>
                  <a:lnTo>
                    <a:pt x="54" y="56"/>
                  </a:lnTo>
                  <a:lnTo>
                    <a:pt x="63" y="58"/>
                  </a:lnTo>
                  <a:lnTo>
                    <a:pt x="67" y="60"/>
                  </a:lnTo>
                  <a:lnTo>
                    <a:pt x="73" y="60"/>
                  </a:lnTo>
                  <a:lnTo>
                    <a:pt x="78" y="62"/>
                  </a:lnTo>
                  <a:lnTo>
                    <a:pt x="110" y="62"/>
                  </a:lnTo>
                  <a:lnTo>
                    <a:pt x="112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51" name="Freeform 56"/>
            <p:cNvSpPr>
              <a:spLocks/>
            </p:cNvSpPr>
            <p:nvPr/>
          </p:nvSpPr>
          <p:spPr bwMode="auto">
            <a:xfrm>
              <a:off x="4154135" y="8679509"/>
              <a:ext cx="17044" cy="15732"/>
            </a:xfrm>
            <a:custGeom>
              <a:avLst/>
              <a:gdLst>
                <a:gd name="T0" fmla="*/ 8 w 13"/>
                <a:gd name="T1" fmla="*/ 10 h 12"/>
                <a:gd name="T2" fmla="*/ 11 w 13"/>
                <a:gd name="T3" fmla="*/ 10 h 12"/>
                <a:gd name="T4" fmla="*/ 13 w 13"/>
                <a:gd name="T5" fmla="*/ 4 h 12"/>
                <a:gd name="T6" fmla="*/ 9 w 13"/>
                <a:gd name="T7" fmla="*/ 0 h 12"/>
                <a:gd name="T8" fmla="*/ 6 w 13"/>
                <a:gd name="T9" fmla="*/ 2 h 12"/>
                <a:gd name="T10" fmla="*/ 4 w 13"/>
                <a:gd name="T11" fmla="*/ 6 h 12"/>
                <a:gd name="T12" fmla="*/ 0 w 13"/>
                <a:gd name="T13" fmla="*/ 12 h 12"/>
                <a:gd name="T14" fmla="*/ 6 w 13"/>
                <a:gd name="T15" fmla="*/ 12 h 12"/>
                <a:gd name="T16" fmla="*/ 8 w 13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8" y="10"/>
                  </a:moveTo>
                  <a:lnTo>
                    <a:pt x="11" y="10"/>
                  </a:lnTo>
                  <a:lnTo>
                    <a:pt x="13" y="4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8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53" name="Freeform 57"/>
            <p:cNvSpPr>
              <a:spLocks/>
            </p:cNvSpPr>
            <p:nvPr/>
          </p:nvSpPr>
          <p:spPr bwMode="auto">
            <a:xfrm>
              <a:off x="4185599" y="8672954"/>
              <a:ext cx="15732" cy="19666"/>
            </a:xfrm>
            <a:custGeom>
              <a:avLst/>
              <a:gdLst>
                <a:gd name="T0" fmla="*/ 4 w 12"/>
                <a:gd name="T1" fmla="*/ 4 h 15"/>
                <a:gd name="T2" fmla="*/ 4 w 12"/>
                <a:gd name="T3" fmla="*/ 4 h 15"/>
                <a:gd name="T4" fmla="*/ 0 w 12"/>
                <a:gd name="T5" fmla="*/ 7 h 15"/>
                <a:gd name="T6" fmla="*/ 0 w 12"/>
                <a:gd name="T7" fmla="*/ 15 h 15"/>
                <a:gd name="T8" fmla="*/ 6 w 12"/>
                <a:gd name="T9" fmla="*/ 11 h 15"/>
                <a:gd name="T10" fmla="*/ 12 w 12"/>
                <a:gd name="T11" fmla="*/ 5 h 15"/>
                <a:gd name="T12" fmla="*/ 12 w 12"/>
                <a:gd name="T13" fmla="*/ 0 h 15"/>
                <a:gd name="T14" fmla="*/ 4 w 12"/>
                <a:gd name="T15" fmla="*/ 0 h 15"/>
                <a:gd name="T16" fmla="*/ 4 w 12"/>
                <a:gd name="T1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4" y="4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6" y="11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55" name="Freeform 58"/>
            <p:cNvSpPr>
              <a:spLocks/>
            </p:cNvSpPr>
            <p:nvPr/>
          </p:nvSpPr>
          <p:spPr bwMode="auto">
            <a:xfrm>
              <a:off x="4201332" y="8655910"/>
              <a:ext cx="17044" cy="22288"/>
            </a:xfrm>
            <a:custGeom>
              <a:avLst/>
              <a:gdLst>
                <a:gd name="T0" fmla="*/ 3 w 13"/>
                <a:gd name="T1" fmla="*/ 0 h 17"/>
                <a:gd name="T2" fmla="*/ 3 w 13"/>
                <a:gd name="T3" fmla="*/ 3 h 17"/>
                <a:gd name="T4" fmla="*/ 0 w 13"/>
                <a:gd name="T5" fmla="*/ 7 h 17"/>
                <a:gd name="T6" fmla="*/ 0 w 13"/>
                <a:gd name="T7" fmla="*/ 11 h 17"/>
                <a:gd name="T8" fmla="*/ 3 w 13"/>
                <a:gd name="T9" fmla="*/ 17 h 17"/>
                <a:gd name="T10" fmla="*/ 9 w 13"/>
                <a:gd name="T11" fmla="*/ 7 h 17"/>
                <a:gd name="T12" fmla="*/ 13 w 13"/>
                <a:gd name="T13" fmla="*/ 2 h 17"/>
                <a:gd name="T14" fmla="*/ 9 w 13"/>
                <a:gd name="T15" fmla="*/ 2 h 17"/>
                <a:gd name="T16" fmla="*/ 9 w 13"/>
                <a:gd name="T17" fmla="*/ 0 h 17"/>
                <a:gd name="T18" fmla="*/ 3 w 13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7">
                  <a:moveTo>
                    <a:pt x="3" y="0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9" y="7"/>
                  </a:lnTo>
                  <a:lnTo>
                    <a:pt x="13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4117426" y="7378970"/>
              <a:ext cx="14422" cy="11800"/>
            </a:xfrm>
            <a:custGeom>
              <a:avLst/>
              <a:gdLst>
                <a:gd name="T0" fmla="*/ 8 w 11"/>
                <a:gd name="T1" fmla="*/ 2 h 9"/>
                <a:gd name="T2" fmla="*/ 4 w 11"/>
                <a:gd name="T3" fmla="*/ 0 h 9"/>
                <a:gd name="T4" fmla="*/ 0 w 11"/>
                <a:gd name="T5" fmla="*/ 4 h 9"/>
                <a:gd name="T6" fmla="*/ 2 w 11"/>
                <a:gd name="T7" fmla="*/ 9 h 9"/>
                <a:gd name="T8" fmla="*/ 11 w 11"/>
                <a:gd name="T9" fmla="*/ 9 h 9"/>
                <a:gd name="T10" fmla="*/ 8 w 11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8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11" y="9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4100383" y="7472054"/>
              <a:ext cx="22288" cy="22288"/>
            </a:xfrm>
            <a:custGeom>
              <a:avLst/>
              <a:gdLst>
                <a:gd name="T0" fmla="*/ 13 w 17"/>
                <a:gd name="T1" fmla="*/ 17 h 17"/>
                <a:gd name="T2" fmla="*/ 17 w 17"/>
                <a:gd name="T3" fmla="*/ 17 h 17"/>
                <a:gd name="T4" fmla="*/ 15 w 17"/>
                <a:gd name="T5" fmla="*/ 7 h 17"/>
                <a:gd name="T6" fmla="*/ 0 w 17"/>
                <a:gd name="T7" fmla="*/ 0 h 17"/>
                <a:gd name="T8" fmla="*/ 9 w 17"/>
                <a:gd name="T9" fmla="*/ 9 h 17"/>
                <a:gd name="T10" fmla="*/ 7 w 17"/>
                <a:gd name="T11" fmla="*/ 11 h 17"/>
                <a:gd name="T12" fmla="*/ 13 w 1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13" y="17"/>
                  </a:moveTo>
                  <a:lnTo>
                    <a:pt x="17" y="17"/>
                  </a:lnTo>
                  <a:lnTo>
                    <a:pt x="15" y="7"/>
                  </a:lnTo>
                  <a:lnTo>
                    <a:pt x="0" y="0"/>
                  </a:lnTo>
                  <a:lnTo>
                    <a:pt x="9" y="9"/>
                  </a:lnTo>
                  <a:lnTo>
                    <a:pt x="7" y="11"/>
                  </a:lnTo>
                  <a:lnTo>
                    <a:pt x="13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59" name="Freeform 62"/>
            <p:cNvSpPr>
              <a:spLocks/>
            </p:cNvSpPr>
            <p:nvPr/>
          </p:nvSpPr>
          <p:spPr bwMode="auto">
            <a:xfrm>
              <a:off x="3981079" y="7540227"/>
              <a:ext cx="53753" cy="19666"/>
            </a:xfrm>
            <a:custGeom>
              <a:avLst/>
              <a:gdLst>
                <a:gd name="T0" fmla="*/ 28 w 41"/>
                <a:gd name="T1" fmla="*/ 4 h 15"/>
                <a:gd name="T2" fmla="*/ 18 w 41"/>
                <a:gd name="T3" fmla="*/ 4 h 15"/>
                <a:gd name="T4" fmla="*/ 9 w 41"/>
                <a:gd name="T5" fmla="*/ 2 h 15"/>
                <a:gd name="T6" fmla="*/ 0 w 41"/>
                <a:gd name="T7" fmla="*/ 0 h 15"/>
                <a:gd name="T8" fmla="*/ 0 w 41"/>
                <a:gd name="T9" fmla="*/ 7 h 15"/>
                <a:gd name="T10" fmla="*/ 13 w 41"/>
                <a:gd name="T11" fmla="*/ 7 h 15"/>
                <a:gd name="T12" fmla="*/ 20 w 41"/>
                <a:gd name="T13" fmla="*/ 9 h 15"/>
                <a:gd name="T14" fmla="*/ 22 w 41"/>
                <a:gd name="T15" fmla="*/ 11 h 15"/>
                <a:gd name="T16" fmla="*/ 29 w 41"/>
                <a:gd name="T17" fmla="*/ 15 h 15"/>
                <a:gd name="T18" fmla="*/ 39 w 41"/>
                <a:gd name="T19" fmla="*/ 15 h 15"/>
                <a:gd name="T20" fmla="*/ 41 w 41"/>
                <a:gd name="T21" fmla="*/ 9 h 15"/>
                <a:gd name="T22" fmla="*/ 41 w 41"/>
                <a:gd name="T23" fmla="*/ 2 h 15"/>
                <a:gd name="T24" fmla="*/ 31 w 41"/>
                <a:gd name="T25" fmla="*/ 2 h 15"/>
                <a:gd name="T26" fmla="*/ 28 w 41"/>
                <a:gd name="T2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15">
                  <a:moveTo>
                    <a:pt x="28" y="4"/>
                  </a:moveTo>
                  <a:lnTo>
                    <a:pt x="18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13" y="7"/>
                  </a:lnTo>
                  <a:lnTo>
                    <a:pt x="20" y="9"/>
                  </a:lnTo>
                  <a:lnTo>
                    <a:pt x="22" y="11"/>
                  </a:lnTo>
                  <a:lnTo>
                    <a:pt x="29" y="15"/>
                  </a:lnTo>
                  <a:lnTo>
                    <a:pt x="39" y="15"/>
                  </a:lnTo>
                  <a:lnTo>
                    <a:pt x="41" y="9"/>
                  </a:lnTo>
                  <a:lnTo>
                    <a:pt x="41" y="2"/>
                  </a:lnTo>
                  <a:lnTo>
                    <a:pt x="31" y="2"/>
                  </a:lnTo>
                  <a:lnTo>
                    <a:pt x="2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60" name="Rectangle 63"/>
            <p:cNvSpPr>
              <a:spLocks noChangeArrowheads="1"/>
            </p:cNvSpPr>
            <p:nvPr/>
          </p:nvSpPr>
          <p:spPr bwMode="auto">
            <a:xfrm>
              <a:off x="3851288" y="9922362"/>
              <a:ext cx="6556" cy="786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4117426" y="7410435"/>
              <a:ext cx="11800" cy="11800"/>
            </a:xfrm>
            <a:custGeom>
              <a:avLst/>
              <a:gdLst>
                <a:gd name="T0" fmla="*/ 6 w 9"/>
                <a:gd name="T1" fmla="*/ 6 h 9"/>
                <a:gd name="T2" fmla="*/ 9 w 9"/>
                <a:gd name="T3" fmla="*/ 0 h 9"/>
                <a:gd name="T4" fmla="*/ 4 w 9"/>
                <a:gd name="T5" fmla="*/ 0 h 9"/>
                <a:gd name="T6" fmla="*/ 0 w 9"/>
                <a:gd name="T7" fmla="*/ 4 h 9"/>
                <a:gd name="T8" fmla="*/ 0 w 9"/>
                <a:gd name="T9" fmla="*/ 9 h 9"/>
                <a:gd name="T10" fmla="*/ 6 w 9"/>
                <a:gd name="T11" fmla="*/ 9 h 9"/>
                <a:gd name="T12" fmla="*/ 6 w 9"/>
                <a:gd name="T1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6" y="6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4092517" y="7385526"/>
              <a:ext cx="22288" cy="17044"/>
            </a:xfrm>
            <a:custGeom>
              <a:avLst/>
              <a:gdLst>
                <a:gd name="T0" fmla="*/ 12 w 17"/>
                <a:gd name="T1" fmla="*/ 6 h 13"/>
                <a:gd name="T2" fmla="*/ 10 w 17"/>
                <a:gd name="T3" fmla="*/ 8 h 13"/>
                <a:gd name="T4" fmla="*/ 0 w 17"/>
                <a:gd name="T5" fmla="*/ 8 h 13"/>
                <a:gd name="T6" fmla="*/ 6 w 17"/>
                <a:gd name="T7" fmla="*/ 13 h 13"/>
                <a:gd name="T8" fmla="*/ 10 w 17"/>
                <a:gd name="T9" fmla="*/ 13 h 13"/>
                <a:gd name="T10" fmla="*/ 17 w 17"/>
                <a:gd name="T11" fmla="*/ 8 h 13"/>
                <a:gd name="T12" fmla="*/ 17 w 17"/>
                <a:gd name="T13" fmla="*/ 6 h 13"/>
                <a:gd name="T14" fmla="*/ 12 w 17"/>
                <a:gd name="T15" fmla="*/ 0 h 13"/>
                <a:gd name="T16" fmla="*/ 12 w 17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3">
                  <a:moveTo>
                    <a:pt x="12" y="6"/>
                  </a:moveTo>
                  <a:lnTo>
                    <a:pt x="10" y="8"/>
                  </a:lnTo>
                  <a:lnTo>
                    <a:pt x="0" y="8"/>
                  </a:lnTo>
                  <a:lnTo>
                    <a:pt x="6" y="13"/>
                  </a:lnTo>
                  <a:lnTo>
                    <a:pt x="10" y="13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3865709" y="9374353"/>
              <a:ext cx="14422" cy="10488"/>
            </a:xfrm>
            <a:custGeom>
              <a:avLst/>
              <a:gdLst>
                <a:gd name="T0" fmla="*/ 0 w 11"/>
                <a:gd name="T1" fmla="*/ 8 h 8"/>
                <a:gd name="T2" fmla="*/ 11 w 11"/>
                <a:gd name="T3" fmla="*/ 8 h 8"/>
                <a:gd name="T4" fmla="*/ 11 w 11"/>
                <a:gd name="T5" fmla="*/ 2 h 8"/>
                <a:gd name="T6" fmla="*/ 6 w 11"/>
                <a:gd name="T7" fmla="*/ 0 h 8"/>
                <a:gd name="T8" fmla="*/ 0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lnTo>
                    <a:pt x="11" y="8"/>
                  </a:lnTo>
                  <a:lnTo>
                    <a:pt x="11" y="2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65" name="Freeform 69"/>
            <p:cNvSpPr>
              <a:spLocks/>
            </p:cNvSpPr>
            <p:nvPr/>
          </p:nvSpPr>
          <p:spPr bwMode="auto">
            <a:xfrm>
              <a:off x="2933569" y="10746999"/>
              <a:ext cx="191410" cy="70795"/>
            </a:xfrm>
            <a:custGeom>
              <a:avLst/>
              <a:gdLst>
                <a:gd name="T0" fmla="*/ 133 w 146"/>
                <a:gd name="T1" fmla="*/ 39 h 54"/>
                <a:gd name="T2" fmla="*/ 112 w 146"/>
                <a:gd name="T3" fmla="*/ 30 h 54"/>
                <a:gd name="T4" fmla="*/ 108 w 146"/>
                <a:gd name="T5" fmla="*/ 28 h 54"/>
                <a:gd name="T6" fmla="*/ 103 w 146"/>
                <a:gd name="T7" fmla="*/ 22 h 54"/>
                <a:gd name="T8" fmla="*/ 94 w 146"/>
                <a:gd name="T9" fmla="*/ 17 h 54"/>
                <a:gd name="T10" fmla="*/ 86 w 146"/>
                <a:gd name="T11" fmla="*/ 0 h 54"/>
                <a:gd name="T12" fmla="*/ 86 w 146"/>
                <a:gd name="T13" fmla="*/ 2 h 54"/>
                <a:gd name="T14" fmla="*/ 66 w 146"/>
                <a:gd name="T15" fmla="*/ 4 h 54"/>
                <a:gd name="T16" fmla="*/ 58 w 146"/>
                <a:gd name="T17" fmla="*/ 11 h 54"/>
                <a:gd name="T18" fmla="*/ 60 w 146"/>
                <a:gd name="T19" fmla="*/ 19 h 54"/>
                <a:gd name="T20" fmla="*/ 62 w 146"/>
                <a:gd name="T21" fmla="*/ 24 h 54"/>
                <a:gd name="T22" fmla="*/ 60 w 146"/>
                <a:gd name="T23" fmla="*/ 30 h 54"/>
                <a:gd name="T24" fmla="*/ 62 w 146"/>
                <a:gd name="T25" fmla="*/ 33 h 54"/>
                <a:gd name="T26" fmla="*/ 58 w 146"/>
                <a:gd name="T27" fmla="*/ 32 h 54"/>
                <a:gd name="T28" fmla="*/ 53 w 146"/>
                <a:gd name="T29" fmla="*/ 13 h 54"/>
                <a:gd name="T30" fmla="*/ 53 w 146"/>
                <a:gd name="T31" fmla="*/ 30 h 54"/>
                <a:gd name="T32" fmla="*/ 49 w 146"/>
                <a:gd name="T33" fmla="*/ 26 h 54"/>
                <a:gd name="T34" fmla="*/ 41 w 146"/>
                <a:gd name="T35" fmla="*/ 19 h 54"/>
                <a:gd name="T36" fmla="*/ 39 w 146"/>
                <a:gd name="T37" fmla="*/ 28 h 54"/>
                <a:gd name="T38" fmla="*/ 39 w 146"/>
                <a:gd name="T39" fmla="*/ 20 h 54"/>
                <a:gd name="T40" fmla="*/ 36 w 146"/>
                <a:gd name="T41" fmla="*/ 19 h 54"/>
                <a:gd name="T42" fmla="*/ 25 w 146"/>
                <a:gd name="T43" fmla="*/ 20 h 54"/>
                <a:gd name="T44" fmla="*/ 17 w 146"/>
                <a:gd name="T45" fmla="*/ 22 h 54"/>
                <a:gd name="T46" fmla="*/ 11 w 146"/>
                <a:gd name="T47" fmla="*/ 22 h 54"/>
                <a:gd name="T48" fmla="*/ 15 w 146"/>
                <a:gd name="T49" fmla="*/ 28 h 54"/>
                <a:gd name="T50" fmla="*/ 19 w 146"/>
                <a:gd name="T51" fmla="*/ 30 h 54"/>
                <a:gd name="T52" fmla="*/ 23 w 146"/>
                <a:gd name="T53" fmla="*/ 28 h 54"/>
                <a:gd name="T54" fmla="*/ 23 w 146"/>
                <a:gd name="T55" fmla="*/ 32 h 54"/>
                <a:gd name="T56" fmla="*/ 23 w 146"/>
                <a:gd name="T57" fmla="*/ 37 h 54"/>
                <a:gd name="T58" fmla="*/ 28 w 146"/>
                <a:gd name="T59" fmla="*/ 39 h 54"/>
                <a:gd name="T60" fmla="*/ 36 w 146"/>
                <a:gd name="T61" fmla="*/ 39 h 54"/>
                <a:gd name="T62" fmla="*/ 38 w 146"/>
                <a:gd name="T63" fmla="*/ 41 h 54"/>
                <a:gd name="T64" fmla="*/ 41 w 146"/>
                <a:gd name="T65" fmla="*/ 45 h 54"/>
                <a:gd name="T66" fmla="*/ 47 w 146"/>
                <a:gd name="T67" fmla="*/ 47 h 54"/>
                <a:gd name="T68" fmla="*/ 60 w 146"/>
                <a:gd name="T69" fmla="*/ 43 h 54"/>
                <a:gd name="T70" fmla="*/ 71 w 146"/>
                <a:gd name="T71" fmla="*/ 45 h 54"/>
                <a:gd name="T72" fmla="*/ 77 w 146"/>
                <a:gd name="T73" fmla="*/ 48 h 54"/>
                <a:gd name="T74" fmla="*/ 79 w 146"/>
                <a:gd name="T75" fmla="*/ 45 h 54"/>
                <a:gd name="T76" fmla="*/ 86 w 146"/>
                <a:gd name="T77" fmla="*/ 45 h 54"/>
                <a:gd name="T78" fmla="*/ 105 w 146"/>
                <a:gd name="T79" fmla="*/ 48 h 54"/>
                <a:gd name="T80" fmla="*/ 108 w 146"/>
                <a:gd name="T81" fmla="*/ 50 h 54"/>
                <a:gd name="T82" fmla="*/ 118 w 146"/>
                <a:gd name="T83" fmla="*/ 54 h 54"/>
                <a:gd name="T84" fmla="*/ 140 w 146"/>
                <a:gd name="T85" fmla="*/ 50 h 54"/>
                <a:gd name="T86" fmla="*/ 146 w 146"/>
                <a:gd name="T87" fmla="*/ 41 h 54"/>
                <a:gd name="T88" fmla="*/ 138 w 146"/>
                <a:gd name="T89" fmla="*/ 3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6" h="54">
                  <a:moveTo>
                    <a:pt x="138" y="37"/>
                  </a:moveTo>
                  <a:lnTo>
                    <a:pt x="133" y="39"/>
                  </a:lnTo>
                  <a:lnTo>
                    <a:pt x="116" y="33"/>
                  </a:lnTo>
                  <a:lnTo>
                    <a:pt x="112" y="30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7" y="24"/>
                  </a:lnTo>
                  <a:lnTo>
                    <a:pt x="103" y="22"/>
                  </a:lnTo>
                  <a:lnTo>
                    <a:pt x="97" y="19"/>
                  </a:lnTo>
                  <a:lnTo>
                    <a:pt x="94" y="17"/>
                  </a:lnTo>
                  <a:lnTo>
                    <a:pt x="94" y="7"/>
                  </a:lnTo>
                  <a:lnTo>
                    <a:pt x="86" y="0"/>
                  </a:lnTo>
                  <a:lnTo>
                    <a:pt x="86" y="4"/>
                  </a:lnTo>
                  <a:lnTo>
                    <a:pt x="86" y="2"/>
                  </a:lnTo>
                  <a:lnTo>
                    <a:pt x="71" y="2"/>
                  </a:lnTo>
                  <a:lnTo>
                    <a:pt x="66" y="4"/>
                  </a:lnTo>
                  <a:lnTo>
                    <a:pt x="58" y="4"/>
                  </a:lnTo>
                  <a:lnTo>
                    <a:pt x="58" y="11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2" y="20"/>
                  </a:lnTo>
                  <a:lnTo>
                    <a:pt x="62" y="24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4" y="33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58" y="32"/>
                  </a:lnTo>
                  <a:lnTo>
                    <a:pt x="58" y="24"/>
                  </a:lnTo>
                  <a:lnTo>
                    <a:pt x="53" y="13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1" y="26"/>
                  </a:lnTo>
                  <a:lnTo>
                    <a:pt x="49" y="26"/>
                  </a:lnTo>
                  <a:lnTo>
                    <a:pt x="47" y="22"/>
                  </a:lnTo>
                  <a:lnTo>
                    <a:pt x="41" y="19"/>
                  </a:lnTo>
                  <a:lnTo>
                    <a:pt x="41" y="28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39" y="20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28" y="19"/>
                  </a:lnTo>
                  <a:lnTo>
                    <a:pt x="25" y="20"/>
                  </a:lnTo>
                  <a:lnTo>
                    <a:pt x="23" y="22"/>
                  </a:lnTo>
                  <a:lnTo>
                    <a:pt x="17" y="22"/>
                  </a:lnTo>
                  <a:lnTo>
                    <a:pt x="15" y="26"/>
                  </a:lnTo>
                  <a:lnTo>
                    <a:pt x="11" y="22"/>
                  </a:lnTo>
                  <a:lnTo>
                    <a:pt x="0" y="28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9" y="30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32"/>
                  </a:lnTo>
                  <a:lnTo>
                    <a:pt x="23" y="37"/>
                  </a:lnTo>
                  <a:lnTo>
                    <a:pt x="28" y="37"/>
                  </a:lnTo>
                  <a:lnTo>
                    <a:pt x="28" y="39"/>
                  </a:lnTo>
                  <a:lnTo>
                    <a:pt x="32" y="43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8" y="41"/>
                  </a:lnTo>
                  <a:lnTo>
                    <a:pt x="41" y="43"/>
                  </a:lnTo>
                  <a:lnTo>
                    <a:pt x="41" y="45"/>
                  </a:lnTo>
                  <a:lnTo>
                    <a:pt x="45" y="48"/>
                  </a:lnTo>
                  <a:lnTo>
                    <a:pt x="47" y="47"/>
                  </a:lnTo>
                  <a:lnTo>
                    <a:pt x="64" y="47"/>
                  </a:lnTo>
                  <a:lnTo>
                    <a:pt x="60" y="43"/>
                  </a:lnTo>
                  <a:lnTo>
                    <a:pt x="67" y="43"/>
                  </a:lnTo>
                  <a:lnTo>
                    <a:pt x="71" y="45"/>
                  </a:lnTo>
                  <a:lnTo>
                    <a:pt x="73" y="45"/>
                  </a:lnTo>
                  <a:lnTo>
                    <a:pt x="77" y="48"/>
                  </a:lnTo>
                  <a:lnTo>
                    <a:pt x="77" y="43"/>
                  </a:lnTo>
                  <a:lnTo>
                    <a:pt x="79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90" y="48"/>
                  </a:lnTo>
                  <a:lnTo>
                    <a:pt x="105" y="48"/>
                  </a:lnTo>
                  <a:lnTo>
                    <a:pt x="107" y="50"/>
                  </a:lnTo>
                  <a:lnTo>
                    <a:pt x="108" y="50"/>
                  </a:lnTo>
                  <a:lnTo>
                    <a:pt x="112" y="54"/>
                  </a:lnTo>
                  <a:lnTo>
                    <a:pt x="118" y="54"/>
                  </a:lnTo>
                  <a:lnTo>
                    <a:pt x="118" y="50"/>
                  </a:lnTo>
                  <a:lnTo>
                    <a:pt x="140" y="50"/>
                  </a:lnTo>
                  <a:lnTo>
                    <a:pt x="146" y="45"/>
                  </a:lnTo>
                  <a:lnTo>
                    <a:pt x="146" y="41"/>
                  </a:lnTo>
                  <a:lnTo>
                    <a:pt x="142" y="37"/>
                  </a:lnTo>
                  <a:lnTo>
                    <a:pt x="138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66" name="Freeform 70"/>
            <p:cNvSpPr>
              <a:spLocks/>
            </p:cNvSpPr>
            <p:nvPr/>
          </p:nvSpPr>
          <p:spPr bwMode="auto">
            <a:xfrm>
              <a:off x="2474709" y="7512695"/>
              <a:ext cx="111438" cy="56375"/>
            </a:xfrm>
            <a:custGeom>
              <a:avLst/>
              <a:gdLst>
                <a:gd name="T0" fmla="*/ 1 w 85"/>
                <a:gd name="T1" fmla="*/ 21 h 43"/>
                <a:gd name="T2" fmla="*/ 0 w 85"/>
                <a:gd name="T3" fmla="*/ 27 h 43"/>
                <a:gd name="T4" fmla="*/ 3 w 85"/>
                <a:gd name="T5" fmla="*/ 34 h 43"/>
                <a:gd name="T6" fmla="*/ 9 w 85"/>
                <a:gd name="T7" fmla="*/ 41 h 43"/>
                <a:gd name="T8" fmla="*/ 16 w 85"/>
                <a:gd name="T9" fmla="*/ 43 h 43"/>
                <a:gd name="T10" fmla="*/ 24 w 85"/>
                <a:gd name="T11" fmla="*/ 43 h 43"/>
                <a:gd name="T12" fmla="*/ 24 w 85"/>
                <a:gd name="T13" fmla="*/ 28 h 43"/>
                <a:gd name="T14" fmla="*/ 26 w 85"/>
                <a:gd name="T15" fmla="*/ 28 h 43"/>
                <a:gd name="T16" fmla="*/ 28 w 85"/>
                <a:gd name="T17" fmla="*/ 27 h 43"/>
                <a:gd name="T18" fmla="*/ 41 w 85"/>
                <a:gd name="T19" fmla="*/ 28 h 43"/>
                <a:gd name="T20" fmla="*/ 52 w 85"/>
                <a:gd name="T21" fmla="*/ 28 h 43"/>
                <a:gd name="T22" fmla="*/ 59 w 85"/>
                <a:gd name="T23" fmla="*/ 27 h 43"/>
                <a:gd name="T24" fmla="*/ 65 w 85"/>
                <a:gd name="T25" fmla="*/ 25 h 43"/>
                <a:gd name="T26" fmla="*/ 82 w 85"/>
                <a:gd name="T27" fmla="*/ 13 h 43"/>
                <a:gd name="T28" fmla="*/ 85 w 85"/>
                <a:gd name="T29" fmla="*/ 6 h 43"/>
                <a:gd name="T30" fmla="*/ 80 w 85"/>
                <a:gd name="T31" fmla="*/ 2 h 43"/>
                <a:gd name="T32" fmla="*/ 70 w 85"/>
                <a:gd name="T33" fmla="*/ 2 h 43"/>
                <a:gd name="T34" fmla="*/ 63 w 85"/>
                <a:gd name="T35" fmla="*/ 4 h 43"/>
                <a:gd name="T36" fmla="*/ 50 w 85"/>
                <a:gd name="T37" fmla="*/ 4 h 43"/>
                <a:gd name="T38" fmla="*/ 43 w 85"/>
                <a:gd name="T39" fmla="*/ 2 h 43"/>
                <a:gd name="T40" fmla="*/ 41 w 85"/>
                <a:gd name="T41" fmla="*/ 2 h 43"/>
                <a:gd name="T42" fmla="*/ 29 w 85"/>
                <a:gd name="T43" fmla="*/ 0 h 43"/>
                <a:gd name="T44" fmla="*/ 18 w 85"/>
                <a:gd name="T45" fmla="*/ 2 h 43"/>
                <a:gd name="T46" fmla="*/ 13 w 85"/>
                <a:gd name="T47" fmla="*/ 2 h 43"/>
                <a:gd name="T48" fmla="*/ 7 w 85"/>
                <a:gd name="T49" fmla="*/ 6 h 43"/>
                <a:gd name="T50" fmla="*/ 5 w 85"/>
                <a:gd name="T51" fmla="*/ 12 h 43"/>
                <a:gd name="T52" fmla="*/ 5 w 85"/>
                <a:gd name="T53" fmla="*/ 13 h 43"/>
                <a:gd name="T54" fmla="*/ 3 w 85"/>
                <a:gd name="T55" fmla="*/ 19 h 43"/>
                <a:gd name="T56" fmla="*/ 1 w 85"/>
                <a:gd name="T5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43">
                  <a:moveTo>
                    <a:pt x="1" y="21"/>
                  </a:moveTo>
                  <a:lnTo>
                    <a:pt x="0" y="27"/>
                  </a:lnTo>
                  <a:lnTo>
                    <a:pt x="3" y="34"/>
                  </a:lnTo>
                  <a:lnTo>
                    <a:pt x="9" y="41"/>
                  </a:lnTo>
                  <a:lnTo>
                    <a:pt x="16" y="43"/>
                  </a:lnTo>
                  <a:lnTo>
                    <a:pt x="24" y="43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8" y="27"/>
                  </a:lnTo>
                  <a:lnTo>
                    <a:pt x="41" y="28"/>
                  </a:lnTo>
                  <a:lnTo>
                    <a:pt x="52" y="28"/>
                  </a:lnTo>
                  <a:lnTo>
                    <a:pt x="59" y="27"/>
                  </a:lnTo>
                  <a:lnTo>
                    <a:pt x="65" y="25"/>
                  </a:lnTo>
                  <a:lnTo>
                    <a:pt x="82" y="13"/>
                  </a:lnTo>
                  <a:lnTo>
                    <a:pt x="85" y="6"/>
                  </a:lnTo>
                  <a:lnTo>
                    <a:pt x="80" y="2"/>
                  </a:lnTo>
                  <a:lnTo>
                    <a:pt x="70" y="2"/>
                  </a:lnTo>
                  <a:lnTo>
                    <a:pt x="63" y="4"/>
                  </a:lnTo>
                  <a:lnTo>
                    <a:pt x="50" y="4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7" y="6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3" y="19"/>
                  </a:lnTo>
                  <a:lnTo>
                    <a:pt x="1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67" name="Freeform 71"/>
            <p:cNvSpPr>
              <a:spLocks/>
            </p:cNvSpPr>
            <p:nvPr/>
          </p:nvSpPr>
          <p:spPr bwMode="auto">
            <a:xfrm>
              <a:off x="3119735" y="9097727"/>
              <a:ext cx="27532" cy="7866"/>
            </a:xfrm>
            <a:custGeom>
              <a:avLst/>
              <a:gdLst>
                <a:gd name="T0" fmla="*/ 15 w 21"/>
                <a:gd name="T1" fmla="*/ 6 h 6"/>
                <a:gd name="T2" fmla="*/ 21 w 21"/>
                <a:gd name="T3" fmla="*/ 0 h 6"/>
                <a:gd name="T4" fmla="*/ 0 w 21"/>
                <a:gd name="T5" fmla="*/ 0 h 6"/>
                <a:gd name="T6" fmla="*/ 11 w 21"/>
                <a:gd name="T7" fmla="*/ 6 h 6"/>
                <a:gd name="T8" fmla="*/ 15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15" y="6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11" y="6"/>
                  </a:lnTo>
                  <a:lnTo>
                    <a:pt x="1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68" name="Freeform 72"/>
            <p:cNvSpPr>
              <a:spLocks/>
            </p:cNvSpPr>
            <p:nvPr/>
          </p:nvSpPr>
          <p:spPr bwMode="auto">
            <a:xfrm>
              <a:off x="3083026" y="9093793"/>
              <a:ext cx="19666" cy="11800"/>
            </a:xfrm>
            <a:custGeom>
              <a:avLst/>
              <a:gdLst>
                <a:gd name="T0" fmla="*/ 9 w 15"/>
                <a:gd name="T1" fmla="*/ 3 h 9"/>
                <a:gd name="T2" fmla="*/ 6 w 15"/>
                <a:gd name="T3" fmla="*/ 3 h 9"/>
                <a:gd name="T4" fmla="*/ 2 w 15"/>
                <a:gd name="T5" fmla="*/ 0 h 9"/>
                <a:gd name="T6" fmla="*/ 2 w 15"/>
                <a:gd name="T7" fmla="*/ 3 h 9"/>
                <a:gd name="T8" fmla="*/ 0 w 15"/>
                <a:gd name="T9" fmla="*/ 3 h 9"/>
                <a:gd name="T10" fmla="*/ 0 w 15"/>
                <a:gd name="T11" fmla="*/ 9 h 9"/>
                <a:gd name="T12" fmla="*/ 9 w 15"/>
                <a:gd name="T13" fmla="*/ 9 h 9"/>
                <a:gd name="T14" fmla="*/ 15 w 15"/>
                <a:gd name="T15" fmla="*/ 9 h 9"/>
                <a:gd name="T16" fmla="*/ 15 w 15"/>
                <a:gd name="T17" fmla="*/ 2 h 9"/>
                <a:gd name="T18" fmla="*/ 9 w 15"/>
                <a:gd name="T19" fmla="*/ 2 h 9"/>
                <a:gd name="T20" fmla="*/ 9 w 15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9">
                  <a:moveTo>
                    <a:pt x="9" y="3"/>
                  </a:moveTo>
                  <a:lnTo>
                    <a:pt x="6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9"/>
                  </a:lnTo>
                  <a:lnTo>
                    <a:pt x="9" y="9"/>
                  </a:lnTo>
                  <a:lnTo>
                    <a:pt x="15" y="9"/>
                  </a:lnTo>
                  <a:lnTo>
                    <a:pt x="15" y="2"/>
                  </a:lnTo>
                  <a:lnTo>
                    <a:pt x="9" y="2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69" name="Freeform 73"/>
            <p:cNvSpPr>
              <a:spLocks/>
            </p:cNvSpPr>
            <p:nvPr/>
          </p:nvSpPr>
          <p:spPr bwMode="auto">
            <a:xfrm>
              <a:off x="3201018" y="9042664"/>
              <a:ext cx="11800" cy="17044"/>
            </a:xfrm>
            <a:custGeom>
              <a:avLst/>
              <a:gdLst>
                <a:gd name="T0" fmla="*/ 9 w 9"/>
                <a:gd name="T1" fmla="*/ 13 h 13"/>
                <a:gd name="T2" fmla="*/ 9 w 9"/>
                <a:gd name="T3" fmla="*/ 0 h 13"/>
                <a:gd name="T4" fmla="*/ 0 w 9"/>
                <a:gd name="T5" fmla="*/ 0 h 13"/>
                <a:gd name="T6" fmla="*/ 3 w 9"/>
                <a:gd name="T7" fmla="*/ 3 h 13"/>
                <a:gd name="T8" fmla="*/ 3 w 9"/>
                <a:gd name="T9" fmla="*/ 13 h 13"/>
                <a:gd name="T10" fmla="*/ 9 w 9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13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13"/>
                  </a:lnTo>
                  <a:lnTo>
                    <a:pt x="9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70" name="Freeform 74"/>
            <p:cNvSpPr>
              <a:spLocks/>
            </p:cNvSpPr>
            <p:nvPr/>
          </p:nvSpPr>
          <p:spPr bwMode="auto">
            <a:xfrm>
              <a:off x="3105313" y="9117392"/>
              <a:ext cx="17044" cy="13110"/>
            </a:xfrm>
            <a:custGeom>
              <a:avLst/>
              <a:gdLst>
                <a:gd name="T0" fmla="*/ 13 w 13"/>
                <a:gd name="T1" fmla="*/ 10 h 10"/>
                <a:gd name="T2" fmla="*/ 13 w 13"/>
                <a:gd name="T3" fmla="*/ 6 h 10"/>
                <a:gd name="T4" fmla="*/ 11 w 13"/>
                <a:gd name="T5" fmla="*/ 0 h 10"/>
                <a:gd name="T6" fmla="*/ 4 w 13"/>
                <a:gd name="T7" fmla="*/ 0 h 10"/>
                <a:gd name="T8" fmla="*/ 4 w 13"/>
                <a:gd name="T9" fmla="*/ 2 h 10"/>
                <a:gd name="T10" fmla="*/ 0 w 13"/>
                <a:gd name="T11" fmla="*/ 2 h 10"/>
                <a:gd name="T12" fmla="*/ 7 w 13"/>
                <a:gd name="T13" fmla="*/ 10 h 10"/>
                <a:gd name="T14" fmla="*/ 13 w 13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0">
                  <a:moveTo>
                    <a:pt x="13" y="10"/>
                  </a:moveTo>
                  <a:lnTo>
                    <a:pt x="13" y="6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7" y="10"/>
                  </a:lnTo>
                  <a:lnTo>
                    <a:pt x="13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71" name="Freeform 75"/>
            <p:cNvSpPr>
              <a:spLocks/>
            </p:cNvSpPr>
            <p:nvPr/>
          </p:nvSpPr>
          <p:spPr bwMode="auto">
            <a:xfrm>
              <a:off x="3071226" y="8929915"/>
              <a:ext cx="40642" cy="19666"/>
            </a:xfrm>
            <a:custGeom>
              <a:avLst/>
              <a:gdLst>
                <a:gd name="T0" fmla="*/ 31 w 31"/>
                <a:gd name="T1" fmla="*/ 13 h 15"/>
                <a:gd name="T2" fmla="*/ 31 w 31"/>
                <a:gd name="T3" fmla="*/ 7 h 15"/>
                <a:gd name="T4" fmla="*/ 28 w 31"/>
                <a:gd name="T5" fmla="*/ 3 h 15"/>
                <a:gd name="T6" fmla="*/ 26 w 31"/>
                <a:gd name="T7" fmla="*/ 3 h 15"/>
                <a:gd name="T8" fmla="*/ 17 w 31"/>
                <a:gd name="T9" fmla="*/ 2 h 15"/>
                <a:gd name="T10" fmla="*/ 9 w 31"/>
                <a:gd name="T11" fmla="*/ 0 h 15"/>
                <a:gd name="T12" fmla="*/ 2 w 31"/>
                <a:gd name="T13" fmla="*/ 0 h 15"/>
                <a:gd name="T14" fmla="*/ 0 w 31"/>
                <a:gd name="T15" fmla="*/ 5 h 15"/>
                <a:gd name="T16" fmla="*/ 2 w 31"/>
                <a:gd name="T17" fmla="*/ 11 h 15"/>
                <a:gd name="T18" fmla="*/ 5 w 31"/>
                <a:gd name="T19" fmla="*/ 11 h 15"/>
                <a:gd name="T20" fmla="*/ 5 w 31"/>
                <a:gd name="T21" fmla="*/ 13 h 15"/>
                <a:gd name="T22" fmla="*/ 15 w 31"/>
                <a:gd name="T23" fmla="*/ 15 h 15"/>
                <a:gd name="T24" fmla="*/ 22 w 31"/>
                <a:gd name="T25" fmla="*/ 15 h 15"/>
                <a:gd name="T26" fmla="*/ 28 w 31"/>
                <a:gd name="T27" fmla="*/ 13 h 15"/>
                <a:gd name="T28" fmla="*/ 31 w 31"/>
                <a:gd name="T2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5">
                  <a:moveTo>
                    <a:pt x="31" y="13"/>
                  </a:moveTo>
                  <a:lnTo>
                    <a:pt x="31" y="7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17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15" y="15"/>
                  </a:lnTo>
                  <a:lnTo>
                    <a:pt x="22" y="15"/>
                  </a:lnTo>
                  <a:lnTo>
                    <a:pt x="28" y="13"/>
                  </a:lnTo>
                  <a:lnTo>
                    <a:pt x="31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76"/>
            <p:cNvSpPr>
              <a:spLocks/>
            </p:cNvSpPr>
            <p:nvPr/>
          </p:nvSpPr>
          <p:spPr bwMode="auto">
            <a:xfrm>
              <a:off x="3165620" y="8941714"/>
              <a:ext cx="13110" cy="7866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10 w 10"/>
                <a:gd name="T7" fmla="*/ 6 h 6"/>
                <a:gd name="T8" fmla="*/ 4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77"/>
            <p:cNvSpPr>
              <a:spLocks/>
            </p:cNvSpPr>
            <p:nvPr/>
          </p:nvSpPr>
          <p:spPr bwMode="auto">
            <a:xfrm>
              <a:off x="3100069" y="8229827"/>
              <a:ext cx="135036" cy="61619"/>
            </a:xfrm>
            <a:custGeom>
              <a:avLst/>
              <a:gdLst>
                <a:gd name="T0" fmla="*/ 99 w 103"/>
                <a:gd name="T1" fmla="*/ 0 h 47"/>
                <a:gd name="T2" fmla="*/ 92 w 103"/>
                <a:gd name="T3" fmla="*/ 6 h 47"/>
                <a:gd name="T4" fmla="*/ 84 w 103"/>
                <a:gd name="T5" fmla="*/ 9 h 47"/>
                <a:gd name="T6" fmla="*/ 77 w 103"/>
                <a:gd name="T7" fmla="*/ 11 h 47"/>
                <a:gd name="T8" fmla="*/ 77 w 103"/>
                <a:gd name="T9" fmla="*/ 11 h 47"/>
                <a:gd name="T10" fmla="*/ 73 w 103"/>
                <a:gd name="T11" fmla="*/ 4 h 47"/>
                <a:gd name="T12" fmla="*/ 69 w 103"/>
                <a:gd name="T13" fmla="*/ 4 h 47"/>
                <a:gd name="T14" fmla="*/ 64 w 103"/>
                <a:gd name="T15" fmla="*/ 6 h 47"/>
                <a:gd name="T16" fmla="*/ 62 w 103"/>
                <a:gd name="T17" fmla="*/ 6 h 47"/>
                <a:gd name="T18" fmla="*/ 58 w 103"/>
                <a:gd name="T19" fmla="*/ 8 h 47"/>
                <a:gd name="T20" fmla="*/ 49 w 103"/>
                <a:gd name="T21" fmla="*/ 8 h 47"/>
                <a:gd name="T22" fmla="*/ 43 w 103"/>
                <a:gd name="T23" fmla="*/ 4 h 47"/>
                <a:gd name="T24" fmla="*/ 39 w 103"/>
                <a:gd name="T25" fmla="*/ 4 h 47"/>
                <a:gd name="T26" fmla="*/ 37 w 103"/>
                <a:gd name="T27" fmla="*/ 2 h 47"/>
                <a:gd name="T28" fmla="*/ 34 w 103"/>
                <a:gd name="T29" fmla="*/ 2 h 47"/>
                <a:gd name="T30" fmla="*/ 32 w 103"/>
                <a:gd name="T31" fmla="*/ 0 h 47"/>
                <a:gd name="T32" fmla="*/ 28 w 103"/>
                <a:gd name="T33" fmla="*/ 0 h 47"/>
                <a:gd name="T34" fmla="*/ 24 w 103"/>
                <a:gd name="T35" fmla="*/ 2 h 47"/>
                <a:gd name="T36" fmla="*/ 23 w 103"/>
                <a:gd name="T37" fmla="*/ 6 h 47"/>
                <a:gd name="T38" fmla="*/ 23 w 103"/>
                <a:gd name="T39" fmla="*/ 11 h 47"/>
                <a:gd name="T40" fmla="*/ 34 w 103"/>
                <a:gd name="T41" fmla="*/ 11 h 47"/>
                <a:gd name="T42" fmla="*/ 23 w 103"/>
                <a:gd name="T43" fmla="*/ 15 h 47"/>
                <a:gd name="T44" fmla="*/ 6 w 103"/>
                <a:gd name="T45" fmla="*/ 24 h 47"/>
                <a:gd name="T46" fmla="*/ 0 w 103"/>
                <a:gd name="T47" fmla="*/ 32 h 47"/>
                <a:gd name="T48" fmla="*/ 0 w 103"/>
                <a:gd name="T49" fmla="*/ 39 h 47"/>
                <a:gd name="T50" fmla="*/ 8 w 103"/>
                <a:gd name="T51" fmla="*/ 47 h 47"/>
                <a:gd name="T52" fmla="*/ 11 w 103"/>
                <a:gd name="T53" fmla="*/ 47 h 47"/>
                <a:gd name="T54" fmla="*/ 17 w 103"/>
                <a:gd name="T55" fmla="*/ 45 h 47"/>
                <a:gd name="T56" fmla="*/ 21 w 103"/>
                <a:gd name="T57" fmla="*/ 43 h 47"/>
                <a:gd name="T58" fmla="*/ 26 w 103"/>
                <a:gd name="T59" fmla="*/ 39 h 47"/>
                <a:gd name="T60" fmla="*/ 28 w 103"/>
                <a:gd name="T61" fmla="*/ 34 h 47"/>
                <a:gd name="T62" fmla="*/ 32 w 103"/>
                <a:gd name="T63" fmla="*/ 30 h 47"/>
                <a:gd name="T64" fmla="*/ 45 w 103"/>
                <a:gd name="T65" fmla="*/ 30 h 47"/>
                <a:gd name="T66" fmla="*/ 60 w 103"/>
                <a:gd name="T67" fmla="*/ 24 h 47"/>
                <a:gd name="T68" fmla="*/ 84 w 103"/>
                <a:gd name="T69" fmla="*/ 17 h 47"/>
                <a:gd name="T70" fmla="*/ 93 w 103"/>
                <a:gd name="T71" fmla="*/ 11 h 47"/>
                <a:gd name="T72" fmla="*/ 103 w 103"/>
                <a:gd name="T73" fmla="*/ 4 h 47"/>
                <a:gd name="T74" fmla="*/ 99 w 103"/>
                <a:gd name="T7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3" h="47">
                  <a:moveTo>
                    <a:pt x="99" y="0"/>
                  </a:moveTo>
                  <a:lnTo>
                    <a:pt x="92" y="6"/>
                  </a:lnTo>
                  <a:lnTo>
                    <a:pt x="84" y="9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3" y="4"/>
                  </a:lnTo>
                  <a:lnTo>
                    <a:pt x="69" y="4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49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34" y="11"/>
                  </a:lnTo>
                  <a:lnTo>
                    <a:pt x="23" y="15"/>
                  </a:lnTo>
                  <a:lnTo>
                    <a:pt x="6" y="24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8" y="47"/>
                  </a:lnTo>
                  <a:lnTo>
                    <a:pt x="11" y="47"/>
                  </a:lnTo>
                  <a:lnTo>
                    <a:pt x="17" y="45"/>
                  </a:lnTo>
                  <a:lnTo>
                    <a:pt x="21" y="43"/>
                  </a:lnTo>
                  <a:lnTo>
                    <a:pt x="26" y="39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45" y="30"/>
                  </a:lnTo>
                  <a:lnTo>
                    <a:pt x="60" y="24"/>
                  </a:lnTo>
                  <a:lnTo>
                    <a:pt x="84" y="17"/>
                  </a:lnTo>
                  <a:lnTo>
                    <a:pt x="93" y="11"/>
                  </a:lnTo>
                  <a:lnTo>
                    <a:pt x="103" y="4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78"/>
            <p:cNvSpPr>
              <a:spLocks/>
            </p:cNvSpPr>
            <p:nvPr/>
          </p:nvSpPr>
          <p:spPr bwMode="auto">
            <a:xfrm>
              <a:off x="3159066" y="8953514"/>
              <a:ext cx="11800" cy="15732"/>
            </a:xfrm>
            <a:custGeom>
              <a:avLst/>
              <a:gdLst>
                <a:gd name="T0" fmla="*/ 9 w 9"/>
                <a:gd name="T1" fmla="*/ 12 h 12"/>
                <a:gd name="T2" fmla="*/ 9 w 9"/>
                <a:gd name="T3" fmla="*/ 4 h 12"/>
                <a:gd name="T4" fmla="*/ 5 w 9"/>
                <a:gd name="T5" fmla="*/ 0 h 12"/>
                <a:gd name="T6" fmla="*/ 0 w 9"/>
                <a:gd name="T7" fmla="*/ 0 h 12"/>
                <a:gd name="T8" fmla="*/ 4 w 9"/>
                <a:gd name="T9" fmla="*/ 6 h 12"/>
                <a:gd name="T10" fmla="*/ 9 w 9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9" y="12"/>
                  </a:move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9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79"/>
            <p:cNvSpPr>
              <a:spLocks/>
            </p:cNvSpPr>
            <p:nvPr/>
          </p:nvSpPr>
          <p:spPr bwMode="auto">
            <a:xfrm>
              <a:off x="3156443" y="8933848"/>
              <a:ext cx="11800" cy="13110"/>
            </a:xfrm>
            <a:custGeom>
              <a:avLst/>
              <a:gdLst>
                <a:gd name="T0" fmla="*/ 0 w 9"/>
                <a:gd name="T1" fmla="*/ 0 h 10"/>
                <a:gd name="T2" fmla="*/ 0 w 9"/>
                <a:gd name="T3" fmla="*/ 4 h 10"/>
                <a:gd name="T4" fmla="*/ 4 w 9"/>
                <a:gd name="T5" fmla="*/ 10 h 10"/>
                <a:gd name="T6" fmla="*/ 9 w 9"/>
                <a:gd name="T7" fmla="*/ 0 h 10"/>
                <a:gd name="T8" fmla="*/ 0 w 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0" y="4"/>
                  </a:lnTo>
                  <a:lnTo>
                    <a:pt x="4" y="1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80"/>
            <p:cNvSpPr>
              <a:spLocks/>
            </p:cNvSpPr>
            <p:nvPr/>
          </p:nvSpPr>
          <p:spPr bwMode="auto">
            <a:xfrm>
              <a:off x="3122357" y="8574627"/>
              <a:ext cx="9178" cy="17044"/>
            </a:xfrm>
            <a:custGeom>
              <a:avLst/>
              <a:gdLst>
                <a:gd name="T0" fmla="*/ 6 w 7"/>
                <a:gd name="T1" fmla="*/ 6 h 13"/>
                <a:gd name="T2" fmla="*/ 7 w 7"/>
                <a:gd name="T3" fmla="*/ 6 h 13"/>
                <a:gd name="T4" fmla="*/ 7 w 7"/>
                <a:gd name="T5" fmla="*/ 0 h 13"/>
                <a:gd name="T6" fmla="*/ 4 w 7"/>
                <a:gd name="T7" fmla="*/ 0 h 13"/>
                <a:gd name="T8" fmla="*/ 0 w 7"/>
                <a:gd name="T9" fmla="*/ 4 h 13"/>
                <a:gd name="T10" fmla="*/ 0 w 7"/>
                <a:gd name="T11" fmla="*/ 13 h 13"/>
                <a:gd name="T12" fmla="*/ 6 w 7"/>
                <a:gd name="T13" fmla="*/ 8 h 13"/>
                <a:gd name="T14" fmla="*/ 6 w 7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3">
                  <a:moveTo>
                    <a:pt x="6" y="6"/>
                  </a:moveTo>
                  <a:lnTo>
                    <a:pt x="7" y="6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6" y="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81"/>
            <p:cNvSpPr>
              <a:spLocks/>
            </p:cNvSpPr>
            <p:nvPr/>
          </p:nvSpPr>
          <p:spPr bwMode="auto">
            <a:xfrm>
              <a:off x="3151199" y="8130189"/>
              <a:ext cx="41953" cy="26221"/>
            </a:xfrm>
            <a:custGeom>
              <a:avLst/>
              <a:gdLst>
                <a:gd name="T0" fmla="*/ 11 w 32"/>
                <a:gd name="T1" fmla="*/ 3 h 20"/>
                <a:gd name="T2" fmla="*/ 6 w 32"/>
                <a:gd name="T3" fmla="*/ 0 h 20"/>
                <a:gd name="T4" fmla="*/ 2 w 32"/>
                <a:gd name="T5" fmla="*/ 0 h 20"/>
                <a:gd name="T6" fmla="*/ 2 w 32"/>
                <a:gd name="T7" fmla="*/ 3 h 20"/>
                <a:gd name="T8" fmla="*/ 0 w 32"/>
                <a:gd name="T9" fmla="*/ 3 h 20"/>
                <a:gd name="T10" fmla="*/ 0 w 32"/>
                <a:gd name="T11" fmla="*/ 13 h 20"/>
                <a:gd name="T12" fmla="*/ 13 w 32"/>
                <a:gd name="T13" fmla="*/ 16 h 20"/>
                <a:gd name="T14" fmla="*/ 15 w 32"/>
                <a:gd name="T15" fmla="*/ 16 h 20"/>
                <a:gd name="T16" fmla="*/ 21 w 32"/>
                <a:gd name="T17" fmla="*/ 20 h 20"/>
                <a:gd name="T18" fmla="*/ 28 w 32"/>
                <a:gd name="T19" fmla="*/ 18 h 20"/>
                <a:gd name="T20" fmla="*/ 32 w 32"/>
                <a:gd name="T21" fmla="*/ 18 h 20"/>
                <a:gd name="T22" fmla="*/ 32 w 32"/>
                <a:gd name="T23" fmla="*/ 9 h 20"/>
                <a:gd name="T24" fmla="*/ 21 w 32"/>
                <a:gd name="T25" fmla="*/ 9 h 20"/>
                <a:gd name="T26" fmla="*/ 11 w 32"/>
                <a:gd name="T2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0">
                  <a:moveTo>
                    <a:pt x="11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3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21" y="20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2" y="9"/>
                  </a:lnTo>
                  <a:lnTo>
                    <a:pt x="21" y="9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82"/>
            <p:cNvSpPr>
              <a:spLocks/>
            </p:cNvSpPr>
            <p:nvPr/>
          </p:nvSpPr>
          <p:spPr bwMode="auto">
            <a:xfrm>
              <a:off x="3198396" y="8203607"/>
              <a:ext cx="23598" cy="34087"/>
            </a:xfrm>
            <a:custGeom>
              <a:avLst/>
              <a:gdLst>
                <a:gd name="T0" fmla="*/ 2 w 18"/>
                <a:gd name="T1" fmla="*/ 18 h 26"/>
                <a:gd name="T2" fmla="*/ 0 w 18"/>
                <a:gd name="T3" fmla="*/ 22 h 26"/>
                <a:gd name="T4" fmla="*/ 3 w 18"/>
                <a:gd name="T5" fmla="*/ 26 h 26"/>
                <a:gd name="T6" fmla="*/ 5 w 18"/>
                <a:gd name="T7" fmla="*/ 26 h 26"/>
                <a:gd name="T8" fmla="*/ 11 w 18"/>
                <a:gd name="T9" fmla="*/ 24 h 26"/>
                <a:gd name="T10" fmla="*/ 11 w 18"/>
                <a:gd name="T11" fmla="*/ 18 h 26"/>
                <a:gd name="T12" fmla="*/ 13 w 18"/>
                <a:gd name="T13" fmla="*/ 18 h 26"/>
                <a:gd name="T14" fmla="*/ 15 w 18"/>
                <a:gd name="T15" fmla="*/ 11 h 26"/>
                <a:gd name="T16" fmla="*/ 18 w 18"/>
                <a:gd name="T17" fmla="*/ 7 h 26"/>
                <a:gd name="T18" fmla="*/ 15 w 18"/>
                <a:gd name="T19" fmla="*/ 0 h 26"/>
                <a:gd name="T20" fmla="*/ 7 w 18"/>
                <a:gd name="T21" fmla="*/ 7 h 26"/>
                <a:gd name="T22" fmla="*/ 5 w 18"/>
                <a:gd name="T23" fmla="*/ 11 h 26"/>
                <a:gd name="T24" fmla="*/ 2 w 18"/>
                <a:gd name="T25" fmla="*/ 16 h 26"/>
                <a:gd name="T26" fmla="*/ 2 w 18"/>
                <a:gd name="T2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26">
                  <a:moveTo>
                    <a:pt x="2" y="18"/>
                  </a:moveTo>
                  <a:lnTo>
                    <a:pt x="0" y="22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4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1"/>
                  </a:lnTo>
                  <a:lnTo>
                    <a:pt x="18" y="7"/>
                  </a:lnTo>
                  <a:lnTo>
                    <a:pt x="15" y="0"/>
                  </a:lnTo>
                  <a:lnTo>
                    <a:pt x="7" y="7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83"/>
            <p:cNvSpPr>
              <a:spLocks/>
            </p:cNvSpPr>
            <p:nvPr/>
          </p:nvSpPr>
          <p:spPr bwMode="auto">
            <a:xfrm>
              <a:off x="3221995" y="8277024"/>
              <a:ext cx="19666" cy="9178"/>
            </a:xfrm>
            <a:custGeom>
              <a:avLst/>
              <a:gdLst>
                <a:gd name="T0" fmla="*/ 15 w 15"/>
                <a:gd name="T1" fmla="*/ 3 h 7"/>
                <a:gd name="T2" fmla="*/ 10 w 15"/>
                <a:gd name="T3" fmla="*/ 0 h 7"/>
                <a:gd name="T4" fmla="*/ 8 w 15"/>
                <a:gd name="T5" fmla="*/ 0 h 7"/>
                <a:gd name="T6" fmla="*/ 0 w 15"/>
                <a:gd name="T7" fmla="*/ 1 h 7"/>
                <a:gd name="T8" fmla="*/ 0 w 15"/>
                <a:gd name="T9" fmla="*/ 7 h 7"/>
                <a:gd name="T10" fmla="*/ 8 w 15"/>
                <a:gd name="T11" fmla="*/ 7 h 7"/>
                <a:gd name="T12" fmla="*/ 15 w 15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5" y="3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8" y="7"/>
                  </a:ln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84"/>
            <p:cNvSpPr>
              <a:spLocks/>
            </p:cNvSpPr>
            <p:nvPr/>
          </p:nvSpPr>
          <p:spPr bwMode="auto">
            <a:xfrm>
              <a:off x="3232483" y="9059707"/>
              <a:ext cx="17044" cy="17044"/>
            </a:xfrm>
            <a:custGeom>
              <a:avLst/>
              <a:gdLst>
                <a:gd name="T0" fmla="*/ 5 w 13"/>
                <a:gd name="T1" fmla="*/ 13 h 13"/>
                <a:gd name="T2" fmla="*/ 7 w 13"/>
                <a:gd name="T3" fmla="*/ 11 h 13"/>
                <a:gd name="T4" fmla="*/ 13 w 13"/>
                <a:gd name="T5" fmla="*/ 11 h 13"/>
                <a:gd name="T6" fmla="*/ 7 w 13"/>
                <a:gd name="T7" fmla="*/ 0 h 13"/>
                <a:gd name="T8" fmla="*/ 0 w 13"/>
                <a:gd name="T9" fmla="*/ 0 h 13"/>
                <a:gd name="T10" fmla="*/ 0 w 13"/>
                <a:gd name="T11" fmla="*/ 5 h 13"/>
                <a:gd name="T12" fmla="*/ 2 w 13"/>
                <a:gd name="T13" fmla="*/ 7 h 13"/>
                <a:gd name="T14" fmla="*/ 2 w 13"/>
                <a:gd name="T15" fmla="*/ 13 h 13"/>
                <a:gd name="T16" fmla="*/ 5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5" y="13"/>
                  </a:moveTo>
                  <a:lnTo>
                    <a:pt x="7" y="11"/>
                  </a:lnTo>
                  <a:lnTo>
                    <a:pt x="13" y="1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13"/>
                  </a:lnTo>
                  <a:lnTo>
                    <a:pt x="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85"/>
            <p:cNvSpPr>
              <a:spLocks/>
            </p:cNvSpPr>
            <p:nvPr/>
          </p:nvSpPr>
          <p:spPr bwMode="auto">
            <a:xfrm>
              <a:off x="3117113" y="8916805"/>
              <a:ext cx="24910" cy="24910"/>
            </a:xfrm>
            <a:custGeom>
              <a:avLst/>
              <a:gdLst>
                <a:gd name="T0" fmla="*/ 0 w 19"/>
                <a:gd name="T1" fmla="*/ 17 h 19"/>
                <a:gd name="T2" fmla="*/ 6 w 19"/>
                <a:gd name="T3" fmla="*/ 19 h 19"/>
                <a:gd name="T4" fmla="*/ 10 w 19"/>
                <a:gd name="T5" fmla="*/ 19 h 19"/>
                <a:gd name="T6" fmla="*/ 13 w 19"/>
                <a:gd name="T7" fmla="*/ 15 h 19"/>
                <a:gd name="T8" fmla="*/ 13 w 19"/>
                <a:gd name="T9" fmla="*/ 10 h 19"/>
                <a:gd name="T10" fmla="*/ 19 w 19"/>
                <a:gd name="T11" fmla="*/ 13 h 19"/>
                <a:gd name="T12" fmla="*/ 19 w 19"/>
                <a:gd name="T13" fmla="*/ 8 h 19"/>
                <a:gd name="T14" fmla="*/ 11 w 19"/>
                <a:gd name="T15" fmla="*/ 0 h 19"/>
                <a:gd name="T16" fmla="*/ 11 w 19"/>
                <a:gd name="T17" fmla="*/ 8 h 19"/>
                <a:gd name="T18" fmla="*/ 10 w 19"/>
                <a:gd name="T19" fmla="*/ 8 h 19"/>
                <a:gd name="T20" fmla="*/ 6 w 19"/>
                <a:gd name="T21" fmla="*/ 12 h 19"/>
                <a:gd name="T22" fmla="*/ 0 w 19"/>
                <a:gd name="T23" fmla="*/ 12 h 19"/>
                <a:gd name="T24" fmla="*/ 0 w 19"/>
                <a:gd name="T2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0" y="17"/>
                  </a:moveTo>
                  <a:lnTo>
                    <a:pt x="6" y="19"/>
                  </a:lnTo>
                  <a:lnTo>
                    <a:pt x="10" y="19"/>
                  </a:lnTo>
                  <a:lnTo>
                    <a:pt x="13" y="15"/>
                  </a:lnTo>
                  <a:lnTo>
                    <a:pt x="13" y="1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1" y="0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86"/>
            <p:cNvSpPr>
              <a:spLocks/>
            </p:cNvSpPr>
            <p:nvPr/>
          </p:nvSpPr>
          <p:spPr bwMode="auto">
            <a:xfrm>
              <a:off x="3187908" y="8183941"/>
              <a:ext cx="14422" cy="9178"/>
            </a:xfrm>
            <a:custGeom>
              <a:avLst/>
              <a:gdLst>
                <a:gd name="T0" fmla="*/ 0 w 11"/>
                <a:gd name="T1" fmla="*/ 7 h 7"/>
                <a:gd name="T2" fmla="*/ 6 w 11"/>
                <a:gd name="T3" fmla="*/ 7 h 7"/>
                <a:gd name="T4" fmla="*/ 8 w 11"/>
                <a:gd name="T5" fmla="*/ 5 h 7"/>
                <a:gd name="T6" fmla="*/ 11 w 11"/>
                <a:gd name="T7" fmla="*/ 5 h 7"/>
                <a:gd name="T8" fmla="*/ 11 w 11"/>
                <a:gd name="T9" fmla="*/ 0 h 7"/>
                <a:gd name="T10" fmla="*/ 4 w 11"/>
                <a:gd name="T11" fmla="*/ 0 h 7"/>
                <a:gd name="T12" fmla="*/ 0 w 11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lnTo>
                    <a:pt x="6" y="7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87"/>
            <p:cNvSpPr>
              <a:spLocks/>
            </p:cNvSpPr>
            <p:nvPr/>
          </p:nvSpPr>
          <p:spPr bwMode="auto">
            <a:xfrm>
              <a:off x="3122357" y="8941714"/>
              <a:ext cx="14422" cy="11800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9 h 9"/>
                <a:gd name="T4" fmla="*/ 11 w 11"/>
                <a:gd name="T5" fmla="*/ 9 h 9"/>
                <a:gd name="T6" fmla="*/ 7 w 11"/>
                <a:gd name="T7" fmla="*/ 4 h 9"/>
                <a:gd name="T8" fmla="*/ 0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9"/>
                  </a:lnTo>
                  <a:lnTo>
                    <a:pt x="11" y="9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88"/>
            <p:cNvSpPr>
              <a:spLocks/>
            </p:cNvSpPr>
            <p:nvPr/>
          </p:nvSpPr>
          <p:spPr bwMode="auto">
            <a:xfrm>
              <a:off x="3142022" y="8200985"/>
              <a:ext cx="6556" cy="26221"/>
            </a:xfrm>
            <a:custGeom>
              <a:avLst/>
              <a:gdLst>
                <a:gd name="T0" fmla="*/ 5 w 5"/>
                <a:gd name="T1" fmla="*/ 0 h 20"/>
                <a:gd name="T2" fmla="*/ 0 w 5"/>
                <a:gd name="T3" fmla="*/ 0 h 20"/>
                <a:gd name="T4" fmla="*/ 0 w 5"/>
                <a:gd name="T5" fmla="*/ 9 h 20"/>
                <a:gd name="T6" fmla="*/ 5 w 5"/>
                <a:gd name="T7" fmla="*/ 20 h 20"/>
                <a:gd name="T8" fmla="*/ 5 w 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0">
                  <a:moveTo>
                    <a:pt x="5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" y="2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89"/>
            <p:cNvSpPr>
              <a:spLocks/>
            </p:cNvSpPr>
            <p:nvPr/>
          </p:nvSpPr>
          <p:spPr bwMode="auto">
            <a:xfrm>
              <a:off x="3212817" y="9102971"/>
              <a:ext cx="9178" cy="31465"/>
            </a:xfrm>
            <a:custGeom>
              <a:avLst/>
              <a:gdLst>
                <a:gd name="T0" fmla="*/ 7 w 7"/>
                <a:gd name="T1" fmla="*/ 9 h 24"/>
                <a:gd name="T2" fmla="*/ 0 w 7"/>
                <a:gd name="T3" fmla="*/ 0 h 24"/>
                <a:gd name="T4" fmla="*/ 7 w 7"/>
                <a:gd name="T5" fmla="*/ 24 h 24"/>
                <a:gd name="T6" fmla="*/ 7 w 7"/>
                <a:gd name="T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4">
                  <a:moveTo>
                    <a:pt x="7" y="9"/>
                  </a:moveTo>
                  <a:lnTo>
                    <a:pt x="0" y="0"/>
                  </a:lnTo>
                  <a:lnTo>
                    <a:pt x="7" y="24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90"/>
            <p:cNvSpPr>
              <a:spLocks noEditPoints="1"/>
            </p:cNvSpPr>
            <p:nvPr/>
          </p:nvSpPr>
          <p:spPr bwMode="auto">
            <a:xfrm>
              <a:off x="960473" y="7569070"/>
              <a:ext cx="2800353" cy="3202839"/>
            </a:xfrm>
            <a:custGeom>
              <a:avLst/>
              <a:gdLst>
                <a:gd name="T0" fmla="*/ 1972 w 2136"/>
                <a:gd name="T1" fmla="*/ 1428 h 2443"/>
                <a:gd name="T2" fmla="*/ 1893 w 2136"/>
                <a:gd name="T3" fmla="*/ 1403 h 2443"/>
                <a:gd name="T4" fmla="*/ 1800 w 2136"/>
                <a:gd name="T5" fmla="*/ 1282 h 2443"/>
                <a:gd name="T6" fmla="*/ 1668 w 2136"/>
                <a:gd name="T7" fmla="*/ 1181 h 2443"/>
                <a:gd name="T8" fmla="*/ 1537 w 2136"/>
                <a:gd name="T9" fmla="*/ 1213 h 2443"/>
                <a:gd name="T10" fmla="*/ 1425 w 2136"/>
                <a:gd name="T11" fmla="*/ 1211 h 2443"/>
                <a:gd name="T12" fmla="*/ 1274 w 2136"/>
                <a:gd name="T13" fmla="*/ 1075 h 2443"/>
                <a:gd name="T14" fmla="*/ 1127 w 2136"/>
                <a:gd name="T15" fmla="*/ 913 h 2443"/>
                <a:gd name="T16" fmla="*/ 1278 w 2136"/>
                <a:gd name="T17" fmla="*/ 814 h 2443"/>
                <a:gd name="T18" fmla="*/ 1406 w 2136"/>
                <a:gd name="T19" fmla="*/ 890 h 2443"/>
                <a:gd name="T20" fmla="*/ 1477 w 2136"/>
                <a:gd name="T21" fmla="*/ 719 h 2443"/>
                <a:gd name="T22" fmla="*/ 1569 w 2136"/>
                <a:gd name="T23" fmla="*/ 554 h 2443"/>
                <a:gd name="T24" fmla="*/ 1591 w 2136"/>
                <a:gd name="T25" fmla="*/ 456 h 2443"/>
                <a:gd name="T26" fmla="*/ 1748 w 2136"/>
                <a:gd name="T27" fmla="*/ 353 h 2443"/>
                <a:gd name="T28" fmla="*/ 1677 w 2136"/>
                <a:gd name="T29" fmla="*/ 262 h 2443"/>
                <a:gd name="T30" fmla="*/ 1578 w 2136"/>
                <a:gd name="T31" fmla="*/ 247 h 2443"/>
                <a:gd name="T32" fmla="*/ 1436 w 2136"/>
                <a:gd name="T33" fmla="*/ 215 h 2443"/>
                <a:gd name="T34" fmla="*/ 1419 w 2136"/>
                <a:gd name="T35" fmla="*/ 383 h 2443"/>
                <a:gd name="T36" fmla="*/ 1207 w 2136"/>
                <a:gd name="T37" fmla="*/ 291 h 2443"/>
                <a:gd name="T38" fmla="*/ 1203 w 2136"/>
                <a:gd name="T39" fmla="*/ 155 h 2443"/>
                <a:gd name="T40" fmla="*/ 1322 w 2136"/>
                <a:gd name="T41" fmla="*/ 110 h 2443"/>
                <a:gd name="T42" fmla="*/ 1354 w 2136"/>
                <a:gd name="T43" fmla="*/ 118 h 2443"/>
                <a:gd name="T44" fmla="*/ 1304 w 2136"/>
                <a:gd name="T45" fmla="*/ 79 h 2443"/>
                <a:gd name="T46" fmla="*/ 1155 w 2136"/>
                <a:gd name="T47" fmla="*/ 43 h 2443"/>
                <a:gd name="T48" fmla="*/ 1061 w 2136"/>
                <a:gd name="T49" fmla="*/ 82 h 2443"/>
                <a:gd name="T50" fmla="*/ 843 w 2136"/>
                <a:gd name="T51" fmla="*/ 58 h 2443"/>
                <a:gd name="T52" fmla="*/ 569 w 2136"/>
                <a:gd name="T53" fmla="*/ 41 h 2443"/>
                <a:gd name="T54" fmla="*/ 334 w 2136"/>
                <a:gd name="T55" fmla="*/ 32 h 2443"/>
                <a:gd name="T56" fmla="*/ 54 w 2136"/>
                <a:gd name="T57" fmla="*/ 56 h 2443"/>
                <a:gd name="T58" fmla="*/ 13 w 2136"/>
                <a:gd name="T59" fmla="*/ 140 h 2443"/>
                <a:gd name="T60" fmla="*/ 80 w 2136"/>
                <a:gd name="T61" fmla="*/ 228 h 2443"/>
                <a:gd name="T62" fmla="*/ 114 w 2136"/>
                <a:gd name="T63" fmla="*/ 304 h 2443"/>
                <a:gd name="T64" fmla="*/ 284 w 2136"/>
                <a:gd name="T65" fmla="*/ 207 h 2443"/>
                <a:gd name="T66" fmla="*/ 367 w 2136"/>
                <a:gd name="T67" fmla="*/ 219 h 2443"/>
                <a:gd name="T68" fmla="*/ 528 w 2136"/>
                <a:gd name="T69" fmla="*/ 265 h 2443"/>
                <a:gd name="T70" fmla="*/ 593 w 2136"/>
                <a:gd name="T71" fmla="*/ 347 h 2443"/>
                <a:gd name="T72" fmla="*/ 713 w 2136"/>
                <a:gd name="T73" fmla="*/ 441 h 2443"/>
                <a:gd name="T74" fmla="*/ 713 w 2136"/>
                <a:gd name="T75" fmla="*/ 657 h 2443"/>
                <a:gd name="T76" fmla="*/ 869 w 2136"/>
                <a:gd name="T77" fmla="*/ 883 h 2443"/>
                <a:gd name="T78" fmla="*/ 849 w 2136"/>
                <a:gd name="T79" fmla="*/ 804 h 2443"/>
                <a:gd name="T80" fmla="*/ 990 w 2136"/>
                <a:gd name="T81" fmla="*/ 959 h 2443"/>
                <a:gd name="T82" fmla="*/ 1203 w 2136"/>
                <a:gd name="T83" fmla="*/ 1109 h 2443"/>
                <a:gd name="T84" fmla="*/ 1397 w 2136"/>
                <a:gd name="T85" fmla="*/ 1260 h 2443"/>
                <a:gd name="T86" fmla="*/ 1390 w 2136"/>
                <a:gd name="T87" fmla="*/ 1433 h 2443"/>
                <a:gd name="T88" fmla="*/ 1466 w 2136"/>
                <a:gd name="T89" fmla="*/ 1676 h 2443"/>
                <a:gd name="T90" fmla="*/ 1558 w 2136"/>
                <a:gd name="T91" fmla="*/ 1887 h 2443"/>
                <a:gd name="T92" fmla="*/ 1509 w 2136"/>
                <a:gd name="T93" fmla="*/ 2138 h 2443"/>
                <a:gd name="T94" fmla="*/ 1498 w 2136"/>
                <a:gd name="T95" fmla="*/ 2249 h 2443"/>
                <a:gd name="T96" fmla="*/ 1502 w 2136"/>
                <a:gd name="T97" fmla="*/ 2332 h 2443"/>
                <a:gd name="T98" fmla="*/ 1479 w 2136"/>
                <a:gd name="T99" fmla="*/ 2396 h 2443"/>
                <a:gd name="T100" fmla="*/ 1531 w 2136"/>
                <a:gd name="T101" fmla="*/ 2433 h 2443"/>
                <a:gd name="T102" fmla="*/ 1612 w 2136"/>
                <a:gd name="T103" fmla="*/ 2290 h 2443"/>
                <a:gd name="T104" fmla="*/ 1699 w 2136"/>
                <a:gd name="T105" fmla="*/ 2161 h 2443"/>
                <a:gd name="T106" fmla="*/ 1794 w 2136"/>
                <a:gd name="T107" fmla="*/ 2082 h 2443"/>
                <a:gd name="T108" fmla="*/ 1903 w 2136"/>
                <a:gd name="T109" fmla="*/ 1969 h 2443"/>
                <a:gd name="T110" fmla="*/ 1968 w 2136"/>
                <a:gd name="T111" fmla="*/ 1860 h 2443"/>
                <a:gd name="T112" fmla="*/ 2069 w 2136"/>
                <a:gd name="T113" fmla="*/ 1648 h 2443"/>
                <a:gd name="T114" fmla="*/ 1524 w 2136"/>
                <a:gd name="T115" fmla="*/ 2273 h 2443"/>
                <a:gd name="T116" fmla="*/ 1425 w 2136"/>
                <a:gd name="T117" fmla="*/ 554 h 2443"/>
                <a:gd name="T118" fmla="*/ 1291 w 2136"/>
                <a:gd name="T119" fmla="*/ 558 h 2443"/>
                <a:gd name="T120" fmla="*/ 1563 w 2136"/>
                <a:gd name="T121" fmla="*/ 480 h 2443"/>
                <a:gd name="T122" fmla="*/ 1349 w 2136"/>
                <a:gd name="T123" fmla="*/ 109 h 2443"/>
                <a:gd name="T124" fmla="*/ 1500 w 2136"/>
                <a:gd name="T125" fmla="*/ 2392 h 2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6" h="2443">
                  <a:moveTo>
                    <a:pt x="2134" y="1515"/>
                  </a:moveTo>
                  <a:lnTo>
                    <a:pt x="2130" y="1510"/>
                  </a:lnTo>
                  <a:lnTo>
                    <a:pt x="2128" y="1508"/>
                  </a:lnTo>
                  <a:lnTo>
                    <a:pt x="2128" y="1499"/>
                  </a:lnTo>
                  <a:lnTo>
                    <a:pt x="2110" y="1499"/>
                  </a:lnTo>
                  <a:lnTo>
                    <a:pt x="2102" y="1495"/>
                  </a:lnTo>
                  <a:lnTo>
                    <a:pt x="2097" y="1493"/>
                  </a:lnTo>
                  <a:lnTo>
                    <a:pt x="2095" y="1493"/>
                  </a:lnTo>
                  <a:lnTo>
                    <a:pt x="2091" y="1489"/>
                  </a:lnTo>
                  <a:lnTo>
                    <a:pt x="2091" y="1489"/>
                  </a:lnTo>
                  <a:lnTo>
                    <a:pt x="2089" y="1485"/>
                  </a:lnTo>
                  <a:lnTo>
                    <a:pt x="2084" y="1482"/>
                  </a:lnTo>
                  <a:lnTo>
                    <a:pt x="2080" y="1478"/>
                  </a:lnTo>
                  <a:lnTo>
                    <a:pt x="2078" y="1476"/>
                  </a:lnTo>
                  <a:lnTo>
                    <a:pt x="2078" y="1471"/>
                  </a:lnTo>
                  <a:lnTo>
                    <a:pt x="2072" y="1467"/>
                  </a:lnTo>
                  <a:lnTo>
                    <a:pt x="2067" y="1461"/>
                  </a:lnTo>
                  <a:lnTo>
                    <a:pt x="2059" y="1459"/>
                  </a:lnTo>
                  <a:lnTo>
                    <a:pt x="2056" y="1456"/>
                  </a:lnTo>
                  <a:lnTo>
                    <a:pt x="2056" y="1454"/>
                  </a:lnTo>
                  <a:lnTo>
                    <a:pt x="2044" y="1454"/>
                  </a:lnTo>
                  <a:lnTo>
                    <a:pt x="2041" y="1456"/>
                  </a:lnTo>
                  <a:lnTo>
                    <a:pt x="2039" y="1456"/>
                  </a:lnTo>
                  <a:lnTo>
                    <a:pt x="2035" y="1457"/>
                  </a:lnTo>
                  <a:lnTo>
                    <a:pt x="2031" y="1457"/>
                  </a:lnTo>
                  <a:lnTo>
                    <a:pt x="2029" y="1454"/>
                  </a:lnTo>
                  <a:lnTo>
                    <a:pt x="2022" y="1452"/>
                  </a:lnTo>
                  <a:lnTo>
                    <a:pt x="2018" y="1454"/>
                  </a:lnTo>
                  <a:lnTo>
                    <a:pt x="2016" y="1456"/>
                  </a:lnTo>
                  <a:lnTo>
                    <a:pt x="2016" y="1452"/>
                  </a:lnTo>
                  <a:lnTo>
                    <a:pt x="2011" y="1450"/>
                  </a:lnTo>
                  <a:lnTo>
                    <a:pt x="2009" y="1450"/>
                  </a:lnTo>
                  <a:lnTo>
                    <a:pt x="2003" y="1444"/>
                  </a:lnTo>
                  <a:lnTo>
                    <a:pt x="2000" y="1443"/>
                  </a:lnTo>
                  <a:lnTo>
                    <a:pt x="1996" y="1444"/>
                  </a:lnTo>
                  <a:lnTo>
                    <a:pt x="1990" y="1448"/>
                  </a:lnTo>
                  <a:lnTo>
                    <a:pt x="1988" y="1448"/>
                  </a:lnTo>
                  <a:lnTo>
                    <a:pt x="1987" y="1446"/>
                  </a:lnTo>
                  <a:lnTo>
                    <a:pt x="1981" y="1443"/>
                  </a:lnTo>
                  <a:lnTo>
                    <a:pt x="1981" y="1454"/>
                  </a:lnTo>
                  <a:lnTo>
                    <a:pt x="1979" y="1456"/>
                  </a:lnTo>
                  <a:lnTo>
                    <a:pt x="1977" y="1459"/>
                  </a:lnTo>
                  <a:lnTo>
                    <a:pt x="1977" y="1454"/>
                  </a:lnTo>
                  <a:lnTo>
                    <a:pt x="1981" y="1446"/>
                  </a:lnTo>
                  <a:lnTo>
                    <a:pt x="1981" y="1439"/>
                  </a:lnTo>
                  <a:lnTo>
                    <a:pt x="1979" y="1433"/>
                  </a:lnTo>
                  <a:lnTo>
                    <a:pt x="1977" y="1429"/>
                  </a:lnTo>
                  <a:lnTo>
                    <a:pt x="1972" y="1428"/>
                  </a:lnTo>
                  <a:lnTo>
                    <a:pt x="1964" y="1428"/>
                  </a:lnTo>
                  <a:lnTo>
                    <a:pt x="1955" y="1418"/>
                  </a:lnTo>
                  <a:lnTo>
                    <a:pt x="1953" y="1418"/>
                  </a:lnTo>
                  <a:lnTo>
                    <a:pt x="1951" y="1416"/>
                  </a:lnTo>
                  <a:lnTo>
                    <a:pt x="1945" y="1416"/>
                  </a:lnTo>
                  <a:lnTo>
                    <a:pt x="1945" y="1415"/>
                  </a:lnTo>
                  <a:lnTo>
                    <a:pt x="1938" y="1413"/>
                  </a:lnTo>
                  <a:lnTo>
                    <a:pt x="1929" y="1413"/>
                  </a:lnTo>
                  <a:lnTo>
                    <a:pt x="1925" y="1415"/>
                  </a:lnTo>
                  <a:lnTo>
                    <a:pt x="1918" y="1415"/>
                  </a:lnTo>
                  <a:lnTo>
                    <a:pt x="1918" y="1428"/>
                  </a:lnTo>
                  <a:lnTo>
                    <a:pt x="1916" y="1431"/>
                  </a:lnTo>
                  <a:lnTo>
                    <a:pt x="1912" y="1435"/>
                  </a:lnTo>
                  <a:lnTo>
                    <a:pt x="1904" y="1435"/>
                  </a:lnTo>
                  <a:lnTo>
                    <a:pt x="1903" y="1441"/>
                  </a:lnTo>
                  <a:lnTo>
                    <a:pt x="1903" y="1443"/>
                  </a:lnTo>
                  <a:lnTo>
                    <a:pt x="1903" y="1441"/>
                  </a:lnTo>
                  <a:lnTo>
                    <a:pt x="1903" y="1433"/>
                  </a:lnTo>
                  <a:lnTo>
                    <a:pt x="1884" y="1433"/>
                  </a:lnTo>
                  <a:lnTo>
                    <a:pt x="1884" y="1431"/>
                  </a:lnTo>
                  <a:lnTo>
                    <a:pt x="1880" y="1426"/>
                  </a:lnTo>
                  <a:lnTo>
                    <a:pt x="1880" y="1424"/>
                  </a:lnTo>
                  <a:lnTo>
                    <a:pt x="1878" y="1420"/>
                  </a:lnTo>
                  <a:lnTo>
                    <a:pt x="1871" y="1418"/>
                  </a:lnTo>
                  <a:lnTo>
                    <a:pt x="1867" y="1418"/>
                  </a:lnTo>
                  <a:lnTo>
                    <a:pt x="1867" y="1416"/>
                  </a:lnTo>
                  <a:lnTo>
                    <a:pt x="1869" y="1409"/>
                  </a:lnTo>
                  <a:lnTo>
                    <a:pt x="1871" y="1405"/>
                  </a:lnTo>
                  <a:lnTo>
                    <a:pt x="1875" y="1401"/>
                  </a:lnTo>
                  <a:lnTo>
                    <a:pt x="1880" y="1400"/>
                  </a:lnTo>
                  <a:lnTo>
                    <a:pt x="1880" y="1411"/>
                  </a:lnTo>
                  <a:lnTo>
                    <a:pt x="1878" y="1418"/>
                  </a:lnTo>
                  <a:lnTo>
                    <a:pt x="1880" y="1422"/>
                  </a:lnTo>
                  <a:lnTo>
                    <a:pt x="1884" y="1429"/>
                  </a:lnTo>
                  <a:lnTo>
                    <a:pt x="1893" y="1431"/>
                  </a:lnTo>
                  <a:lnTo>
                    <a:pt x="1901" y="1431"/>
                  </a:lnTo>
                  <a:lnTo>
                    <a:pt x="1908" y="1428"/>
                  </a:lnTo>
                  <a:lnTo>
                    <a:pt x="1912" y="1426"/>
                  </a:lnTo>
                  <a:lnTo>
                    <a:pt x="1914" y="1420"/>
                  </a:lnTo>
                  <a:lnTo>
                    <a:pt x="1918" y="1409"/>
                  </a:lnTo>
                  <a:lnTo>
                    <a:pt x="1919" y="1403"/>
                  </a:lnTo>
                  <a:lnTo>
                    <a:pt x="1914" y="1401"/>
                  </a:lnTo>
                  <a:lnTo>
                    <a:pt x="1910" y="1403"/>
                  </a:lnTo>
                  <a:lnTo>
                    <a:pt x="1908" y="1403"/>
                  </a:lnTo>
                  <a:lnTo>
                    <a:pt x="1906" y="1400"/>
                  </a:lnTo>
                  <a:lnTo>
                    <a:pt x="1901" y="1394"/>
                  </a:lnTo>
                  <a:lnTo>
                    <a:pt x="1895" y="1403"/>
                  </a:lnTo>
                  <a:lnTo>
                    <a:pt x="1893" y="1403"/>
                  </a:lnTo>
                  <a:lnTo>
                    <a:pt x="1893" y="1401"/>
                  </a:lnTo>
                  <a:lnTo>
                    <a:pt x="1888" y="1400"/>
                  </a:lnTo>
                  <a:lnTo>
                    <a:pt x="1882" y="1400"/>
                  </a:lnTo>
                  <a:lnTo>
                    <a:pt x="1884" y="1400"/>
                  </a:lnTo>
                  <a:lnTo>
                    <a:pt x="1884" y="1396"/>
                  </a:lnTo>
                  <a:lnTo>
                    <a:pt x="1897" y="1396"/>
                  </a:lnTo>
                  <a:lnTo>
                    <a:pt x="1891" y="1387"/>
                  </a:lnTo>
                  <a:lnTo>
                    <a:pt x="1893" y="1381"/>
                  </a:lnTo>
                  <a:lnTo>
                    <a:pt x="1895" y="1377"/>
                  </a:lnTo>
                  <a:lnTo>
                    <a:pt x="1893" y="1372"/>
                  </a:lnTo>
                  <a:lnTo>
                    <a:pt x="1890" y="1368"/>
                  </a:lnTo>
                  <a:lnTo>
                    <a:pt x="1884" y="1364"/>
                  </a:lnTo>
                  <a:lnTo>
                    <a:pt x="1880" y="1359"/>
                  </a:lnTo>
                  <a:lnTo>
                    <a:pt x="1878" y="1349"/>
                  </a:lnTo>
                  <a:lnTo>
                    <a:pt x="1876" y="1347"/>
                  </a:lnTo>
                  <a:lnTo>
                    <a:pt x="1876" y="1344"/>
                  </a:lnTo>
                  <a:lnTo>
                    <a:pt x="1875" y="1338"/>
                  </a:lnTo>
                  <a:lnTo>
                    <a:pt x="1875" y="1334"/>
                  </a:lnTo>
                  <a:lnTo>
                    <a:pt x="1873" y="1327"/>
                  </a:lnTo>
                  <a:lnTo>
                    <a:pt x="1873" y="1325"/>
                  </a:lnTo>
                  <a:lnTo>
                    <a:pt x="1871" y="1321"/>
                  </a:lnTo>
                  <a:lnTo>
                    <a:pt x="1871" y="1318"/>
                  </a:lnTo>
                  <a:lnTo>
                    <a:pt x="1869" y="1318"/>
                  </a:lnTo>
                  <a:lnTo>
                    <a:pt x="1869" y="1314"/>
                  </a:lnTo>
                  <a:lnTo>
                    <a:pt x="1865" y="1314"/>
                  </a:lnTo>
                  <a:lnTo>
                    <a:pt x="1863" y="1310"/>
                  </a:lnTo>
                  <a:lnTo>
                    <a:pt x="1856" y="1304"/>
                  </a:lnTo>
                  <a:lnTo>
                    <a:pt x="1856" y="1303"/>
                  </a:lnTo>
                  <a:lnTo>
                    <a:pt x="1852" y="1299"/>
                  </a:lnTo>
                  <a:lnTo>
                    <a:pt x="1852" y="1299"/>
                  </a:lnTo>
                  <a:lnTo>
                    <a:pt x="1850" y="1297"/>
                  </a:lnTo>
                  <a:lnTo>
                    <a:pt x="1850" y="1293"/>
                  </a:lnTo>
                  <a:lnTo>
                    <a:pt x="1845" y="1291"/>
                  </a:lnTo>
                  <a:lnTo>
                    <a:pt x="1843" y="1293"/>
                  </a:lnTo>
                  <a:lnTo>
                    <a:pt x="1832" y="1293"/>
                  </a:lnTo>
                  <a:lnTo>
                    <a:pt x="1832" y="1284"/>
                  </a:lnTo>
                  <a:lnTo>
                    <a:pt x="1824" y="1284"/>
                  </a:lnTo>
                  <a:lnTo>
                    <a:pt x="1824" y="1290"/>
                  </a:lnTo>
                  <a:lnTo>
                    <a:pt x="1826" y="1290"/>
                  </a:lnTo>
                  <a:lnTo>
                    <a:pt x="1824" y="1291"/>
                  </a:lnTo>
                  <a:lnTo>
                    <a:pt x="1824" y="1291"/>
                  </a:lnTo>
                  <a:lnTo>
                    <a:pt x="1822" y="1291"/>
                  </a:lnTo>
                  <a:lnTo>
                    <a:pt x="1822" y="1293"/>
                  </a:lnTo>
                  <a:lnTo>
                    <a:pt x="1821" y="1293"/>
                  </a:lnTo>
                  <a:lnTo>
                    <a:pt x="1819" y="1291"/>
                  </a:lnTo>
                  <a:lnTo>
                    <a:pt x="1819" y="1290"/>
                  </a:lnTo>
                  <a:lnTo>
                    <a:pt x="1806" y="1284"/>
                  </a:lnTo>
                  <a:lnTo>
                    <a:pt x="1800" y="1282"/>
                  </a:lnTo>
                  <a:lnTo>
                    <a:pt x="1798" y="1282"/>
                  </a:lnTo>
                  <a:lnTo>
                    <a:pt x="1794" y="1286"/>
                  </a:lnTo>
                  <a:lnTo>
                    <a:pt x="1794" y="1288"/>
                  </a:lnTo>
                  <a:lnTo>
                    <a:pt x="1794" y="1288"/>
                  </a:lnTo>
                  <a:lnTo>
                    <a:pt x="1791" y="1286"/>
                  </a:lnTo>
                  <a:lnTo>
                    <a:pt x="1789" y="1286"/>
                  </a:lnTo>
                  <a:lnTo>
                    <a:pt x="1778" y="1282"/>
                  </a:lnTo>
                  <a:lnTo>
                    <a:pt x="1778" y="1282"/>
                  </a:lnTo>
                  <a:lnTo>
                    <a:pt x="1770" y="1276"/>
                  </a:lnTo>
                  <a:lnTo>
                    <a:pt x="1768" y="1276"/>
                  </a:lnTo>
                  <a:lnTo>
                    <a:pt x="1768" y="1276"/>
                  </a:lnTo>
                  <a:lnTo>
                    <a:pt x="1768" y="1275"/>
                  </a:lnTo>
                  <a:lnTo>
                    <a:pt x="1765" y="1269"/>
                  </a:lnTo>
                  <a:lnTo>
                    <a:pt x="1759" y="1267"/>
                  </a:lnTo>
                  <a:lnTo>
                    <a:pt x="1757" y="1267"/>
                  </a:lnTo>
                  <a:lnTo>
                    <a:pt x="1757" y="1265"/>
                  </a:lnTo>
                  <a:lnTo>
                    <a:pt x="1755" y="1262"/>
                  </a:lnTo>
                  <a:lnTo>
                    <a:pt x="1753" y="1260"/>
                  </a:lnTo>
                  <a:lnTo>
                    <a:pt x="1755" y="1258"/>
                  </a:lnTo>
                  <a:lnTo>
                    <a:pt x="1755" y="1256"/>
                  </a:lnTo>
                  <a:lnTo>
                    <a:pt x="1753" y="1249"/>
                  </a:lnTo>
                  <a:lnTo>
                    <a:pt x="1746" y="1243"/>
                  </a:lnTo>
                  <a:lnTo>
                    <a:pt x="1738" y="1235"/>
                  </a:lnTo>
                  <a:lnTo>
                    <a:pt x="1729" y="1232"/>
                  </a:lnTo>
                  <a:lnTo>
                    <a:pt x="1729" y="1234"/>
                  </a:lnTo>
                  <a:lnTo>
                    <a:pt x="1725" y="1234"/>
                  </a:lnTo>
                  <a:lnTo>
                    <a:pt x="1724" y="1232"/>
                  </a:lnTo>
                  <a:lnTo>
                    <a:pt x="1720" y="1232"/>
                  </a:lnTo>
                  <a:lnTo>
                    <a:pt x="1720" y="1222"/>
                  </a:lnTo>
                  <a:lnTo>
                    <a:pt x="1718" y="1222"/>
                  </a:lnTo>
                  <a:lnTo>
                    <a:pt x="1720" y="1219"/>
                  </a:lnTo>
                  <a:lnTo>
                    <a:pt x="1716" y="1215"/>
                  </a:lnTo>
                  <a:lnTo>
                    <a:pt x="1714" y="1215"/>
                  </a:lnTo>
                  <a:lnTo>
                    <a:pt x="1712" y="1211"/>
                  </a:lnTo>
                  <a:lnTo>
                    <a:pt x="1703" y="1207"/>
                  </a:lnTo>
                  <a:lnTo>
                    <a:pt x="1699" y="1206"/>
                  </a:lnTo>
                  <a:lnTo>
                    <a:pt x="1692" y="1200"/>
                  </a:lnTo>
                  <a:lnTo>
                    <a:pt x="1692" y="1200"/>
                  </a:lnTo>
                  <a:lnTo>
                    <a:pt x="1690" y="1198"/>
                  </a:lnTo>
                  <a:lnTo>
                    <a:pt x="1690" y="1196"/>
                  </a:lnTo>
                  <a:lnTo>
                    <a:pt x="1696" y="1191"/>
                  </a:lnTo>
                  <a:lnTo>
                    <a:pt x="1690" y="1191"/>
                  </a:lnTo>
                  <a:lnTo>
                    <a:pt x="1686" y="1189"/>
                  </a:lnTo>
                  <a:lnTo>
                    <a:pt x="1682" y="1189"/>
                  </a:lnTo>
                  <a:lnTo>
                    <a:pt x="1677" y="1187"/>
                  </a:lnTo>
                  <a:lnTo>
                    <a:pt x="1673" y="1189"/>
                  </a:lnTo>
                  <a:lnTo>
                    <a:pt x="1669" y="1189"/>
                  </a:lnTo>
                  <a:lnTo>
                    <a:pt x="1668" y="1181"/>
                  </a:lnTo>
                  <a:lnTo>
                    <a:pt x="1656" y="1178"/>
                  </a:lnTo>
                  <a:lnTo>
                    <a:pt x="1660" y="1187"/>
                  </a:lnTo>
                  <a:lnTo>
                    <a:pt x="1656" y="1189"/>
                  </a:lnTo>
                  <a:lnTo>
                    <a:pt x="1662" y="1193"/>
                  </a:lnTo>
                  <a:lnTo>
                    <a:pt x="1662" y="1198"/>
                  </a:lnTo>
                  <a:lnTo>
                    <a:pt x="1662" y="1198"/>
                  </a:lnTo>
                  <a:lnTo>
                    <a:pt x="1660" y="1198"/>
                  </a:lnTo>
                  <a:lnTo>
                    <a:pt x="1658" y="1200"/>
                  </a:lnTo>
                  <a:lnTo>
                    <a:pt x="1651" y="1200"/>
                  </a:lnTo>
                  <a:lnTo>
                    <a:pt x="1643" y="1198"/>
                  </a:lnTo>
                  <a:lnTo>
                    <a:pt x="1632" y="1193"/>
                  </a:lnTo>
                  <a:lnTo>
                    <a:pt x="1627" y="1191"/>
                  </a:lnTo>
                  <a:lnTo>
                    <a:pt x="1625" y="1191"/>
                  </a:lnTo>
                  <a:lnTo>
                    <a:pt x="1621" y="1193"/>
                  </a:lnTo>
                  <a:lnTo>
                    <a:pt x="1602" y="1193"/>
                  </a:lnTo>
                  <a:lnTo>
                    <a:pt x="1600" y="1191"/>
                  </a:lnTo>
                  <a:lnTo>
                    <a:pt x="1599" y="1189"/>
                  </a:lnTo>
                  <a:lnTo>
                    <a:pt x="1599" y="1185"/>
                  </a:lnTo>
                  <a:lnTo>
                    <a:pt x="1597" y="1179"/>
                  </a:lnTo>
                  <a:lnTo>
                    <a:pt x="1595" y="1178"/>
                  </a:lnTo>
                  <a:lnTo>
                    <a:pt x="1587" y="1176"/>
                  </a:lnTo>
                  <a:lnTo>
                    <a:pt x="1578" y="1174"/>
                  </a:lnTo>
                  <a:lnTo>
                    <a:pt x="1576" y="1172"/>
                  </a:lnTo>
                  <a:lnTo>
                    <a:pt x="1572" y="1166"/>
                  </a:lnTo>
                  <a:lnTo>
                    <a:pt x="1572" y="1159"/>
                  </a:lnTo>
                  <a:lnTo>
                    <a:pt x="1574" y="1157"/>
                  </a:lnTo>
                  <a:lnTo>
                    <a:pt x="1572" y="1151"/>
                  </a:lnTo>
                  <a:lnTo>
                    <a:pt x="1567" y="1151"/>
                  </a:lnTo>
                  <a:lnTo>
                    <a:pt x="1567" y="1161"/>
                  </a:lnTo>
                  <a:lnTo>
                    <a:pt x="1561" y="1166"/>
                  </a:lnTo>
                  <a:lnTo>
                    <a:pt x="1563" y="1170"/>
                  </a:lnTo>
                  <a:lnTo>
                    <a:pt x="1565" y="1172"/>
                  </a:lnTo>
                  <a:lnTo>
                    <a:pt x="1565" y="1176"/>
                  </a:lnTo>
                  <a:lnTo>
                    <a:pt x="1563" y="1178"/>
                  </a:lnTo>
                  <a:lnTo>
                    <a:pt x="1556" y="1178"/>
                  </a:lnTo>
                  <a:lnTo>
                    <a:pt x="1556" y="1181"/>
                  </a:lnTo>
                  <a:lnTo>
                    <a:pt x="1554" y="1183"/>
                  </a:lnTo>
                  <a:lnTo>
                    <a:pt x="1552" y="1183"/>
                  </a:lnTo>
                  <a:lnTo>
                    <a:pt x="1548" y="1187"/>
                  </a:lnTo>
                  <a:lnTo>
                    <a:pt x="1544" y="1187"/>
                  </a:lnTo>
                  <a:lnTo>
                    <a:pt x="1544" y="1196"/>
                  </a:lnTo>
                  <a:lnTo>
                    <a:pt x="1548" y="1202"/>
                  </a:lnTo>
                  <a:lnTo>
                    <a:pt x="1550" y="1206"/>
                  </a:lnTo>
                  <a:lnTo>
                    <a:pt x="1550" y="1215"/>
                  </a:lnTo>
                  <a:lnTo>
                    <a:pt x="1548" y="1217"/>
                  </a:lnTo>
                  <a:lnTo>
                    <a:pt x="1544" y="1221"/>
                  </a:lnTo>
                  <a:lnTo>
                    <a:pt x="1541" y="1219"/>
                  </a:lnTo>
                  <a:lnTo>
                    <a:pt x="1537" y="1213"/>
                  </a:lnTo>
                  <a:lnTo>
                    <a:pt x="1535" y="1209"/>
                  </a:lnTo>
                  <a:lnTo>
                    <a:pt x="1537" y="1202"/>
                  </a:lnTo>
                  <a:lnTo>
                    <a:pt x="1539" y="1196"/>
                  </a:lnTo>
                  <a:lnTo>
                    <a:pt x="1543" y="1191"/>
                  </a:lnTo>
                  <a:lnTo>
                    <a:pt x="1543" y="1183"/>
                  </a:lnTo>
                  <a:lnTo>
                    <a:pt x="1539" y="1178"/>
                  </a:lnTo>
                  <a:lnTo>
                    <a:pt x="1541" y="1176"/>
                  </a:lnTo>
                  <a:lnTo>
                    <a:pt x="1544" y="1176"/>
                  </a:lnTo>
                  <a:lnTo>
                    <a:pt x="1550" y="1174"/>
                  </a:lnTo>
                  <a:lnTo>
                    <a:pt x="1552" y="1168"/>
                  </a:lnTo>
                  <a:lnTo>
                    <a:pt x="1550" y="1165"/>
                  </a:lnTo>
                  <a:lnTo>
                    <a:pt x="1550" y="1159"/>
                  </a:lnTo>
                  <a:lnTo>
                    <a:pt x="1537" y="1159"/>
                  </a:lnTo>
                  <a:lnTo>
                    <a:pt x="1535" y="1163"/>
                  </a:lnTo>
                  <a:lnTo>
                    <a:pt x="1531" y="1166"/>
                  </a:lnTo>
                  <a:lnTo>
                    <a:pt x="1528" y="1170"/>
                  </a:lnTo>
                  <a:lnTo>
                    <a:pt x="1524" y="1172"/>
                  </a:lnTo>
                  <a:lnTo>
                    <a:pt x="1518" y="1176"/>
                  </a:lnTo>
                  <a:lnTo>
                    <a:pt x="1515" y="1178"/>
                  </a:lnTo>
                  <a:lnTo>
                    <a:pt x="1513" y="1176"/>
                  </a:lnTo>
                  <a:lnTo>
                    <a:pt x="1503" y="1176"/>
                  </a:lnTo>
                  <a:lnTo>
                    <a:pt x="1498" y="1181"/>
                  </a:lnTo>
                  <a:lnTo>
                    <a:pt x="1498" y="1187"/>
                  </a:lnTo>
                  <a:lnTo>
                    <a:pt x="1496" y="1189"/>
                  </a:lnTo>
                  <a:lnTo>
                    <a:pt x="1494" y="1185"/>
                  </a:lnTo>
                  <a:lnTo>
                    <a:pt x="1490" y="1185"/>
                  </a:lnTo>
                  <a:lnTo>
                    <a:pt x="1487" y="1187"/>
                  </a:lnTo>
                  <a:lnTo>
                    <a:pt x="1483" y="1193"/>
                  </a:lnTo>
                  <a:lnTo>
                    <a:pt x="1481" y="1198"/>
                  </a:lnTo>
                  <a:lnTo>
                    <a:pt x="1479" y="1202"/>
                  </a:lnTo>
                  <a:lnTo>
                    <a:pt x="1477" y="1204"/>
                  </a:lnTo>
                  <a:lnTo>
                    <a:pt x="1475" y="1211"/>
                  </a:lnTo>
                  <a:lnTo>
                    <a:pt x="1475" y="1219"/>
                  </a:lnTo>
                  <a:lnTo>
                    <a:pt x="1468" y="1224"/>
                  </a:lnTo>
                  <a:lnTo>
                    <a:pt x="1466" y="1226"/>
                  </a:lnTo>
                  <a:lnTo>
                    <a:pt x="1462" y="1228"/>
                  </a:lnTo>
                  <a:lnTo>
                    <a:pt x="1459" y="1230"/>
                  </a:lnTo>
                  <a:lnTo>
                    <a:pt x="1457" y="1234"/>
                  </a:lnTo>
                  <a:lnTo>
                    <a:pt x="1455" y="1234"/>
                  </a:lnTo>
                  <a:lnTo>
                    <a:pt x="1453" y="1230"/>
                  </a:lnTo>
                  <a:lnTo>
                    <a:pt x="1451" y="1226"/>
                  </a:lnTo>
                  <a:lnTo>
                    <a:pt x="1447" y="1224"/>
                  </a:lnTo>
                  <a:lnTo>
                    <a:pt x="1446" y="1222"/>
                  </a:lnTo>
                  <a:lnTo>
                    <a:pt x="1440" y="1219"/>
                  </a:lnTo>
                  <a:lnTo>
                    <a:pt x="1438" y="1217"/>
                  </a:lnTo>
                  <a:lnTo>
                    <a:pt x="1436" y="1213"/>
                  </a:lnTo>
                  <a:lnTo>
                    <a:pt x="1427" y="1213"/>
                  </a:lnTo>
                  <a:lnTo>
                    <a:pt x="1425" y="1211"/>
                  </a:lnTo>
                  <a:lnTo>
                    <a:pt x="1416" y="1211"/>
                  </a:lnTo>
                  <a:lnTo>
                    <a:pt x="1410" y="1213"/>
                  </a:lnTo>
                  <a:lnTo>
                    <a:pt x="1410" y="1215"/>
                  </a:lnTo>
                  <a:lnTo>
                    <a:pt x="1405" y="1219"/>
                  </a:lnTo>
                  <a:lnTo>
                    <a:pt x="1401" y="1224"/>
                  </a:lnTo>
                  <a:lnTo>
                    <a:pt x="1401" y="1226"/>
                  </a:lnTo>
                  <a:lnTo>
                    <a:pt x="1399" y="1228"/>
                  </a:lnTo>
                  <a:lnTo>
                    <a:pt x="1393" y="1228"/>
                  </a:lnTo>
                  <a:lnTo>
                    <a:pt x="1390" y="1226"/>
                  </a:lnTo>
                  <a:lnTo>
                    <a:pt x="1388" y="1224"/>
                  </a:lnTo>
                  <a:lnTo>
                    <a:pt x="1382" y="1222"/>
                  </a:lnTo>
                  <a:lnTo>
                    <a:pt x="1375" y="1222"/>
                  </a:lnTo>
                  <a:lnTo>
                    <a:pt x="1373" y="1221"/>
                  </a:lnTo>
                  <a:lnTo>
                    <a:pt x="1375" y="1219"/>
                  </a:lnTo>
                  <a:lnTo>
                    <a:pt x="1375" y="1215"/>
                  </a:lnTo>
                  <a:lnTo>
                    <a:pt x="1371" y="1213"/>
                  </a:lnTo>
                  <a:lnTo>
                    <a:pt x="1367" y="1211"/>
                  </a:lnTo>
                  <a:lnTo>
                    <a:pt x="1367" y="1211"/>
                  </a:lnTo>
                  <a:lnTo>
                    <a:pt x="1356" y="1198"/>
                  </a:lnTo>
                  <a:lnTo>
                    <a:pt x="1352" y="1193"/>
                  </a:lnTo>
                  <a:lnTo>
                    <a:pt x="1356" y="1194"/>
                  </a:lnTo>
                  <a:lnTo>
                    <a:pt x="1352" y="1187"/>
                  </a:lnTo>
                  <a:lnTo>
                    <a:pt x="1352" y="1135"/>
                  </a:lnTo>
                  <a:lnTo>
                    <a:pt x="1354" y="1129"/>
                  </a:lnTo>
                  <a:lnTo>
                    <a:pt x="1358" y="1122"/>
                  </a:lnTo>
                  <a:lnTo>
                    <a:pt x="1358" y="1116"/>
                  </a:lnTo>
                  <a:lnTo>
                    <a:pt x="1354" y="1109"/>
                  </a:lnTo>
                  <a:lnTo>
                    <a:pt x="1354" y="1105"/>
                  </a:lnTo>
                  <a:lnTo>
                    <a:pt x="1352" y="1101"/>
                  </a:lnTo>
                  <a:lnTo>
                    <a:pt x="1343" y="1094"/>
                  </a:lnTo>
                  <a:lnTo>
                    <a:pt x="1332" y="1088"/>
                  </a:lnTo>
                  <a:lnTo>
                    <a:pt x="1321" y="1088"/>
                  </a:lnTo>
                  <a:lnTo>
                    <a:pt x="1317" y="1086"/>
                  </a:lnTo>
                  <a:lnTo>
                    <a:pt x="1315" y="1086"/>
                  </a:lnTo>
                  <a:lnTo>
                    <a:pt x="1313" y="1084"/>
                  </a:lnTo>
                  <a:lnTo>
                    <a:pt x="1309" y="1086"/>
                  </a:lnTo>
                  <a:lnTo>
                    <a:pt x="1308" y="1088"/>
                  </a:lnTo>
                  <a:lnTo>
                    <a:pt x="1306" y="1088"/>
                  </a:lnTo>
                  <a:lnTo>
                    <a:pt x="1302" y="1090"/>
                  </a:lnTo>
                  <a:lnTo>
                    <a:pt x="1283" y="1090"/>
                  </a:lnTo>
                  <a:lnTo>
                    <a:pt x="1280" y="1092"/>
                  </a:lnTo>
                  <a:lnTo>
                    <a:pt x="1274" y="1092"/>
                  </a:lnTo>
                  <a:lnTo>
                    <a:pt x="1274" y="1090"/>
                  </a:lnTo>
                  <a:lnTo>
                    <a:pt x="1263" y="1090"/>
                  </a:lnTo>
                  <a:lnTo>
                    <a:pt x="1265" y="1090"/>
                  </a:lnTo>
                  <a:lnTo>
                    <a:pt x="1268" y="1088"/>
                  </a:lnTo>
                  <a:lnTo>
                    <a:pt x="1270" y="1081"/>
                  </a:lnTo>
                  <a:lnTo>
                    <a:pt x="1274" y="1075"/>
                  </a:lnTo>
                  <a:lnTo>
                    <a:pt x="1280" y="1064"/>
                  </a:lnTo>
                  <a:lnTo>
                    <a:pt x="1280" y="1062"/>
                  </a:lnTo>
                  <a:lnTo>
                    <a:pt x="1281" y="1058"/>
                  </a:lnTo>
                  <a:lnTo>
                    <a:pt x="1281" y="1053"/>
                  </a:lnTo>
                  <a:lnTo>
                    <a:pt x="1283" y="1045"/>
                  </a:lnTo>
                  <a:lnTo>
                    <a:pt x="1283" y="1041"/>
                  </a:lnTo>
                  <a:lnTo>
                    <a:pt x="1285" y="1040"/>
                  </a:lnTo>
                  <a:lnTo>
                    <a:pt x="1287" y="1026"/>
                  </a:lnTo>
                  <a:lnTo>
                    <a:pt x="1287" y="1019"/>
                  </a:lnTo>
                  <a:lnTo>
                    <a:pt x="1295" y="1000"/>
                  </a:lnTo>
                  <a:lnTo>
                    <a:pt x="1296" y="997"/>
                  </a:lnTo>
                  <a:lnTo>
                    <a:pt x="1300" y="985"/>
                  </a:lnTo>
                  <a:lnTo>
                    <a:pt x="1296" y="980"/>
                  </a:lnTo>
                  <a:lnTo>
                    <a:pt x="1289" y="978"/>
                  </a:lnTo>
                  <a:lnTo>
                    <a:pt x="1272" y="978"/>
                  </a:lnTo>
                  <a:lnTo>
                    <a:pt x="1270" y="980"/>
                  </a:lnTo>
                  <a:lnTo>
                    <a:pt x="1261" y="982"/>
                  </a:lnTo>
                  <a:lnTo>
                    <a:pt x="1252" y="985"/>
                  </a:lnTo>
                  <a:lnTo>
                    <a:pt x="1246" y="987"/>
                  </a:lnTo>
                  <a:lnTo>
                    <a:pt x="1240" y="991"/>
                  </a:lnTo>
                  <a:lnTo>
                    <a:pt x="1235" y="1010"/>
                  </a:lnTo>
                  <a:lnTo>
                    <a:pt x="1235" y="1019"/>
                  </a:lnTo>
                  <a:lnTo>
                    <a:pt x="1231" y="1026"/>
                  </a:lnTo>
                  <a:lnTo>
                    <a:pt x="1225" y="1032"/>
                  </a:lnTo>
                  <a:lnTo>
                    <a:pt x="1218" y="1036"/>
                  </a:lnTo>
                  <a:lnTo>
                    <a:pt x="1212" y="1036"/>
                  </a:lnTo>
                  <a:lnTo>
                    <a:pt x="1203" y="1038"/>
                  </a:lnTo>
                  <a:lnTo>
                    <a:pt x="1203" y="1040"/>
                  </a:lnTo>
                  <a:lnTo>
                    <a:pt x="1196" y="1041"/>
                  </a:lnTo>
                  <a:lnTo>
                    <a:pt x="1190" y="1041"/>
                  </a:lnTo>
                  <a:lnTo>
                    <a:pt x="1186" y="1043"/>
                  </a:lnTo>
                  <a:lnTo>
                    <a:pt x="1173" y="1043"/>
                  </a:lnTo>
                  <a:lnTo>
                    <a:pt x="1168" y="1040"/>
                  </a:lnTo>
                  <a:lnTo>
                    <a:pt x="1160" y="1036"/>
                  </a:lnTo>
                  <a:lnTo>
                    <a:pt x="1155" y="1034"/>
                  </a:lnTo>
                  <a:lnTo>
                    <a:pt x="1149" y="1028"/>
                  </a:lnTo>
                  <a:lnTo>
                    <a:pt x="1145" y="1019"/>
                  </a:lnTo>
                  <a:lnTo>
                    <a:pt x="1142" y="1008"/>
                  </a:lnTo>
                  <a:lnTo>
                    <a:pt x="1130" y="993"/>
                  </a:lnTo>
                  <a:lnTo>
                    <a:pt x="1127" y="980"/>
                  </a:lnTo>
                  <a:lnTo>
                    <a:pt x="1125" y="972"/>
                  </a:lnTo>
                  <a:lnTo>
                    <a:pt x="1121" y="963"/>
                  </a:lnTo>
                  <a:lnTo>
                    <a:pt x="1121" y="954"/>
                  </a:lnTo>
                  <a:lnTo>
                    <a:pt x="1123" y="937"/>
                  </a:lnTo>
                  <a:lnTo>
                    <a:pt x="1123" y="933"/>
                  </a:lnTo>
                  <a:lnTo>
                    <a:pt x="1125" y="928"/>
                  </a:lnTo>
                  <a:lnTo>
                    <a:pt x="1125" y="920"/>
                  </a:lnTo>
                  <a:lnTo>
                    <a:pt x="1127" y="913"/>
                  </a:lnTo>
                  <a:lnTo>
                    <a:pt x="1127" y="911"/>
                  </a:lnTo>
                  <a:lnTo>
                    <a:pt x="1130" y="900"/>
                  </a:lnTo>
                  <a:lnTo>
                    <a:pt x="1130" y="898"/>
                  </a:lnTo>
                  <a:lnTo>
                    <a:pt x="1132" y="900"/>
                  </a:lnTo>
                  <a:lnTo>
                    <a:pt x="1132" y="890"/>
                  </a:lnTo>
                  <a:lnTo>
                    <a:pt x="1130" y="888"/>
                  </a:lnTo>
                  <a:lnTo>
                    <a:pt x="1130" y="881"/>
                  </a:lnTo>
                  <a:lnTo>
                    <a:pt x="1132" y="868"/>
                  </a:lnTo>
                  <a:lnTo>
                    <a:pt x="1132" y="866"/>
                  </a:lnTo>
                  <a:lnTo>
                    <a:pt x="1134" y="860"/>
                  </a:lnTo>
                  <a:lnTo>
                    <a:pt x="1134" y="859"/>
                  </a:lnTo>
                  <a:lnTo>
                    <a:pt x="1138" y="857"/>
                  </a:lnTo>
                  <a:lnTo>
                    <a:pt x="1143" y="853"/>
                  </a:lnTo>
                  <a:lnTo>
                    <a:pt x="1147" y="847"/>
                  </a:lnTo>
                  <a:lnTo>
                    <a:pt x="1155" y="842"/>
                  </a:lnTo>
                  <a:lnTo>
                    <a:pt x="1160" y="840"/>
                  </a:lnTo>
                  <a:lnTo>
                    <a:pt x="1171" y="831"/>
                  </a:lnTo>
                  <a:lnTo>
                    <a:pt x="1179" y="823"/>
                  </a:lnTo>
                  <a:lnTo>
                    <a:pt x="1181" y="823"/>
                  </a:lnTo>
                  <a:lnTo>
                    <a:pt x="1184" y="821"/>
                  </a:lnTo>
                  <a:lnTo>
                    <a:pt x="1186" y="819"/>
                  </a:lnTo>
                  <a:lnTo>
                    <a:pt x="1186" y="823"/>
                  </a:lnTo>
                  <a:lnTo>
                    <a:pt x="1190" y="823"/>
                  </a:lnTo>
                  <a:lnTo>
                    <a:pt x="1194" y="825"/>
                  </a:lnTo>
                  <a:lnTo>
                    <a:pt x="1214" y="825"/>
                  </a:lnTo>
                  <a:lnTo>
                    <a:pt x="1216" y="823"/>
                  </a:lnTo>
                  <a:lnTo>
                    <a:pt x="1224" y="823"/>
                  </a:lnTo>
                  <a:lnTo>
                    <a:pt x="1225" y="825"/>
                  </a:lnTo>
                  <a:lnTo>
                    <a:pt x="1225" y="832"/>
                  </a:lnTo>
                  <a:lnTo>
                    <a:pt x="1233" y="832"/>
                  </a:lnTo>
                  <a:lnTo>
                    <a:pt x="1233" y="834"/>
                  </a:lnTo>
                  <a:lnTo>
                    <a:pt x="1240" y="834"/>
                  </a:lnTo>
                  <a:lnTo>
                    <a:pt x="1240" y="832"/>
                  </a:lnTo>
                  <a:lnTo>
                    <a:pt x="1240" y="832"/>
                  </a:lnTo>
                  <a:lnTo>
                    <a:pt x="1242" y="832"/>
                  </a:lnTo>
                  <a:lnTo>
                    <a:pt x="1246" y="836"/>
                  </a:lnTo>
                  <a:lnTo>
                    <a:pt x="1246" y="829"/>
                  </a:lnTo>
                  <a:lnTo>
                    <a:pt x="1248" y="827"/>
                  </a:lnTo>
                  <a:lnTo>
                    <a:pt x="1248" y="829"/>
                  </a:lnTo>
                  <a:lnTo>
                    <a:pt x="1253" y="831"/>
                  </a:lnTo>
                  <a:lnTo>
                    <a:pt x="1257" y="831"/>
                  </a:lnTo>
                  <a:lnTo>
                    <a:pt x="1257" y="821"/>
                  </a:lnTo>
                  <a:lnTo>
                    <a:pt x="1259" y="818"/>
                  </a:lnTo>
                  <a:lnTo>
                    <a:pt x="1255" y="814"/>
                  </a:lnTo>
                  <a:lnTo>
                    <a:pt x="1259" y="814"/>
                  </a:lnTo>
                  <a:lnTo>
                    <a:pt x="1263" y="812"/>
                  </a:lnTo>
                  <a:lnTo>
                    <a:pt x="1276" y="812"/>
                  </a:lnTo>
                  <a:lnTo>
                    <a:pt x="1278" y="814"/>
                  </a:lnTo>
                  <a:lnTo>
                    <a:pt x="1281" y="812"/>
                  </a:lnTo>
                  <a:lnTo>
                    <a:pt x="1291" y="812"/>
                  </a:lnTo>
                  <a:lnTo>
                    <a:pt x="1295" y="810"/>
                  </a:lnTo>
                  <a:lnTo>
                    <a:pt x="1302" y="810"/>
                  </a:lnTo>
                  <a:lnTo>
                    <a:pt x="1306" y="812"/>
                  </a:lnTo>
                  <a:lnTo>
                    <a:pt x="1306" y="812"/>
                  </a:lnTo>
                  <a:lnTo>
                    <a:pt x="1309" y="816"/>
                  </a:lnTo>
                  <a:lnTo>
                    <a:pt x="1311" y="816"/>
                  </a:lnTo>
                  <a:lnTo>
                    <a:pt x="1315" y="812"/>
                  </a:lnTo>
                  <a:lnTo>
                    <a:pt x="1319" y="812"/>
                  </a:lnTo>
                  <a:lnTo>
                    <a:pt x="1319" y="819"/>
                  </a:lnTo>
                  <a:lnTo>
                    <a:pt x="1324" y="821"/>
                  </a:lnTo>
                  <a:lnTo>
                    <a:pt x="1328" y="823"/>
                  </a:lnTo>
                  <a:lnTo>
                    <a:pt x="1334" y="823"/>
                  </a:lnTo>
                  <a:lnTo>
                    <a:pt x="1334" y="821"/>
                  </a:lnTo>
                  <a:lnTo>
                    <a:pt x="1339" y="818"/>
                  </a:lnTo>
                  <a:lnTo>
                    <a:pt x="1341" y="818"/>
                  </a:lnTo>
                  <a:lnTo>
                    <a:pt x="1343" y="816"/>
                  </a:lnTo>
                  <a:lnTo>
                    <a:pt x="1345" y="816"/>
                  </a:lnTo>
                  <a:lnTo>
                    <a:pt x="1347" y="818"/>
                  </a:lnTo>
                  <a:lnTo>
                    <a:pt x="1349" y="819"/>
                  </a:lnTo>
                  <a:lnTo>
                    <a:pt x="1349" y="821"/>
                  </a:lnTo>
                  <a:lnTo>
                    <a:pt x="1354" y="829"/>
                  </a:lnTo>
                  <a:lnTo>
                    <a:pt x="1358" y="831"/>
                  </a:lnTo>
                  <a:lnTo>
                    <a:pt x="1362" y="834"/>
                  </a:lnTo>
                  <a:lnTo>
                    <a:pt x="1364" y="838"/>
                  </a:lnTo>
                  <a:lnTo>
                    <a:pt x="1365" y="840"/>
                  </a:lnTo>
                  <a:lnTo>
                    <a:pt x="1364" y="846"/>
                  </a:lnTo>
                  <a:lnTo>
                    <a:pt x="1362" y="849"/>
                  </a:lnTo>
                  <a:lnTo>
                    <a:pt x="1362" y="857"/>
                  </a:lnTo>
                  <a:lnTo>
                    <a:pt x="1365" y="864"/>
                  </a:lnTo>
                  <a:lnTo>
                    <a:pt x="1367" y="875"/>
                  </a:lnTo>
                  <a:lnTo>
                    <a:pt x="1371" y="875"/>
                  </a:lnTo>
                  <a:lnTo>
                    <a:pt x="1373" y="877"/>
                  </a:lnTo>
                  <a:lnTo>
                    <a:pt x="1375" y="877"/>
                  </a:lnTo>
                  <a:lnTo>
                    <a:pt x="1377" y="875"/>
                  </a:lnTo>
                  <a:lnTo>
                    <a:pt x="1378" y="879"/>
                  </a:lnTo>
                  <a:lnTo>
                    <a:pt x="1377" y="881"/>
                  </a:lnTo>
                  <a:lnTo>
                    <a:pt x="1377" y="885"/>
                  </a:lnTo>
                  <a:lnTo>
                    <a:pt x="1378" y="890"/>
                  </a:lnTo>
                  <a:lnTo>
                    <a:pt x="1380" y="894"/>
                  </a:lnTo>
                  <a:lnTo>
                    <a:pt x="1384" y="901"/>
                  </a:lnTo>
                  <a:lnTo>
                    <a:pt x="1386" y="907"/>
                  </a:lnTo>
                  <a:lnTo>
                    <a:pt x="1388" y="913"/>
                  </a:lnTo>
                  <a:lnTo>
                    <a:pt x="1399" y="913"/>
                  </a:lnTo>
                  <a:lnTo>
                    <a:pt x="1405" y="909"/>
                  </a:lnTo>
                  <a:lnTo>
                    <a:pt x="1406" y="901"/>
                  </a:lnTo>
                  <a:lnTo>
                    <a:pt x="1406" y="890"/>
                  </a:lnTo>
                  <a:lnTo>
                    <a:pt x="1408" y="888"/>
                  </a:lnTo>
                  <a:lnTo>
                    <a:pt x="1408" y="881"/>
                  </a:lnTo>
                  <a:lnTo>
                    <a:pt x="1405" y="870"/>
                  </a:lnTo>
                  <a:lnTo>
                    <a:pt x="1403" y="860"/>
                  </a:lnTo>
                  <a:lnTo>
                    <a:pt x="1399" y="849"/>
                  </a:lnTo>
                  <a:lnTo>
                    <a:pt x="1399" y="846"/>
                  </a:lnTo>
                  <a:lnTo>
                    <a:pt x="1397" y="838"/>
                  </a:lnTo>
                  <a:lnTo>
                    <a:pt x="1395" y="832"/>
                  </a:lnTo>
                  <a:lnTo>
                    <a:pt x="1388" y="814"/>
                  </a:lnTo>
                  <a:lnTo>
                    <a:pt x="1386" y="808"/>
                  </a:lnTo>
                  <a:lnTo>
                    <a:pt x="1386" y="795"/>
                  </a:lnTo>
                  <a:lnTo>
                    <a:pt x="1388" y="793"/>
                  </a:lnTo>
                  <a:lnTo>
                    <a:pt x="1390" y="791"/>
                  </a:lnTo>
                  <a:lnTo>
                    <a:pt x="1395" y="780"/>
                  </a:lnTo>
                  <a:lnTo>
                    <a:pt x="1401" y="773"/>
                  </a:lnTo>
                  <a:lnTo>
                    <a:pt x="1403" y="773"/>
                  </a:lnTo>
                  <a:lnTo>
                    <a:pt x="1414" y="765"/>
                  </a:lnTo>
                  <a:lnTo>
                    <a:pt x="1419" y="758"/>
                  </a:lnTo>
                  <a:lnTo>
                    <a:pt x="1429" y="750"/>
                  </a:lnTo>
                  <a:lnTo>
                    <a:pt x="1436" y="743"/>
                  </a:lnTo>
                  <a:lnTo>
                    <a:pt x="1440" y="735"/>
                  </a:lnTo>
                  <a:lnTo>
                    <a:pt x="1446" y="732"/>
                  </a:lnTo>
                  <a:lnTo>
                    <a:pt x="1451" y="730"/>
                  </a:lnTo>
                  <a:lnTo>
                    <a:pt x="1453" y="730"/>
                  </a:lnTo>
                  <a:lnTo>
                    <a:pt x="1457" y="726"/>
                  </a:lnTo>
                  <a:lnTo>
                    <a:pt x="1464" y="726"/>
                  </a:lnTo>
                  <a:lnTo>
                    <a:pt x="1464" y="724"/>
                  </a:lnTo>
                  <a:lnTo>
                    <a:pt x="1464" y="719"/>
                  </a:lnTo>
                  <a:lnTo>
                    <a:pt x="1461" y="715"/>
                  </a:lnTo>
                  <a:lnTo>
                    <a:pt x="1461" y="713"/>
                  </a:lnTo>
                  <a:lnTo>
                    <a:pt x="1462" y="711"/>
                  </a:lnTo>
                  <a:lnTo>
                    <a:pt x="1468" y="706"/>
                  </a:lnTo>
                  <a:lnTo>
                    <a:pt x="1464" y="698"/>
                  </a:lnTo>
                  <a:lnTo>
                    <a:pt x="1466" y="696"/>
                  </a:lnTo>
                  <a:lnTo>
                    <a:pt x="1472" y="689"/>
                  </a:lnTo>
                  <a:lnTo>
                    <a:pt x="1472" y="691"/>
                  </a:lnTo>
                  <a:lnTo>
                    <a:pt x="1475" y="696"/>
                  </a:lnTo>
                  <a:lnTo>
                    <a:pt x="1475" y="702"/>
                  </a:lnTo>
                  <a:lnTo>
                    <a:pt x="1474" y="704"/>
                  </a:lnTo>
                  <a:lnTo>
                    <a:pt x="1477" y="707"/>
                  </a:lnTo>
                  <a:lnTo>
                    <a:pt x="1477" y="709"/>
                  </a:lnTo>
                  <a:lnTo>
                    <a:pt x="1474" y="713"/>
                  </a:lnTo>
                  <a:lnTo>
                    <a:pt x="1470" y="717"/>
                  </a:lnTo>
                  <a:lnTo>
                    <a:pt x="1466" y="717"/>
                  </a:lnTo>
                  <a:lnTo>
                    <a:pt x="1464" y="721"/>
                  </a:lnTo>
                  <a:lnTo>
                    <a:pt x="1464" y="724"/>
                  </a:lnTo>
                  <a:lnTo>
                    <a:pt x="1468" y="728"/>
                  </a:lnTo>
                  <a:lnTo>
                    <a:pt x="1477" y="719"/>
                  </a:lnTo>
                  <a:lnTo>
                    <a:pt x="1479" y="717"/>
                  </a:lnTo>
                  <a:lnTo>
                    <a:pt x="1483" y="715"/>
                  </a:lnTo>
                  <a:lnTo>
                    <a:pt x="1485" y="709"/>
                  </a:lnTo>
                  <a:lnTo>
                    <a:pt x="1481" y="702"/>
                  </a:lnTo>
                  <a:lnTo>
                    <a:pt x="1479" y="693"/>
                  </a:lnTo>
                  <a:lnTo>
                    <a:pt x="1477" y="687"/>
                  </a:lnTo>
                  <a:lnTo>
                    <a:pt x="1475" y="687"/>
                  </a:lnTo>
                  <a:lnTo>
                    <a:pt x="1475" y="687"/>
                  </a:lnTo>
                  <a:lnTo>
                    <a:pt x="1474" y="683"/>
                  </a:lnTo>
                  <a:lnTo>
                    <a:pt x="1481" y="668"/>
                  </a:lnTo>
                  <a:lnTo>
                    <a:pt x="1481" y="663"/>
                  </a:lnTo>
                  <a:lnTo>
                    <a:pt x="1483" y="661"/>
                  </a:lnTo>
                  <a:lnTo>
                    <a:pt x="1488" y="653"/>
                  </a:lnTo>
                  <a:lnTo>
                    <a:pt x="1488" y="648"/>
                  </a:lnTo>
                  <a:lnTo>
                    <a:pt x="1487" y="644"/>
                  </a:lnTo>
                  <a:lnTo>
                    <a:pt x="1487" y="635"/>
                  </a:lnTo>
                  <a:lnTo>
                    <a:pt x="1485" y="631"/>
                  </a:lnTo>
                  <a:lnTo>
                    <a:pt x="1483" y="625"/>
                  </a:lnTo>
                  <a:lnTo>
                    <a:pt x="1487" y="623"/>
                  </a:lnTo>
                  <a:lnTo>
                    <a:pt x="1488" y="622"/>
                  </a:lnTo>
                  <a:lnTo>
                    <a:pt x="1490" y="623"/>
                  </a:lnTo>
                  <a:lnTo>
                    <a:pt x="1490" y="631"/>
                  </a:lnTo>
                  <a:lnTo>
                    <a:pt x="1488" y="635"/>
                  </a:lnTo>
                  <a:lnTo>
                    <a:pt x="1492" y="644"/>
                  </a:lnTo>
                  <a:lnTo>
                    <a:pt x="1502" y="633"/>
                  </a:lnTo>
                  <a:lnTo>
                    <a:pt x="1505" y="627"/>
                  </a:lnTo>
                  <a:lnTo>
                    <a:pt x="1505" y="622"/>
                  </a:lnTo>
                  <a:lnTo>
                    <a:pt x="1503" y="616"/>
                  </a:lnTo>
                  <a:lnTo>
                    <a:pt x="1503" y="610"/>
                  </a:lnTo>
                  <a:lnTo>
                    <a:pt x="1511" y="609"/>
                  </a:lnTo>
                  <a:lnTo>
                    <a:pt x="1524" y="609"/>
                  </a:lnTo>
                  <a:lnTo>
                    <a:pt x="1531" y="607"/>
                  </a:lnTo>
                  <a:lnTo>
                    <a:pt x="1543" y="601"/>
                  </a:lnTo>
                  <a:lnTo>
                    <a:pt x="1515" y="601"/>
                  </a:lnTo>
                  <a:lnTo>
                    <a:pt x="1518" y="599"/>
                  </a:lnTo>
                  <a:lnTo>
                    <a:pt x="1528" y="597"/>
                  </a:lnTo>
                  <a:lnTo>
                    <a:pt x="1530" y="597"/>
                  </a:lnTo>
                  <a:lnTo>
                    <a:pt x="1539" y="596"/>
                  </a:lnTo>
                  <a:lnTo>
                    <a:pt x="1543" y="597"/>
                  </a:lnTo>
                  <a:lnTo>
                    <a:pt x="1550" y="597"/>
                  </a:lnTo>
                  <a:lnTo>
                    <a:pt x="1552" y="592"/>
                  </a:lnTo>
                  <a:lnTo>
                    <a:pt x="1554" y="584"/>
                  </a:lnTo>
                  <a:lnTo>
                    <a:pt x="1554" y="579"/>
                  </a:lnTo>
                  <a:lnTo>
                    <a:pt x="1556" y="571"/>
                  </a:lnTo>
                  <a:lnTo>
                    <a:pt x="1556" y="568"/>
                  </a:lnTo>
                  <a:lnTo>
                    <a:pt x="1558" y="562"/>
                  </a:lnTo>
                  <a:lnTo>
                    <a:pt x="1565" y="556"/>
                  </a:lnTo>
                  <a:lnTo>
                    <a:pt x="1569" y="554"/>
                  </a:lnTo>
                  <a:lnTo>
                    <a:pt x="1574" y="551"/>
                  </a:lnTo>
                  <a:lnTo>
                    <a:pt x="1582" y="545"/>
                  </a:lnTo>
                  <a:lnTo>
                    <a:pt x="1585" y="538"/>
                  </a:lnTo>
                  <a:lnTo>
                    <a:pt x="1585" y="536"/>
                  </a:lnTo>
                  <a:lnTo>
                    <a:pt x="1589" y="536"/>
                  </a:lnTo>
                  <a:lnTo>
                    <a:pt x="1597" y="540"/>
                  </a:lnTo>
                  <a:lnTo>
                    <a:pt x="1599" y="538"/>
                  </a:lnTo>
                  <a:lnTo>
                    <a:pt x="1602" y="538"/>
                  </a:lnTo>
                  <a:lnTo>
                    <a:pt x="1608" y="536"/>
                  </a:lnTo>
                  <a:lnTo>
                    <a:pt x="1613" y="532"/>
                  </a:lnTo>
                  <a:lnTo>
                    <a:pt x="1623" y="528"/>
                  </a:lnTo>
                  <a:lnTo>
                    <a:pt x="1617" y="521"/>
                  </a:lnTo>
                  <a:lnTo>
                    <a:pt x="1615" y="521"/>
                  </a:lnTo>
                  <a:lnTo>
                    <a:pt x="1617" y="521"/>
                  </a:lnTo>
                  <a:lnTo>
                    <a:pt x="1625" y="523"/>
                  </a:lnTo>
                  <a:lnTo>
                    <a:pt x="1630" y="521"/>
                  </a:lnTo>
                  <a:lnTo>
                    <a:pt x="1632" y="521"/>
                  </a:lnTo>
                  <a:lnTo>
                    <a:pt x="1638" y="519"/>
                  </a:lnTo>
                  <a:lnTo>
                    <a:pt x="1645" y="515"/>
                  </a:lnTo>
                  <a:lnTo>
                    <a:pt x="1647" y="513"/>
                  </a:lnTo>
                  <a:lnTo>
                    <a:pt x="1649" y="510"/>
                  </a:lnTo>
                  <a:lnTo>
                    <a:pt x="1651" y="506"/>
                  </a:lnTo>
                  <a:lnTo>
                    <a:pt x="1655" y="506"/>
                  </a:lnTo>
                  <a:lnTo>
                    <a:pt x="1656" y="498"/>
                  </a:lnTo>
                  <a:lnTo>
                    <a:pt x="1656" y="485"/>
                  </a:lnTo>
                  <a:lnTo>
                    <a:pt x="1653" y="482"/>
                  </a:lnTo>
                  <a:lnTo>
                    <a:pt x="1647" y="482"/>
                  </a:lnTo>
                  <a:lnTo>
                    <a:pt x="1647" y="478"/>
                  </a:lnTo>
                  <a:lnTo>
                    <a:pt x="1649" y="476"/>
                  </a:lnTo>
                  <a:lnTo>
                    <a:pt x="1651" y="476"/>
                  </a:lnTo>
                  <a:lnTo>
                    <a:pt x="1656" y="471"/>
                  </a:lnTo>
                  <a:lnTo>
                    <a:pt x="1656" y="467"/>
                  </a:lnTo>
                  <a:lnTo>
                    <a:pt x="1636" y="467"/>
                  </a:lnTo>
                  <a:lnTo>
                    <a:pt x="1632" y="465"/>
                  </a:lnTo>
                  <a:lnTo>
                    <a:pt x="1632" y="465"/>
                  </a:lnTo>
                  <a:lnTo>
                    <a:pt x="1634" y="463"/>
                  </a:lnTo>
                  <a:lnTo>
                    <a:pt x="1647" y="463"/>
                  </a:lnTo>
                  <a:lnTo>
                    <a:pt x="1658" y="456"/>
                  </a:lnTo>
                  <a:lnTo>
                    <a:pt x="1656" y="450"/>
                  </a:lnTo>
                  <a:lnTo>
                    <a:pt x="1655" y="448"/>
                  </a:lnTo>
                  <a:lnTo>
                    <a:pt x="1645" y="443"/>
                  </a:lnTo>
                  <a:lnTo>
                    <a:pt x="1628" y="443"/>
                  </a:lnTo>
                  <a:lnTo>
                    <a:pt x="1628" y="444"/>
                  </a:lnTo>
                  <a:lnTo>
                    <a:pt x="1617" y="446"/>
                  </a:lnTo>
                  <a:lnTo>
                    <a:pt x="1610" y="448"/>
                  </a:lnTo>
                  <a:lnTo>
                    <a:pt x="1602" y="452"/>
                  </a:lnTo>
                  <a:lnTo>
                    <a:pt x="1593" y="456"/>
                  </a:lnTo>
                  <a:lnTo>
                    <a:pt x="1591" y="456"/>
                  </a:lnTo>
                  <a:lnTo>
                    <a:pt x="1585" y="457"/>
                  </a:lnTo>
                  <a:lnTo>
                    <a:pt x="1578" y="461"/>
                  </a:lnTo>
                  <a:lnTo>
                    <a:pt x="1574" y="467"/>
                  </a:lnTo>
                  <a:lnTo>
                    <a:pt x="1576" y="463"/>
                  </a:lnTo>
                  <a:lnTo>
                    <a:pt x="1574" y="463"/>
                  </a:lnTo>
                  <a:lnTo>
                    <a:pt x="1587" y="452"/>
                  </a:lnTo>
                  <a:lnTo>
                    <a:pt x="1589" y="448"/>
                  </a:lnTo>
                  <a:lnTo>
                    <a:pt x="1593" y="444"/>
                  </a:lnTo>
                  <a:lnTo>
                    <a:pt x="1608" y="444"/>
                  </a:lnTo>
                  <a:lnTo>
                    <a:pt x="1617" y="437"/>
                  </a:lnTo>
                  <a:lnTo>
                    <a:pt x="1621" y="429"/>
                  </a:lnTo>
                  <a:lnTo>
                    <a:pt x="1627" y="424"/>
                  </a:lnTo>
                  <a:lnTo>
                    <a:pt x="1632" y="422"/>
                  </a:lnTo>
                  <a:lnTo>
                    <a:pt x="1651" y="420"/>
                  </a:lnTo>
                  <a:lnTo>
                    <a:pt x="1668" y="420"/>
                  </a:lnTo>
                  <a:lnTo>
                    <a:pt x="1669" y="424"/>
                  </a:lnTo>
                  <a:lnTo>
                    <a:pt x="1673" y="424"/>
                  </a:lnTo>
                  <a:lnTo>
                    <a:pt x="1677" y="426"/>
                  </a:lnTo>
                  <a:lnTo>
                    <a:pt x="1688" y="424"/>
                  </a:lnTo>
                  <a:lnTo>
                    <a:pt x="1696" y="422"/>
                  </a:lnTo>
                  <a:lnTo>
                    <a:pt x="1724" y="422"/>
                  </a:lnTo>
                  <a:lnTo>
                    <a:pt x="1729" y="420"/>
                  </a:lnTo>
                  <a:lnTo>
                    <a:pt x="1735" y="420"/>
                  </a:lnTo>
                  <a:lnTo>
                    <a:pt x="1740" y="418"/>
                  </a:lnTo>
                  <a:lnTo>
                    <a:pt x="1750" y="409"/>
                  </a:lnTo>
                  <a:lnTo>
                    <a:pt x="1750" y="407"/>
                  </a:lnTo>
                  <a:lnTo>
                    <a:pt x="1752" y="407"/>
                  </a:lnTo>
                  <a:lnTo>
                    <a:pt x="1753" y="403"/>
                  </a:lnTo>
                  <a:lnTo>
                    <a:pt x="1755" y="401"/>
                  </a:lnTo>
                  <a:lnTo>
                    <a:pt x="1774" y="401"/>
                  </a:lnTo>
                  <a:lnTo>
                    <a:pt x="1781" y="400"/>
                  </a:lnTo>
                  <a:lnTo>
                    <a:pt x="1789" y="394"/>
                  </a:lnTo>
                  <a:lnTo>
                    <a:pt x="1789" y="394"/>
                  </a:lnTo>
                  <a:lnTo>
                    <a:pt x="1793" y="392"/>
                  </a:lnTo>
                  <a:lnTo>
                    <a:pt x="1798" y="388"/>
                  </a:lnTo>
                  <a:lnTo>
                    <a:pt x="1800" y="381"/>
                  </a:lnTo>
                  <a:lnTo>
                    <a:pt x="1800" y="375"/>
                  </a:lnTo>
                  <a:lnTo>
                    <a:pt x="1798" y="370"/>
                  </a:lnTo>
                  <a:lnTo>
                    <a:pt x="1798" y="362"/>
                  </a:lnTo>
                  <a:lnTo>
                    <a:pt x="1791" y="359"/>
                  </a:lnTo>
                  <a:lnTo>
                    <a:pt x="1791" y="357"/>
                  </a:lnTo>
                  <a:lnTo>
                    <a:pt x="1776" y="353"/>
                  </a:lnTo>
                  <a:lnTo>
                    <a:pt x="1774" y="357"/>
                  </a:lnTo>
                  <a:lnTo>
                    <a:pt x="1774" y="355"/>
                  </a:lnTo>
                  <a:lnTo>
                    <a:pt x="1772" y="347"/>
                  </a:lnTo>
                  <a:lnTo>
                    <a:pt x="1766" y="347"/>
                  </a:lnTo>
                  <a:lnTo>
                    <a:pt x="1759" y="349"/>
                  </a:lnTo>
                  <a:lnTo>
                    <a:pt x="1748" y="353"/>
                  </a:lnTo>
                  <a:lnTo>
                    <a:pt x="1740" y="353"/>
                  </a:lnTo>
                  <a:lnTo>
                    <a:pt x="1737" y="355"/>
                  </a:lnTo>
                  <a:lnTo>
                    <a:pt x="1727" y="364"/>
                  </a:lnTo>
                  <a:lnTo>
                    <a:pt x="1725" y="362"/>
                  </a:lnTo>
                  <a:lnTo>
                    <a:pt x="1725" y="357"/>
                  </a:lnTo>
                  <a:lnTo>
                    <a:pt x="1735" y="351"/>
                  </a:lnTo>
                  <a:lnTo>
                    <a:pt x="1742" y="349"/>
                  </a:lnTo>
                  <a:lnTo>
                    <a:pt x="1752" y="349"/>
                  </a:lnTo>
                  <a:lnTo>
                    <a:pt x="1765" y="346"/>
                  </a:lnTo>
                  <a:lnTo>
                    <a:pt x="1768" y="340"/>
                  </a:lnTo>
                  <a:lnTo>
                    <a:pt x="1770" y="340"/>
                  </a:lnTo>
                  <a:lnTo>
                    <a:pt x="1770" y="334"/>
                  </a:lnTo>
                  <a:lnTo>
                    <a:pt x="1765" y="334"/>
                  </a:lnTo>
                  <a:lnTo>
                    <a:pt x="1765" y="334"/>
                  </a:lnTo>
                  <a:lnTo>
                    <a:pt x="1761" y="329"/>
                  </a:lnTo>
                  <a:lnTo>
                    <a:pt x="1757" y="334"/>
                  </a:lnTo>
                  <a:lnTo>
                    <a:pt x="1757" y="334"/>
                  </a:lnTo>
                  <a:lnTo>
                    <a:pt x="1757" y="332"/>
                  </a:lnTo>
                  <a:lnTo>
                    <a:pt x="1746" y="332"/>
                  </a:lnTo>
                  <a:lnTo>
                    <a:pt x="1744" y="329"/>
                  </a:lnTo>
                  <a:lnTo>
                    <a:pt x="1742" y="327"/>
                  </a:lnTo>
                  <a:lnTo>
                    <a:pt x="1746" y="323"/>
                  </a:lnTo>
                  <a:lnTo>
                    <a:pt x="1740" y="323"/>
                  </a:lnTo>
                  <a:lnTo>
                    <a:pt x="1737" y="325"/>
                  </a:lnTo>
                  <a:lnTo>
                    <a:pt x="1727" y="325"/>
                  </a:lnTo>
                  <a:lnTo>
                    <a:pt x="1725" y="327"/>
                  </a:lnTo>
                  <a:lnTo>
                    <a:pt x="1720" y="327"/>
                  </a:lnTo>
                  <a:lnTo>
                    <a:pt x="1718" y="323"/>
                  </a:lnTo>
                  <a:lnTo>
                    <a:pt x="1710" y="308"/>
                  </a:lnTo>
                  <a:lnTo>
                    <a:pt x="1707" y="306"/>
                  </a:lnTo>
                  <a:lnTo>
                    <a:pt x="1707" y="306"/>
                  </a:lnTo>
                  <a:lnTo>
                    <a:pt x="1705" y="303"/>
                  </a:lnTo>
                  <a:lnTo>
                    <a:pt x="1707" y="299"/>
                  </a:lnTo>
                  <a:lnTo>
                    <a:pt x="1707" y="293"/>
                  </a:lnTo>
                  <a:lnTo>
                    <a:pt x="1701" y="293"/>
                  </a:lnTo>
                  <a:lnTo>
                    <a:pt x="1703" y="291"/>
                  </a:lnTo>
                  <a:lnTo>
                    <a:pt x="1703" y="288"/>
                  </a:lnTo>
                  <a:lnTo>
                    <a:pt x="1701" y="282"/>
                  </a:lnTo>
                  <a:lnTo>
                    <a:pt x="1699" y="278"/>
                  </a:lnTo>
                  <a:lnTo>
                    <a:pt x="1697" y="275"/>
                  </a:lnTo>
                  <a:lnTo>
                    <a:pt x="1694" y="269"/>
                  </a:lnTo>
                  <a:lnTo>
                    <a:pt x="1690" y="267"/>
                  </a:lnTo>
                  <a:lnTo>
                    <a:pt x="1686" y="267"/>
                  </a:lnTo>
                  <a:lnTo>
                    <a:pt x="1682" y="269"/>
                  </a:lnTo>
                  <a:lnTo>
                    <a:pt x="1681" y="269"/>
                  </a:lnTo>
                  <a:lnTo>
                    <a:pt x="1681" y="269"/>
                  </a:lnTo>
                  <a:lnTo>
                    <a:pt x="1686" y="262"/>
                  </a:lnTo>
                  <a:lnTo>
                    <a:pt x="1677" y="262"/>
                  </a:lnTo>
                  <a:lnTo>
                    <a:pt x="1677" y="262"/>
                  </a:lnTo>
                  <a:lnTo>
                    <a:pt x="1679" y="260"/>
                  </a:lnTo>
                  <a:lnTo>
                    <a:pt x="1688" y="254"/>
                  </a:lnTo>
                  <a:lnTo>
                    <a:pt x="1673" y="254"/>
                  </a:lnTo>
                  <a:lnTo>
                    <a:pt x="1673" y="252"/>
                  </a:lnTo>
                  <a:lnTo>
                    <a:pt x="1671" y="250"/>
                  </a:lnTo>
                  <a:lnTo>
                    <a:pt x="1673" y="248"/>
                  </a:lnTo>
                  <a:lnTo>
                    <a:pt x="1673" y="241"/>
                  </a:lnTo>
                  <a:lnTo>
                    <a:pt x="1668" y="241"/>
                  </a:lnTo>
                  <a:lnTo>
                    <a:pt x="1664" y="237"/>
                  </a:lnTo>
                  <a:lnTo>
                    <a:pt x="1664" y="234"/>
                  </a:lnTo>
                  <a:lnTo>
                    <a:pt x="1658" y="228"/>
                  </a:lnTo>
                  <a:lnTo>
                    <a:pt x="1658" y="226"/>
                  </a:lnTo>
                  <a:lnTo>
                    <a:pt x="1655" y="222"/>
                  </a:lnTo>
                  <a:lnTo>
                    <a:pt x="1651" y="224"/>
                  </a:lnTo>
                  <a:lnTo>
                    <a:pt x="1649" y="232"/>
                  </a:lnTo>
                  <a:lnTo>
                    <a:pt x="1647" y="241"/>
                  </a:lnTo>
                  <a:lnTo>
                    <a:pt x="1647" y="243"/>
                  </a:lnTo>
                  <a:lnTo>
                    <a:pt x="1645" y="247"/>
                  </a:lnTo>
                  <a:lnTo>
                    <a:pt x="1643" y="250"/>
                  </a:lnTo>
                  <a:lnTo>
                    <a:pt x="1634" y="250"/>
                  </a:lnTo>
                  <a:lnTo>
                    <a:pt x="1634" y="256"/>
                  </a:lnTo>
                  <a:lnTo>
                    <a:pt x="1632" y="258"/>
                  </a:lnTo>
                  <a:lnTo>
                    <a:pt x="1632" y="260"/>
                  </a:lnTo>
                  <a:lnTo>
                    <a:pt x="1630" y="258"/>
                  </a:lnTo>
                  <a:lnTo>
                    <a:pt x="1625" y="256"/>
                  </a:lnTo>
                  <a:lnTo>
                    <a:pt x="1619" y="258"/>
                  </a:lnTo>
                  <a:lnTo>
                    <a:pt x="1617" y="258"/>
                  </a:lnTo>
                  <a:lnTo>
                    <a:pt x="1610" y="260"/>
                  </a:lnTo>
                  <a:lnTo>
                    <a:pt x="1608" y="265"/>
                  </a:lnTo>
                  <a:lnTo>
                    <a:pt x="1606" y="269"/>
                  </a:lnTo>
                  <a:lnTo>
                    <a:pt x="1606" y="269"/>
                  </a:lnTo>
                  <a:lnTo>
                    <a:pt x="1606" y="267"/>
                  </a:lnTo>
                  <a:lnTo>
                    <a:pt x="1602" y="262"/>
                  </a:lnTo>
                  <a:lnTo>
                    <a:pt x="1599" y="263"/>
                  </a:lnTo>
                  <a:lnTo>
                    <a:pt x="1595" y="265"/>
                  </a:lnTo>
                  <a:lnTo>
                    <a:pt x="1591" y="267"/>
                  </a:lnTo>
                  <a:lnTo>
                    <a:pt x="1587" y="269"/>
                  </a:lnTo>
                  <a:lnTo>
                    <a:pt x="1585" y="271"/>
                  </a:lnTo>
                  <a:lnTo>
                    <a:pt x="1589" y="267"/>
                  </a:lnTo>
                  <a:lnTo>
                    <a:pt x="1593" y="263"/>
                  </a:lnTo>
                  <a:lnTo>
                    <a:pt x="1595" y="258"/>
                  </a:lnTo>
                  <a:lnTo>
                    <a:pt x="1593" y="252"/>
                  </a:lnTo>
                  <a:lnTo>
                    <a:pt x="1587" y="250"/>
                  </a:lnTo>
                  <a:lnTo>
                    <a:pt x="1585" y="250"/>
                  </a:lnTo>
                  <a:lnTo>
                    <a:pt x="1585" y="248"/>
                  </a:lnTo>
                  <a:lnTo>
                    <a:pt x="1580" y="247"/>
                  </a:lnTo>
                  <a:lnTo>
                    <a:pt x="1578" y="247"/>
                  </a:lnTo>
                  <a:lnTo>
                    <a:pt x="1576" y="245"/>
                  </a:lnTo>
                  <a:lnTo>
                    <a:pt x="1574" y="243"/>
                  </a:lnTo>
                  <a:lnTo>
                    <a:pt x="1574" y="241"/>
                  </a:lnTo>
                  <a:lnTo>
                    <a:pt x="1572" y="235"/>
                  </a:lnTo>
                  <a:lnTo>
                    <a:pt x="1571" y="234"/>
                  </a:lnTo>
                  <a:lnTo>
                    <a:pt x="1565" y="232"/>
                  </a:lnTo>
                  <a:lnTo>
                    <a:pt x="1556" y="232"/>
                  </a:lnTo>
                  <a:lnTo>
                    <a:pt x="1576" y="232"/>
                  </a:lnTo>
                  <a:lnTo>
                    <a:pt x="1576" y="228"/>
                  </a:lnTo>
                  <a:lnTo>
                    <a:pt x="1580" y="221"/>
                  </a:lnTo>
                  <a:lnTo>
                    <a:pt x="1580" y="219"/>
                  </a:lnTo>
                  <a:lnTo>
                    <a:pt x="1576" y="213"/>
                  </a:lnTo>
                  <a:lnTo>
                    <a:pt x="1567" y="209"/>
                  </a:lnTo>
                  <a:lnTo>
                    <a:pt x="1565" y="209"/>
                  </a:lnTo>
                  <a:lnTo>
                    <a:pt x="1563" y="207"/>
                  </a:lnTo>
                  <a:lnTo>
                    <a:pt x="1558" y="207"/>
                  </a:lnTo>
                  <a:lnTo>
                    <a:pt x="1554" y="209"/>
                  </a:lnTo>
                  <a:lnTo>
                    <a:pt x="1548" y="209"/>
                  </a:lnTo>
                  <a:lnTo>
                    <a:pt x="1546" y="207"/>
                  </a:lnTo>
                  <a:lnTo>
                    <a:pt x="1546" y="200"/>
                  </a:lnTo>
                  <a:lnTo>
                    <a:pt x="1539" y="200"/>
                  </a:lnTo>
                  <a:lnTo>
                    <a:pt x="1535" y="198"/>
                  </a:lnTo>
                  <a:lnTo>
                    <a:pt x="1533" y="198"/>
                  </a:lnTo>
                  <a:lnTo>
                    <a:pt x="1531" y="194"/>
                  </a:lnTo>
                  <a:lnTo>
                    <a:pt x="1524" y="193"/>
                  </a:lnTo>
                  <a:lnTo>
                    <a:pt x="1509" y="185"/>
                  </a:lnTo>
                  <a:lnTo>
                    <a:pt x="1503" y="187"/>
                  </a:lnTo>
                  <a:lnTo>
                    <a:pt x="1496" y="191"/>
                  </a:lnTo>
                  <a:lnTo>
                    <a:pt x="1479" y="191"/>
                  </a:lnTo>
                  <a:lnTo>
                    <a:pt x="1474" y="187"/>
                  </a:lnTo>
                  <a:lnTo>
                    <a:pt x="1470" y="185"/>
                  </a:lnTo>
                  <a:lnTo>
                    <a:pt x="1464" y="185"/>
                  </a:lnTo>
                  <a:lnTo>
                    <a:pt x="1453" y="183"/>
                  </a:lnTo>
                  <a:lnTo>
                    <a:pt x="1451" y="181"/>
                  </a:lnTo>
                  <a:lnTo>
                    <a:pt x="1444" y="181"/>
                  </a:lnTo>
                  <a:lnTo>
                    <a:pt x="1444" y="185"/>
                  </a:lnTo>
                  <a:lnTo>
                    <a:pt x="1442" y="187"/>
                  </a:lnTo>
                  <a:lnTo>
                    <a:pt x="1442" y="187"/>
                  </a:lnTo>
                  <a:lnTo>
                    <a:pt x="1440" y="187"/>
                  </a:lnTo>
                  <a:lnTo>
                    <a:pt x="1440" y="191"/>
                  </a:lnTo>
                  <a:lnTo>
                    <a:pt x="1442" y="194"/>
                  </a:lnTo>
                  <a:lnTo>
                    <a:pt x="1444" y="196"/>
                  </a:lnTo>
                  <a:lnTo>
                    <a:pt x="1446" y="198"/>
                  </a:lnTo>
                  <a:lnTo>
                    <a:pt x="1446" y="202"/>
                  </a:lnTo>
                  <a:lnTo>
                    <a:pt x="1447" y="207"/>
                  </a:lnTo>
                  <a:lnTo>
                    <a:pt x="1444" y="211"/>
                  </a:lnTo>
                  <a:lnTo>
                    <a:pt x="1440" y="213"/>
                  </a:lnTo>
                  <a:lnTo>
                    <a:pt x="1436" y="215"/>
                  </a:lnTo>
                  <a:lnTo>
                    <a:pt x="1431" y="221"/>
                  </a:lnTo>
                  <a:lnTo>
                    <a:pt x="1440" y="221"/>
                  </a:lnTo>
                  <a:lnTo>
                    <a:pt x="1442" y="219"/>
                  </a:lnTo>
                  <a:lnTo>
                    <a:pt x="1447" y="219"/>
                  </a:lnTo>
                  <a:lnTo>
                    <a:pt x="1449" y="221"/>
                  </a:lnTo>
                  <a:lnTo>
                    <a:pt x="1449" y="224"/>
                  </a:lnTo>
                  <a:lnTo>
                    <a:pt x="1447" y="230"/>
                  </a:lnTo>
                  <a:lnTo>
                    <a:pt x="1447" y="234"/>
                  </a:lnTo>
                  <a:lnTo>
                    <a:pt x="1449" y="234"/>
                  </a:lnTo>
                  <a:lnTo>
                    <a:pt x="1434" y="247"/>
                  </a:lnTo>
                  <a:lnTo>
                    <a:pt x="1431" y="254"/>
                  </a:lnTo>
                  <a:lnTo>
                    <a:pt x="1431" y="265"/>
                  </a:lnTo>
                  <a:lnTo>
                    <a:pt x="1436" y="267"/>
                  </a:lnTo>
                  <a:lnTo>
                    <a:pt x="1440" y="267"/>
                  </a:lnTo>
                  <a:lnTo>
                    <a:pt x="1449" y="271"/>
                  </a:lnTo>
                  <a:lnTo>
                    <a:pt x="1455" y="276"/>
                  </a:lnTo>
                  <a:lnTo>
                    <a:pt x="1459" y="278"/>
                  </a:lnTo>
                  <a:lnTo>
                    <a:pt x="1461" y="284"/>
                  </a:lnTo>
                  <a:lnTo>
                    <a:pt x="1461" y="299"/>
                  </a:lnTo>
                  <a:lnTo>
                    <a:pt x="1462" y="306"/>
                  </a:lnTo>
                  <a:lnTo>
                    <a:pt x="1462" y="310"/>
                  </a:lnTo>
                  <a:lnTo>
                    <a:pt x="1461" y="310"/>
                  </a:lnTo>
                  <a:lnTo>
                    <a:pt x="1455" y="314"/>
                  </a:lnTo>
                  <a:lnTo>
                    <a:pt x="1453" y="316"/>
                  </a:lnTo>
                  <a:lnTo>
                    <a:pt x="1449" y="319"/>
                  </a:lnTo>
                  <a:lnTo>
                    <a:pt x="1427" y="331"/>
                  </a:lnTo>
                  <a:lnTo>
                    <a:pt x="1421" y="331"/>
                  </a:lnTo>
                  <a:lnTo>
                    <a:pt x="1412" y="332"/>
                  </a:lnTo>
                  <a:lnTo>
                    <a:pt x="1410" y="336"/>
                  </a:lnTo>
                  <a:lnTo>
                    <a:pt x="1412" y="340"/>
                  </a:lnTo>
                  <a:lnTo>
                    <a:pt x="1416" y="346"/>
                  </a:lnTo>
                  <a:lnTo>
                    <a:pt x="1421" y="355"/>
                  </a:lnTo>
                  <a:lnTo>
                    <a:pt x="1423" y="360"/>
                  </a:lnTo>
                  <a:lnTo>
                    <a:pt x="1423" y="366"/>
                  </a:lnTo>
                  <a:lnTo>
                    <a:pt x="1425" y="370"/>
                  </a:lnTo>
                  <a:lnTo>
                    <a:pt x="1427" y="375"/>
                  </a:lnTo>
                  <a:lnTo>
                    <a:pt x="1431" y="383"/>
                  </a:lnTo>
                  <a:lnTo>
                    <a:pt x="1433" y="385"/>
                  </a:lnTo>
                  <a:lnTo>
                    <a:pt x="1433" y="387"/>
                  </a:lnTo>
                  <a:lnTo>
                    <a:pt x="1431" y="387"/>
                  </a:lnTo>
                  <a:lnTo>
                    <a:pt x="1427" y="390"/>
                  </a:lnTo>
                  <a:lnTo>
                    <a:pt x="1427" y="394"/>
                  </a:lnTo>
                  <a:lnTo>
                    <a:pt x="1425" y="401"/>
                  </a:lnTo>
                  <a:lnTo>
                    <a:pt x="1421" y="400"/>
                  </a:lnTo>
                  <a:lnTo>
                    <a:pt x="1418" y="390"/>
                  </a:lnTo>
                  <a:lnTo>
                    <a:pt x="1419" y="390"/>
                  </a:lnTo>
                  <a:lnTo>
                    <a:pt x="1423" y="387"/>
                  </a:lnTo>
                  <a:lnTo>
                    <a:pt x="1419" y="383"/>
                  </a:lnTo>
                  <a:lnTo>
                    <a:pt x="1414" y="383"/>
                  </a:lnTo>
                  <a:lnTo>
                    <a:pt x="1414" y="387"/>
                  </a:lnTo>
                  <a:lnTo>
                    <a:pt x="1410" y="390"/>
                  </a:lnTo>
                  <a:lnTo>
                    <a:pt x="1416" y="390"/>
                  </a:lnTo>
                  <a:lnTo>
                    <a:pt x="1416" y="398"/>
                  </a:lnTo>
                  <a:lnTo>
                    <a:pt x="1414" y="398"/>
                  </a:lnTo>
                  <a:lnTo>
                    <a:pt x="1412" y="403"/>
                  </a:lnTo>
                  <a:lnTo>
                    <a:pt x="1414" y="405"/>
                  </a:lnTo>
                  <a:lnTo>
                    <a:pt x="1414" y="411"/>
                  </a:lnTo>
                  <a:lnTo>
                    <a:pt x="1392" y="388"/>
                  </a:lnTo>
                  <a:lnTo>
                    <a:pt x="1388" y="388"/>
                  </a:lnTo>
                  <a:lnTo>
                    <a:pt x="1382" y="385"/>
                  </a:lnTo>
                  <a:lnTo>
                    <a:pt x="1378" y="383"/>
                  </a:lnTo>
                  <a:lnTo>
                    <a:pt x="1378" y="379"/>
                  </a:lnTo>
                  <a:lnTo>
                    <a:pt x="1377" y="377"/>
                  </a:lnTo>
                  <a:lnTo>
                    <a:pt x="1377" y="375"/>
                  </a:lnTo>
                  <a:lnTo>
                    <a:pt x="1369" y="360"/>
                  </a:lnTo>
                  <a:lnTo>
                    <a:pt x="1369" y="349"/>
                  </a:lnTo>
                  <a:lnTo>
                    <a:pt x="1371" y="340"/>
                  </a:lnTo>
                  <a:lnTo>
                    <a:pt x="1373" y="336"/>
                  </a:lnTo>
                  <a:lnTo>
                    <a:pt x="1373" y="325"/>
                  </a:lnTo>
                  <a:lnTo>
                    <a:pt x="1367" y="325"/>
                  </a:lnTo>
                  <a:lnTo>
                    <a:pt x="1365" y="327"/>
                  </a:lnTo>
                  <a:lnTo>
                    <a:pt x="1360" y="325"/>
                  </a:lnTo>
                  <a:lnTo>
                    <a:pt x="1350" y="325"/>
                  </a:lnTo>
                  <a:lnTo>
                    <a:pt x="1341" y="323"/>
                  </a:lnTo>
                  <a:lnTo>
                    <a:pt x="1332" y="323"/>
                  </a:lnTo>
                  <a:lnTo>
                    <a:pt x="1330" y="321"/>
                  </a:lnTo>
                  <a:lnTo>
                    <a:pt x="1328" y="323"/>
                  </a:lnTo>
                  <a:lnTo>
                    <a:pt x="1324" y="323"/>
                  </a:lnTo>
                  <a:lnTo>
                    <a:pt x="1324" y="318"/>
                  </a:lnTo>
                  <a:lnTo>
                    <a:pt x="1317" y="316"/>
                  </a:lnTo>
                  <a:lnTo>
                    <a:pt x="1308" y="316"/>
                  </a:lnTo>
                  <a:lnTo>
                    <a:pt x="1306" y="314"/>
                  </a:lnTo>
                  <a:lnTo>
                    <a:pt x="1302" y="314"/>
                  </a:lnTo>
                  <a:lnTo>
                    <a:pt x="1298" y="312"/>
                  </a:lnTo>
                  <a:lnTo>
                    <a:pt x="1296" y="310"/>
                  </a:lnTo>
                  <a:lnTo>
                    <a:pt x="1285" y="306"/>
                  </a:lnTo>
                  <a:lnTo>
                    <a:pt x="1283" y="304"/>
                  </a:lnTo>
                  <a:lnTo>
                    <a:pt x="1274" y="299"/>
                  </a:lnTo>
                  <a:lnTo>
                    <a:pt x="1272" y="295"/>
                  </a:lnTo>
                  <a:lnTo>
                    <a:pt x="1267" y="291"/>
                  </a:lnTo>
                  <a:lnTo>
                    <a:pt x="1250" y="291"/>
                  </a:lnTo>
                  <a:lnTo>
                    <a:pt x="1244" y="288"/>
                  </a:lnTo>
                  <a:lnTo>
                    <a:pt x="1240" y="286"/>
                  </a:lnTo>
                  <a:lnTo>
                    <a:pt x="1225" y="286"/>
                  </a:lnTo>
                  <a:lnTo>
                    <a:pt x="1214" y="290"/>
                  </a:lnTo>
                  <a:lnTo>
                    <a:pt x="1207" y="291"/>
                  </a:lnTo>
                  <a:lnTo>
                    <a:pt x="1201" y="291"/>
                  </a:lnTo>
                  <a:lnTo>
                    <a:pt x="1201" y="291"/>
                  </a:lnTo>
                  <a:lnTo>
                    <a:pt x="1205" y="286"/>
                  </a:lnTo>
                  <a:lnTo>
                    <a:pt x="1209" y="278"/>
                  </a:lnTo>
                  <a:lnTo>
                    <a:pt x="1205" y="273"/>
                  </a:lnTo>
                  <a:lnTo>
                    <a:pt x="1203" y="269"/>
                  </a:lnTo>
                  <a:lnTo>
                    <a:pt x="1199" y="263"/>
                  </a:lnTo>
                  <a:lnTo>
                    <a:pt x="1198" y="260"/>
                  </a:lnTo>
                  <a:lnTo>
                    <a:pt x="1198" y="258"/>
                  </a:lnTo>
                  <a:lnTo>
                    <a:pt x="1194" y="254"/>
                  </a:lnTo>
                  <a:lnTo>
                    <a:pt x="1181" y="254"/>
                  </a:lnTo>
                  <a:lnTo>
                    <a:pt x="1177" y="258"/>
                  </a:lnTo>
                  <a:lnTo>
                    <a:pt x="1177" y="258"/>
                  </a:lnTo>
                  <a:lnTo>
                    <a:pt x="1177" y="258"/>
                  </a:lnTo>
                  <a:lnTo>
                    <a:pt x="1175" y="254"/>
                  </a:lnTo>
                  <a:lnTo>
                    <a:pt x="1171" y="250"/>
                  </a:lnTo>
                  <a:lnTo>
                    <a:pt x="1170" y="248"/>
                  </a:lnTo>
                  <a:lnTo>
                    <a:pt x="1170" y="245"/>
                  </a:lnTo>
                  <a:lnTo>
                    <a:pt x="1168" y="237"/>
                  </a:lnTo>
                  <a:lnTo>
                    <a:pt x="1170" y="230"/>
                  </a:lnTo>
                  <a:lnTo>
                    <a:pt x="1171" y="224"/>
                  </a:lnTo>
                  <a:lnTo>
                    <a:pt x="1171" y="222"/>
                  </a:lnTo>
                  <a:lnTo>
                    <a:pt x="1173" y="222"/>
                  </a:lnTo>
                  <a:lnTo>
                    <a:pt x="1175" y="217"/>
                  </a:lnTo>
                  <a:lnTo>
                    <a:pt x="1177" y="217"/>
                  </a:lnTo>
                  <a:lnTo>
                    <a:pt x="1181" y="209"/>
                  </a:lnTo>
                  <a:lnTo>
                    <a:pt x="1183" y="207"/>
                  </a:lnTo>
                  <a:lnTo>
                    <a:pt x="1186" y="204"/>
                  </a:lnTo>
                  <a:lnTo>
                    <a:pt x="1188" y="202"/>
                  </a:lnTo>
                  <a:lnTo>
                    <a:pt x="1190" y="200"/>
                  </a:lnTo>
                  <a:lnTo>
                    <a:pt x="1192" y="200"/>
                  </a:lnTo>
                  <a:lnTo>
                    <a:pt x="1196" y="196"/>
                  </a:lnTo>
                  <a:lnTo>
                    <a:pt x="1194" y="193"/>
                  </a:lnTo>
                  <a:lnTo>
                    <a:pt x="1192" y="191"/>
                  </a:lnTo>
                  <a:lnTo>
                    <a:pt x="1199" y="191"/>
                  </a:lnTo>
                  <a:lnTo>
                    <a:pt x="1199" y="185"/>
                  </a:lnTo>
                  <a:lnTo>
                    <a:pt x="1201" y="183"/>
                  </a:lnTo>
                  <a:lnTo>
                    <a:pt x="1209" y="181"/>
                  </a:lnTo>
                  <a:lnTo>
                    <a:pt x="1214" y="181"/>
                  </a:lnTo>
                  <a:lnTo>
                    <a:pt x="1225" y="179"/>
                  </a:lnTo>
                  <a:lnTo>
                    <a:pt x="1229" y="179"/>
                  </a:lnTo>
                  <a:lnTo>
                    <a:pt x="1233" y="176"/>
                  </a:lnTo>
                  <a:lnTo>
                    <a:pt x="1233" y="172"/>
                  </a:lnTo>
                  <a:lnTo>
                    <a:pt x="1222" y="161"/>
                  </a:lnTo>
                  <a:lnTo>
                    <a:pt x="1205" y="161"/>
                  </a:lnTo>
                  <a:lnTo>
                    <a:pt x="1196" y="155"/>
                  </a:lnTo>
                  <a:lnTo>
                    <a:pt x="1194" y="155"/>
                  </a:lnTo>
                  <a:lnTo>
                    <a:pt x="1203" y="155"/>
                  </a:lnTo>
                  <a:lnTo>
                    <a:pt x="1205" y="157"/>
                  </a:lnTo>
                  <a:lnTo>
                    <a:pt x="1224" y="157"/>
                  </a:lnTo>
                  <a:lnTo>
                    <a:pt x="1227" y="163"/>
                  </a:lnTo>
                  <a:lnTo>
                    <a:pt x="1235" y="166"/>
                  </a:lnTo>
                  <a:lnTo>
                    <a:pt x="1239" y="165"/>
                  </a:lnTo>
                  <a:lnTo>
                    <a:pt x="1244" y="159"/>
                  </a:lnTo>
                  <a:lnTo>
                    <a:pt x="1244" y="157"/>
                  </a:lnTo>
                  <a:lnTo>
                    <a:pt x="1246" y="155"/>
                  </a:lnTo>
                  <a:lnTo>
                    <a:pt x="1253" y="155"/>
                  </a:lnTo>
                  <a:lnTo>
                    <a:pt x="1257" y="153"/>
                  </a:lnTo>
                  <a:lnTo>
                    <a:pt x="1261" y="153"/>
                  </a:lnTo>
                  <a:lnTo>
                    <a:pt x="1265" y="155"/>
                  </a:lnTo>
                  <a:lnTo>
                    <a:pt x="1267" y="155"/>
                  </a:lnTo>
                  <a:lnTo>
                    <a:pt x="1270" y="157"/>
                  </a:lnTo>
                  <a:lnTo>
                    <a:pt x="1272" y="155"/>
                  </a:lnTo>
                  <a:lnTo>
                    <a:pt x="1274" y="155"/>
                  </a:lnTo>
                  <a:lnTo>
                    <a:pt x="1278" y="153"/>
                  </a:lnTo>
                  <a:lnTo>
                    <a:pt x="1283" y="153"/>
                  </a:lnTo>
                  <a:lnTo>
                    <a:pt x="1285" y="148"/>
                  </a:lnTo>
                  <a:lnTo>
                    <a:pt x="1285" y="148"/>
                  </a:lnTo>
                  <a:lnTo>
                    <a:pt x="1289" y="146"/>
                  </a:lnTo>
                  <a:lnTo>
                    <a:pt x="1291" y="142"/>
                  </a:lnTo>
                  <a:lnTo>
                    <a:pt x="1293" y="140"/>
                  </a:lnTo>
                  <a:lnTo>
                    <a:pt x="1295" y="135"/>
                  </a:lnTo>
                  <a:lnTo>
                    <a:pt x="1295" y="129"/>
                  </a:lnTo>
                  <a:lnTo>
                    <a:pt x="1289" y="129"/>
                  </a:lnTo>
                  <a:lnTo>
                    <a:pt x="1285" y="127"/>
                  </a:lnTo>
                  <a:lnTo>
                    <a:pt x="1281" y="127"/>
                  </a:lnTo>
                  <a:lnTo>
                    <a:pt x="1272" y="129"/>
                  </a:lnTo>
                  <a:lnTo>
                    <a:pt x="1259" y="129"/>
                  </a:lnTo>
                  <a:lnTo>
                    <a:pt x="1259" y="127"/>
                  </a:lnTo>
                  <a:lnTo>
                    <a:pt x="1252" y="123"/>
                  </a:lnTo>
                  <a:lnTo>
                    <a:pt x="1246" y="123"/>
                  </a:lnTo>
                  <a:lnTo>
                    <a:pt x="1242" y="122"/>
                  </a:lnTo>
                  <a:lnTo>
                    <a:pt x="1240" y="122"/>
                  </a:lnTo>
                  <a:lnTo>
                    <a:pt x="1233" y="120"/>
                  </a:lnTo>
                  <a:lnTo>
                    <a:pt x="1227" y="118"/>
                  </a:lnTo>
                  <a:lnTo>
                    <a:pt x="1242" y="118"/>
                  </a:lnTo>
                  <a:lnTo>
                    <a:pt x="1253" y="120"/>
                  </a:lnTo>
                  <a:lnTo>
                    <a:pt x="1257" y="123"/>
                  </a:lnTo>
                  <a:lnTo>
                    <a:pt x="1270" y="127"/>
                  </a:lnTo>
                  <a:lnTo>
                    <a:pt x="1291" y="127"/>
                  </a:lnTo>
                  <a:lnTo>
                    <a:pt x="1293" y="122"/>
                  </a:lnTo>
                  <a:lnTo>
                    <a:pt x="1296" y="112"/>
                  </a:lnTo>
                  <a:lnTo>
                    <a:pt x="1296" y="109"/>
                  </a:lnTo>
                  <a:lnTo>
                    <a:pt x="1296" y="109"/>
                  </a:lnTo>
                  <a:lnTo>
                    <a:pt x="1321" y="109"/>
                  </a:lnTo>
                  <a:lnTo>
                    <a:pt x="1322" y="110"/>
                  </a:lnTo>
                  <a:lnTo>
                    <a:pt x="1324" y="112"/>
                  </a:lnTo>
                  <a:lnTo>
                    <a:pt x="1326" y="118"/>
                  </a:lnTo>
                  <a:lnTo>
                    <a:pt x="1328" y="122"/>
                  </a:lnTo>
                  <a:lnTo>
                    <a:pt x="1330" y="123"/>
                  </a:lnTo>
                  <a:lnTo>
                    <a:pt x="1336" y="129"/>
                  </a:lnTo>
                  <a:lnTo>
                    <a:pt x="1324" y="129"/>
                  </a:lnTo>
                  <a:lnTo>
                    <a:pt x="1322" y="123"/>
                  </a:lnTo>
                  <a:lnTo>
                    <a:pt x="1321" y="120"/>
                  </a:lnTo>
                  <a:lnTo>
                    <a:pt x="1313" y="120"/>
                  </a:lnTo>
                  <a:lnTo>
                    <a:pt x="1309" y="122"/>
                  </a:lnTo>
                  <a:lnTo>
                    <a:pt x="1308" y="129"/>
                  </a:lnTo>
                  <a:lnTo>
                    <a:pt x="1308" y="131"/>
                  </a:lnTo>
                  <a:lnTo>
                    <a:pt x="1304" y="137"/>
                  </a:lnTo>
                  <a:lnTo>
                    <a:pt x="1304" y="148"/>
                  </a:lnTo>
                  <a:lnTo>
                    <a:pt x="1306" y="153"/>
                  </a:lnTo>
                  <a:lnTo>
                    <a:pt x="1306" y="153"/>
                  </a:lnTo>
                  <a:lnTo>
                    <a:pt x="1291" y="165"/>
                  </a:lnTo>
                  <a:lnTo>
                    <a:pt x="1304" y="165"/>
                  </a:lnTo>
                  <a:lnTo>
                    <a:pt x="1313" y="163"/>
                  </a:lnTo>
                  <a:lnTo>
                    <a:pt x="1313" y="161"/>
                  </a:lnTo>
                  <a:lnTo>
                    <a:pt x="1315" y="163"/>
                  </a:lnTo>
                  <a:lnTo>
                    <a:pt x="1319" y="168"/>
                  </a:lnTo>
                  <a:lnTo>
                    <a:pt x="1324" y="172"/>
                  </a:lnTo>
                  <a:lnTo>
                    <a:pt x="1330" y="170"/>
                  </a:lnTo>
                  <a:lnTo>
                    <a:pt x="1336" y="166"/>
                  </a:lnTo>
                  <a:lnTo>
                    <a:pt x="1345" y="163"/>
                  </a:lnTo>
                  <a:lnTo>
                    <a:pt x="1352" y="159"/>
                  </a:lnTo>
                  <a:lnTo>
                    <a:pt x="1358" y="155"/>
                  </a:lnTo>
                  <a:lnTo>
                    <a:pt x="1358" y="155"/>
                  </a:lnTo>
                  <a:lnTo>
                    <a:pt x="1358" y="159"/>
                  </a:lnTo>
                  <a:lnTo>
                    <a:pt x="1365" y="161"/>
                  </a:lnTo>
                  <a:lnTo>
                    <a:pt x="1371" y="161"/>
                  </a:lnTo>
                  <a:lnTo>
                    <a:pt x="1378" y="163"/>
                  </a:lnTo>
                  <a:lnTo>
                    <a:pt x="1393" y="168"/>
                  </a:lnTo>
                  <a:lnTo>
                    <a:pt x="1384" y="150"/>
                  </a:lnTo>
                  <a:lnTo>
                    <a:pt x="1378" y="146"/>
                  </a:lnTo>
                  <a:lnTo>
                    <a:pt x="1375" y="142"/>
                  </a:lnTo>
                  <a:lnTo>
                    <a:pt x="1364" y="137"/>
                  </a:lnTo>
                  <a:lnTo>
                    <a:pt x="1349" y="129"/>
                  </a:lnTo>
                  <a:lnTo>
                    <a:pt x="1337" y="129"/>
                  </a:lnTo>
                  <a:lnTo>
                    <a:pt x="1334" y="120"/>
                  </a:lnTo>
                  <a:lnTo>
                    <a:pt x="1334" y="116"/>
                  </a:lnTo>
                  <a:lnTo>
                    <a:pt x="1339" y="112"/>
                  </a:lnTo>
                  <a:lnTo>
                    <a:pt x="1343" y="116"/>
                  </a:lnTo>
                  <a:lnTo>
                    <a:pt x="1347" y="118"/>
                  </a:lnTo>
                  <a:lnTo>
                    <a:pt x="1347" y="122"/>
                  </a:lnTo>
                  <a:lnTo>
                    <a:pt x="1354" y="122"/>
                  </a:lnTo>
                  <a:lnTo>
                    <a:pt x="1354" y="118"/>
                  </a:lnTo>
                  <a:lnTo>
                    <a:pt x="1352" y="112"/>
                  </a:lnTo>
                  <a:lnTo>
                    <a:pt x="1349" y="109"/>
                  </a:lnTo>
                  <a:lnTo>
                    <a:pt x="1350" y="109"/>
                  </a:lnTo>
                  <a:lnTo>
                    <a:pt x="1350" y="110"/>
                  </a:lnTo>
                  <a:lnTo>
                    <a:pt x="1360" y="110"/>
                  </a:lnTo>
                  <a:lnTo>
                    <a:pt x="1364" y="109"/>
                  </a:lnTo>
                  <a:lnTo>
                    <a:pt x="1365" y="105"/>
                  </a:lnTo>
                  <a:lnTo>
                    <a:pt x="1375" y="105"/>
                  </a:lnTo>
                  <a:lnTo>
                    <a:pt x="1375" y="99"/>
                  </a:lnTo>
                  <a:lnTo>
                    <a:pt x="1377" y="97"/>
                  </a:lnTo>
                  <a:lnTo>
                    <a:pt x="1377" y="97"/>
                  </a:lnTo>
                  <a:lnTo>
                    <a:pt x="1378" y="97"/>
                  </a:lnTo>
                  <a:lnTo>
                    <a:pt x="1380" y="95"/>
                  </a:lnTo>
                  <a:lnTo>
                    <a:pt x="1384" y="95"/>
                  </a:lnTo>
                  <a:lnTo>
                    <a:pt x="1384" y="92"/>
                  </a:lnTo>
                  <a:lnTo>
                    <a:pt x="1390" y="88"/>
                  </a:lnTo>
                  <a:lnTo>
                    <a:pt x="1390" y="86"/>
                  </a:lnTo>
                  <a:lnTo>
                    <a:pt x="1386" y="82"/>
                  </a:lnTo>
                  <a:lnTo>
                    <a:pt x="1382" y="82"/>
                  </a:lnTo>
                  <a:lnTo>
                    <a:pt x="1373" y="71"/>
                  </a:lnTo>
                  <a:lnTo>
                    <a:pt x="1378" y="68"/>
                  </a:lnTo>
                  <a:lnTo>
                    <a:pt x="1392" y="68"/>
                  </a:lnTo>
                  <a:lnTo>
                    <a:pt x="1392" y="62"/>
                  </a:lnTo>
                  <a:lnTo>
                    <a:pt x="1386" y="60"/>
                  </a:lnTo>
                  <a:lnTo>
                    <a:pt x="1384" y="60"/>
                  </a:lnTo>
                  <a:lnTo>
                    <a:pt x="1384" y="58"/>
                  </a:lnTo>
                  <a:lnTo>
                    <a:pt x="1384" y="56"/>
                  </a:lnTo>
                  <a:lnTo>
                    <a:pt x="1384" y="54"/>
                  </a:lnTo>
                  <a:lnTo>
                    <a:pt x="1388" y="53"/>
                  </a:lnTo>
                  <a:lnTo>
                    <a:pt x="1380" y="49"/>
                  </a:lnTo>
                  <a:lnTo>
                    <a:pt x="1375" y="45"/>
                  </a:lnTo>
                  <a:lnTo>
                    <a:pt x="1347" y="45"/>
                  </a:lnTo>
                  <a:lnTo>
                    <a:pt x="1341" y="43"/>
                  </a:lnTo>
                  <a:lnTo>
                    <a:pt x="1334" y="43"/>
                  </a:lnTo>
                  <a:lnTo>
                    <a:pt x="1324" y="41"/>
                  </a:lnTo>
                  <a:lnTo>
                    <a:pt x="1322" y="40"/>
                  </a:lnTo>
                  <a:lnTo>
                    <a:pt x="1317" y="40"/>
                  </a:lnTo>
                  <a:lnTo>
                    <a:pt x="1315" y="43"/>
                  </a:lnTo>
                  <a:lnTo>
                    <a:pt x="1315" y="68"/>
                  </a:lnTo>
                  <a:lnTo>
                    <a:pt x="1311" y="69"/>
                  </a:lnTo>
                  <a:lnTo>
                    <a:pt x="1309" y="73"/>
                  </a:lnTo>
                  <a:lnTo>
                    <a:pt x="1306" y="75"/>
                  </a:lnTo>
                  <a:lnTo>
                    <a:pt x="1306" y="71"/>
                  </a:lnTo>
                  <a:lnTo>
                    <a:pt x="1295" y="71"/>
                  </a:lnTo>
                  <a:lnTo>
                    <a:pt x="1295" y="81"/>
                  </a:lnTo>
                  <a:lnTo>
                    <a:pt x="1298" y="81"/>
                  </a:lnTo>
                  <a:lnTo>
                    <a:pt x="1300" y="84"/>
                  </a:lnTo>
                  <a:lnTo>
                    <a:pt x="1304" y="79"/>
                  </a:lnTo>
                  <a:lnTo>
                    <a:pt x="1306" y="75"/>
                  </a:lnTo>
                  <a:lnTo>
                    <a:pt x="1306" y="81"/>
                  </a:lnTo>
                  <a:lnTo>
                    <a:pt x="1302" y="90"/>
                  </a:lnTo>
                  <a:lnTo>
                    <a:pt x="1300" y="88"/>
                  </a:lnTo>
                  <a:lnTo>
                    <a:pt x="1296" y="88"/>
                  </a:lnTo>
                  <a:lnTo>
                    <a:pt x="1293" y="82"/>
                  </a:lnTo>
                  <a:lnTo>
                    <a:pt x="1289" y="75"/>
                  </a:lnTo>
                  <a:lnTo>
                    <a:pt x="1285" y="69"/>
                  </a:lnTo>
                  <a:lnTo>
                    <a:pt x="1280" y="64"/>
                  </a:lnTo>
                  <a:lnTo>
                    <a:pt x="1274" y="60"/>
                  </a:lnTo>
                  <a:lnTo>
                    <a:pt x="1270" y="56"/>
                  </a:lnTo>
                  <a:lnTo>
                    <a:pt x="1263" y="54"/>
                  </a:lnTo>
                  <a:lnTo>
                    <a:pt x="1259" y="56"/>
                  </a:lnTo>
                  <a:lnTo>
                    <a:pt x="1255" y="58"/>
                  </a:lnTo>
                  <a:lnTo>
                    <a:pt x="1248" y="64"/>
                  </a:lnTo>
                  <a:lnTo>
                    <a:pt x="1244" y="69"/>
                  </a:lnTo>
                  <a:lnTo>
                    <a:pt x="1244" y="66"/>
                  </a:lnTo>
                  <a:lnTo>
                    <a:pt x="1246" y="56"/>
                  </a:lnTo>
                  <a:lnTo>
                    <a:pt x="1244" y="47"/>
                  </a:lnTo>
                  <a:lnTo>
                    <a:pt x="1237" y="47"/>
                  </a:lnTo>
                  <a:lnTo>
                    <a:pt x="1233" y="45"/>
                  </a:lnTo>
                  <a:lnTo>
                    <a:pt x="1214" y="45"/>
                  </a:lnTo>
                  <a:lnTo>
                    <a:pt x="1207" y="43"/>
                  </a:lnTo>
                  <a:lnTo>
                    <a:pt x="1205" y="41"/>
                  </a:lnTo>
                  <a:lnTo>
                    <a:pt x="1203" y="40"/>
                  </a:lnTo>
                  <a:lnTo>
                    <a:pt x="1201" y="36"/>
                  </a:lnTo>
                  <a:lnTo>
                    <a:pt x="1201" y="34"/>
                  </a:lnTo>
                  <a:lnTo>
                    <a:pt x="1199" y="28"/>
                  </a:lnTo>
                  <a:lnTo>
                    <a:pt x="1198" y="17"/>
                  </a:lnTo>
                  <a:lnTo>
                    <a:pt x="1194" y="8"/>
                  </a:lnTo>
                  <a:lnTo>
                    <a:pt x="1190" y="4"/>
                  </a:lnTo>
                  <a:lnTo>
                    <a:pt x="1181" y="0"/>
                  </a:lnTo>
                  <a:lnTo>
                    <a:pt x="1173" y="0"/>
                  </a:lnTo>
                  <a:lnTo>
                    <a:pt x="1168" y="2"/>
                  </a:lnTo>
                  <a:lnTo>
                    <a:pt x="1168" y="4"/>
                  </a:lnTo>
                  <a:lnTo>
                    <a:pt x="1164" y="8"/>
                  </a:lnTo>
                  <a:lnTo>
                    <a:pt x="1156" y="12"/>
                  </a:lnTo>
                  <a:lnTo>
                    <a:pt x="1149" y="12"/>
                  </a:lnTo>
                  <a:lnTo>
                    <a:pt x="1143" y="13"/>
                  </a:lnTo>
                  <a:lnTo>
                    <a:pt x="1140" y="17"/>
                  </a:lnTo>
                  <a:lnTo>
                    <a:pt x="1140" y="23"/>
                  </a:lnTo>
                  <a:lnTo>
                    <a:pt x="1147" y="28"/>
                  </a:lnTo>
                  <a:lnTo>
                    <a:pt x="1151" y="28"/>
                  </a:lnTo>
                  <a:lnTo>
                    <a:pt x="1149" y="30"/>
                  </a:lnTo>
                  <a:lnTo>
                    <a:pt x="1149" y="32"/>
                  </a:lnTo>
                  <a:lnTo>
                    <a:pt x="1145" y="32"/>
                  </a:lnTo>
                  <a:lnTo>
                    <a:pt x="1145" y="40"/>
                  </a:lnTo>
                  <a:lnTo>
                    <a:pt x="1155" y="43"/>
                  </a:lnTo>
                  <a:lnTo>
                    <a:pt x="1156" y="43"/>
                  </a:lnTo>
                  <a:lnTo>
                    <a:pt x="1156" y="45"/>
                  </a:lnTo>
                  <a:lnTo>
                    <a:pt x="1164" y="47"/>
                  </a:lnTo>
                  <a:lnTo>
                    <a:pt x="1177" y="47"/>
                  </a:lnTo>
                  <a:lnTo>
                    <a:pt x="1184" y="49"/>
                  </a:lnTo>
                  <a:lnTo>
                    <a:pt x="1186" y="49"/>
                  </a:lnTo>
                  <a:lnTo>
                    <a:pt x="1184" y="51"/>
                  </a:lnTo>
                  <a:lnTo>
                    <a:pt x="1183" y="51"/>
                  </a:lnTo>
                  <a:lnTo>
                    <a:pt x="1177" y="53"/>
                  </a:lnTo>
                  <a:lnTo>
                    <a:pt x="1171" y="54"/>
                  </a:lnTo>
                  <a:lnTo>
                    <a:pt x="1171" y="62"/>
                  </a:lnTo>
                  <a:lnTo>
                    <a:pt x="1181" y="62"/>
                  </a:lnTo>
                  <a:lnTo>
                    <a:pt x="1186" y="60"/>
                  </a:lnTo>
                  <a:lnTo>
                    <a:pt x="1188" y="62"/>
                  </a:lnTo>
                  <a:lnTo>
                    <a:pt x="1188" y="62"/>
                  </a:lnTo>
                  <a:lnTo>
                    <a:pt x="1190" y="66"/>
                  </a:lnTo>
                  <a:lnTo>
                    <a:pt x="1188" y="68"/>
                  </a:lnTo>
                  <a:lnTo>
                    <a:pt x="1186" y="69"/>
                  </a:lnTo>
                  <a:lnTo>
                    <a:pt x="1184" y="69"/>
                  </a:lnTo>
                  <a:lnTo>
                    <a:pt x="1177" y="73"/>
                  </a:lnTo>
                  <a:lnTo>
                    <a:pt x="1175" y="75"/>
                  </a:lnTo>
                  <a:lnTo>
                    <a:pt x="1171" y="75"/>
                  </a:lnTo>
                  <a:lnTo>
                    <a:pt x="1170" y="73"/>
                  </a:lnTo>
                  <a:lnTo>
                    <a:pt x="1160" y="73"/>
                  </a:lnTo>
                  <a:lnTo>
                    <a:pt x="1160" y="77"/>
                  </a:lnTo>
                  <a:lnTo>
                    <a:pt x="1158" y="82"/>
                  </a:lnTo>
                  <a:lnTo>
                    <a:pt x="1158" y="86"/>
                  </a:lnTo>
                  <a:lnTo>
                    <a:pt x="1155" y="101"/>
                  </a:lnTo>
                  <a:lnTo>
                    <a:pt x="1153" y="97"/>
                  </a:lnTo>
                  <a:lnTo>
                    <a:pt x="1151" y="92"/>
                  </a:lnTo>
                  <a:lnTo>
                    <a:pt x="1149" y="86"/>
                  </a:lnTo>
                  <a:lnTo>
                    <a:pt x="1147" y="79"/>
                  </a:lnTo>
                  <a:lnTo>
                    <a:pt x="1145" y="71"/>
                  </a:lnTo>
                  <a:lnTo>
                    <a:pt x="1136" y="68"/>
                  </a:lnTo>
                  <a:lnTo>
                    <a:pt x="1121" y="68"/>
                  </a:lnTo>
                  <a:lnTo>
                    <a:pt x="1127" y="75"/>
                  </a:lnTo>
                  <a:lnTo>
                    <a:pt x="1127" y="77"/>
                  </a:lnTo>
                  <a:lnTo>
                    <a:pt x="1128" y="81"/>
                  </a:lnTo>
                  <a:lnTo>
                    <a:pt x="1127" y="82"/>
                  </a:lnTo>
                  <a:lnTo>
                    <a:pt x="1106" y="82"/>
                  </a:lnTo>
                  <a:lnTo>
                    <a:pt x="1104" y="84"/>
                  </a:lnTo>
                  <a:lnTo>
                    <a:pt x="1102" y="82"/>
                  </a:lnTo>
                  <a:lnTo>
                    <a:pt x="1091" y="82"/>
                  </a:lnTo>
                  <a:lnTo>
                    <a:pt x="1082" y="81"/>
                  </a:lnTo>
                  <a:lnTo>
                    <a:pt x="1078" y="79"/>
                  </a:lnTo>
                  <a:lnTo>
                    <a:pt x="1073" y="79"/>
                  </a:lnTo>
                  <a:lnTo>
                    <a:pt x="1065" y="82"/>
                  </a:lnTo>
                  <a:lnTo>
                    <a:pt x="1061" y="82"/>
                  </a:lnTo>
                  <a:lnTo>
                    <a:pt x="1058" y="84"/>
                  </a:lnTo>
                  <a:lnTo>
                    <a:pt x="1054" y="82"/>
                  </a:lnTo>
                  <a:lnTo>
                    <a:pt x="1048" y="82"/>
                  </a:lnTo>
                  <a:lnTo>
                    <a:pt x="1037" y="77"/>
                  </a:lnTo>
                  <a:lnTo>
                    <a:pt x="1032" y="75"/>
                  </a:lnTo>
                  <a:lnTo>
                    <a:pt x="1028" y="73"/>
                  </a:lnTo>
                  <a:lnTo>
                    <a:pt x="1024" y="75"/>
                  </a:lnTo>
                  <a:lnTo>
                    <a:pt x="1011" y="75"/>
                  </a:lnTo>
                  <a:lnTo>
                    <a:pt x="1009" y="73"/>
                  </a:lnTo>
                  <a:lnTo>
                    <a:pt x="1009" y="69"/>
                  </a:lnTo>
                  <a:lnTo>
                    <a:pt x="994" y="58"/>
                  </a:lnTo>
                  <a:lnTo>
                    <a:pt x="994" y="66"/>
                  </a:lnTo>
                  <a:lnTo>
                    <a:pt x="990" y="69"/>
                  </a:lnTo>
                  <a:lnTo>
                    <a:pt x="989" y="69"/>
                  </a:lnTo>
                  <a:lnTo>
                    <a:pt x="987" y="71"/>
                  </a:lnTo>
                  <a:lnTo>
                    <a:pt x="985" y="71"/>
                  </a:lnTo>
                  <a:lnTo>
                    <a:pt x="983" y="73"/>
                  </a:lnTo>
                  <a:lnTo>
                    <a:pt x="961" y="73"/>
                  </a:lnTo>
                  <a:lnTo>
                    <a:pt x="962" y="81"/>
                  </a:lnTo>
                  <a:lnTo>
                    <a:pt x="966" y="88"/>
                  </a:lnTo>
                  <a:lnTo>
                    <a:pt x="968" y="88"/>
                  </a:lnTo>
                  <a:lnTo>
                    <a:pt x="970" y="95"/>
                  </a:lnTo>
                  <a:lnTo>
                    <a:pt x="972" y="101"/>
                  </a:lnTo>
                  <a:lnTo>
                    <a:pt x="972" y="107"/>
                  </a:lnTo>
                  <a:lnTo>
                    <a:pt x="970" y="109"/>
                  </a:lnTo>
                  <a:lnTo>
                    <a:pt x="968" y="105"/>
                  </a:lnTo>
                  <a:lnTo>
                    <a:pt x="968" y="101"/>
                  </a:lnTo>
                  <a:lnTo>
                    <a:pt x="961" y="90"/>
                  </a:lnTo>
                  <a:lnTo>
                    <a:pt x="955" y="88"/>
                  </a:lnTo>
                  <a:lnTo>
                    <a:pt x="949" y="84"/>
                  </a:lnTo>
                  <a:lnTo>
                    <a:pt x="948" y="86"/>
                  </a:lnTo>
                  <a:lnTo>
                    <a:pt x="942" y="86"/>
                  </a:lnTo>
                  <a:lnTo>
                    <a:pt x="942" y="84"/>
                  </a:lnTo>
                  <a:lnTo>
                    <a:pt x="936" y="82"/>
                  </a:lnTo>
                  <a:lnTo>
                    <a:pt x="933" y="81"/>
                  </a:lnTo>
                  <a:lnTo>
                    <a:pt x="931" y="79"/>
                  </a:lnTo>
                  <a:lnTo>
                    <a:pt x="923" y="77"/>
                  </a:lnTo>
                  <a:lnTo>
                    <a:pt x="912" y="77"/>
                  </a:lnTo>
                  <a:lnTo>
                    <a:pt x="905" y="81"/>
                  </a:lnTo>
                  <a:lnTo>
                    <a:pt x="899" y="82"/>
                  </a:lnTo>
                  <a:lnTo>
                    <a:pt x="895" y="82"/>
                  </a:lnTo>
                  <a:lnTo>
                    <a:pt x="890" y="81"/>
                  </a:lnTo>
                  <a:lnTo>
                    <a:pt x="847" y="81"/>
                  </a:lnTo>
                  <a:lnTo>
                    <a:pt x="845" y="79"/>
                  </a:lnTo>
                  <a:lnTo>
                    <a:pt x="845" y="71"/>
                  </a:lnTo>
                  <a:lnTo>
                    <a:pt x="847" y="66"/>
                  </a:lnTo>
                  <a:lnTo>
                    <a:pt x="847" y="58"/>
                  </a:lnTo>
                  <a:lnTo>
                    <a:pt x="843" y="58"/>
                  </a:lnTo>
                  <a:lnTo>
                    <a:pt x="824" y="56"/>
                  </a:lnTo>
                  <a:lnTo>
                    <a:pt x="804" y="56"/>
                  </a:lnTo>
                  <a:lnTo>
                    <a:pt x="800" y="54"/>
                  </a:lnTo>
                  <a:lnTo>
                    <a:pt x="798" y="53"/>
                  </a:lnTo>
                  <a:lnTo>
                    <a:pt x="782" y="49"/>
                  </a:lnTo>
                  <a:lnTo>
                    <a:pt x="759" y="49"/>
                  </a:lnTo>
                  <a:lnTo>
                    <a:pt x="757" y="47"/>
                  </a:lnTo>
                  <a:lnTo>
                    <a:pt x="754" y="43"/>
                  </a:lnTo>
                  <a:lnTo>
                    <a:pt x="748" y="41"/>
                  </a:lnTo>
                  <a:lnTo>
                    <a:pt x="739" y="41"/>
                  </a:lnTo>
                  <a:lnTo>
                    <a:pt x="724" y="43"/>
                  </a:lnTo>
                  <a:lnTo>
                    <a:pt x="718" y="43"/>
                  </a:lnTo>
                  <a:lnTo>
                    <a:pt x="713" y="49"/>
                  </a:lnTo>
                  <a:lnTo>
                    <a:pt x="711" y="49"/>
                  </a:lnTo>
                  <a:lnTo>
                    <a:pt x="709" y="51"/>
                  </a:lnTo>
                  <a:lnTo>
                    <a:pt x="705" y="51"/>
                  </a:lnTo>
                  <a:lnTo>
                    <a:pt x="696" y="49"/>
                  </a:lnTo>
                  <a:lnTo>
                    <a:pt x="696" y="45"/>
                  </a:lnTo>
                  <a:lnTo>
                    <a:pt x="692" y="38"/>
                  </a:lnTo>
                  <a:lnTo>
                    <a:pt x="688" y="32"/>
                  </a:lnTo>
                  <a:lnTo>
                    <a:pt x="681" y="40"/>
                  </a:lnTo>
                  <a:lnTo>
                    <a:pt x="677" y="47"/>
                  </a:lnTo>
                  <a:lnTo>
                    <a:pt x="675" y="51"/>
                  </a:lnTo>
                  <a:lnTo>
                    <a:pt x="675" y="53"/>
                  </a:lnTo>
                  <a:lnTo>
                    <a:pt x="672" y="49"/>
                  </a:lnTo>
                  <a:lnTo>
                    <a:pt x="670" y="49"/>
                  </a:lnTo>
                  <a:lnTo>
                    <a:pt x="660" y="43"/>
                  </a:lnTo>
                  <a:lnTo>
                    <a:pt x="651" y="36"/>
                  </a:lnTo>
                  <a:lnTo>
                    <a:pt x="649" y="36"/>
                  </a:lnTo>
                  <a:lnTo>
                    <a:pt x="649" y="34"/>
                  </a:lnTo>
                  <a:lnTo>
                    <a:pt x="640" y="30"/>
                  </a:lnTo>
                  <a:lnTo>
                    <a:pt x="634" y="28"/>
                  </a:lnTo>
                  <a:lnTo>
                    <a:pt x="630" y="28"/>
                  </a:lnTo>
                  <a:lnTo>
                    <a:pt x="619" y="38"/>
                  </a:lnTo>
                  <a:lnTo>
                    <a:pt x="614" y="40"/>
                  </a:lnTo>
                  <a:lnTo>
                    <a:pt x="604" y="40"/>
                  </a:lnTo>
                  <a:lnTo>
                    <a:pt x="595" y="43"/>
                  </a:lnTo>
                  <a:lnTo>
                    <a:pt x="591" y="45"/>
                  </a:lnTo>
                  <a:lnTo>
                    <a:pt x="589" y="47"/>
                  </a:lnTo>
                  <a:lnTo>
                    <a:pt x="584" y="45"/>
                  </a:lnTo>
                  <a:lnTo>
                    <a:pt x="575" y="45"/>
                  </a:lnTo>
                  <a:lnTo>
                    <a:pt x="569" y="49"/>
                  </a:lnTo>
                  <a:lnTo>
                    <a:pt x="567" y="51"/>
                  </a:lnTo>
                  <a:lnTo>
                    <a:pt x="567" y="47"/>
                  </a:lnTo>
                  <a:lnTo>
                    <a:pt x="573" y="43"/>
                  </a:lnTo>
                  <a:lnTo>
                    <a:pt x="578" y="43"/>
                  </a:lnTo>
                  <a:lnTo>
                    <a:pt x="578" y="36"/>
                  </a:lnTo>
                  <a:lnTo>
                    <a:pt x="569" y="41"/>
                  </a:lnTo>
                  <a:lnTo>
                    <a:pt x="558" y="41"/>
                  </a:lnTo>
                  <a:lnTo>
                    <a:pt x="554" y="43"/>
                  </a:lnTo>
                  <a:lnTo>
                    <a:pt x="550" y="45"/>
                  </a:lnTo>
                  <a:lnTo>
                    <a:pt x="545" y="49"/>
                  </a:lnTo>
                  <a:lnTo>
                    <a:pt x="541" y="54"/>
                  </a:lnTo>
                  <a:lnTo>
                    <a:pt x="547" y="54"/>
                  </a:lnTo>
                  <a:lnTo>
                    <a:pt x="547" y="58"/>
                  </a:lnTo>
                  <a:lnTo>
                    <a:pt x="552" y="54"/>
                  </a:lnTo>
                  <a:lnTo>
                    <a:pt x="554" y="54"/>
                  </a:lnTo>
                  <a:lnTo>
                    <a:pt x="558" y="53"/>
                  </a:lnTo>
                  <a:lnTo>
                    <a:pt x="561" y="51"/>
                  </a:lnTo>
                  <a:lnTo>
                    <a:pt x="567" y="51"/>
                  </a:lnTo>
                  <a:lnTo>
                    <a:pt x="563" y="53"/>
                  </a:lnTo>
                  <a:lnTo>
                    <a:pt x="560" y="54"/>
                  </a:lnTo>
                  <a:lnTo>
                    <a:pt x="558" y="56"/>
                  </a:lnTo>
                  <a:lnTo>
                    <a:pt x="552" y="58"/>
                  </a:lnTo>
                  <a:lnTo>
                    <a:pt x="539" y="58"/>
                  </a:lnTo>
                  <a:lnTo>
                    <a:pt x="532" y="62"/>
                  </a:lnTo>
                  <a:lnTo>
                    <a:pt x="526" y="62"/>
                  </a:lnTo>
                  <a:lnTo>
                    <a:pt x="513" y="60"/>
                  </a:lnTo>
                  <a:lnTo>
                    <a:pt x="500" y="60"/>
                  </a:lnTo>
                  <a:lnTo>
                    <a:pt x="496" y="58"/>
                  </a:lnTo>
                  <a:lnTo>
                    <a:pt x="491" y="56"/>
                  </a:lnTo>
                  <a:lnTo>
                    <a:pt x="483" y="56"/>
                  </a:lnTo>
                  <a:lnTo>
                    <a:pt x="479" y="56"/>
                  </a:lnTo>
                  <a:lnTo>
                    <a:pt x="472" y="54"/>
                  </a:lnTo>
                  <a:lnTo>
                    <a:pt x="468" y="53"/>
                  </a:lnTo>
                  <a:lnTo>
                    <a:pt x="463" y="51"/>
                  </a:lnTo>
                  <a:lnTo>
                    <a:pt x="455" y="47"/>
                  </a:lnTo>
                  <a:lnTo>
                    <a:pt x="438" y="47"/>
                  </a:lnTo>
                  <a:lnTo>
                    <a:pt x="431" y="45"/>
                  </a:lnTo>
                  <a:lnTo>
                    <a:pt x="427" y="45"/>
                  </a:lnTo>
                  <a:lnTo>
                    <a:pt x="427" y="43"/>
                  </a:lnTo>
                  <a:lnTo>
                    <a:pt x="420" y="43"/>
                  </a:lnTo>
                  <a:lnTo>
                    <a:pt x="416" y="41"/>
                  </a:lnTo>
                  <a:lnTo>
                    <a:pt x="414" y="40"/>
                  </a:lnTo>
                  <a:lnTo>
                    <a:pt x="408" y="38"/>
                  </a:lnTo>
                  <a:lnTo>
                    <a:pt x="403" y="38"/>
                  </a:lnTo>
                  <a:lnTo>
                    <a:pt x="392" y="34"/>
                  </a:lnTo>
                  <a:lnTo>
                    <a:pt x="386" y="34"/>
                  </a:lnTo>
                  <a:lnTo>
                    <a:pt x="384" y="36"/>
                  </a:lnTo>
                  <a:lnTo>
                    <a:pt x="373" y="36"/>
                  </a:lnTo>
                  <a:lnTo>
                    <a:pt x="362" y="38"/>
                  </a:lnTo>
                  <a:lnTo>
                    <a:pt x="358" y="38"/>
                  </a:lnTo>
                  <a:lnTo>
                    <a:pt x="358" y="36"/>
                  </a:lnTo>
                  <a:lnTo>
                    <a:pt x="353" y="34"/>
                  </a:lnTo>
                  <a:lnTo>
                    <a:pt x="343" y="34"/>
                  </a:lnTo>
                  <a:lnTo>
                    <a:pt x="334" y="32"/>
                  </a:lnTo>
                  <a:lnTo>
                    <a:pt x="326" y="32"/>
                  </a:lnTo>
                  <a:lnTo>
                    <a:pt x="319" y="30"/>
                  </a:lnTo>
                  <a:lnTo>
                    <a:pt x="300" y="28"/>
                  </a:lnTo>
                  <a:lnTo>
                    <a:pt x="252" y="28"/>
                  </a:lnTo>
                  <a:lnTo>
                    <a:pt x="246" y="26"/>
                  </a:lnTo>
                  <a:lnTo>
                    <a:pt x="241" y="26"/>
                  </a:lnTo>
                  <a:lnTo>
                    <a:pt x="241" y="26"/>
                  </a:lnTo>
                  <a:lnTo>
                    <a:pt x="250" y="21"/>
                  </a:lnTo>
                  <a:lnTo>
                    <a:pt x="226" y="21"/>
                  </a:lnTo>
                  <a:lnTo>
                    <a:pt x="220" y="19"/>
                  </a:lnTo>
                  <a:lnTo>
                    <a:pt x="213" y="19"/>
                  </a:lnTo>
                  <a:lnTo>
                    <a:pt x="211" y="21"/>
                  </a:lnTo>
                  <a:lnTo>
                    <a:pt x="207" y="19"/>
                  </a:lnTo>
                  <a:lnTo>
                    <a:pt x="201" y="15"/>
                  </a:lnTo>
                  <a:lnTo>
                    <a:pt x="198" y="15"/>
                  </a:lnTo>
                  <a:lnTo>
                    <a:pt x="194" y="19"/>
                  </a:lnTo>
                  <a:lnTo>
                    <a:pt x="192" y="19"/>
                  </a:lnTo>
                  <a:lnTo>
                    <a:pt x="188" y="21"/>
                  </a:lnTo>
                  <a:lnTo>
                    <a:pt x="188" y="15"/>
                  </a:lnTo>
                  <a:lnTo>
                    <a:pt x="192" y="12"/>
                  </a:lnTo>
                  <a:lnTo>
                    <a:pt x="179" y="12"/>
                  </a:lnTo>
                  <a:lnTo>
                    <a:pt x="175" y="10"/>
                  </a:lnTo>
                  <a:lnTo>
                    <a:pt x="170" y="12"/>
                  </a:lnTo>
                  <a:lnTo>
                    <a:pt x="164" y="13"/>
                  </a:lnTo>
                  <a:lnTo>
                    <a:pt x="155" y="21"/>
                  </a:lnTo>
                  <a:lnTo>
                    <a:pt x="147" y="21"/>
                  </a:lnTo>
                  <a:lnTo>
                    <a:pt x="144" y="23"/>
                  </a:lnTo>
                  <a:lnTo>
                    <a:pt x="140" y="23"/>
                  </a:lnTo>
                  <a:lnTo>
                    <a:pt x="134" y="26"/>
                  </a:lnTo>
                  <a:lnTo>
                    <a:pt x="127" y="30"/>
                  </a:lnTo>
                  <a:lnTo>
                    <a:pt x="125" y="30"/>
                  </a:lnTo>
                  <a:lnTo>
                    <a:pt x="119" y="25"/>
                  </a:lnTo>
                  <a:lnTo>
                    <a:pt x="114" y="26"/>
                  </a:lnTo>
                  <a:lnTo>
                    <a:pt x="110" y="28"/>
                  </a:lnTo>
                  <a:lnTo>
                    <a:pt x="108" y="30"/>
                  </a:lnTo>
                  <a:lnTo>
                    <a:pt x="101" y="30"/>
                  </a:lnTo>
                  <a:lnTo>
                    <a:pt x="91" y="32"/>
                  </a:lnTo>
                  <a:lnTo>
                    <a:pt x="90" y="32"/>
                  </a:lnTo>
                  <a:lnTo>
                    <a:pt x="84" y="34"/>
                  </a:lnTo>
                  <a:lnTo>
                    <a:pt x="76" y="38"/>
                  </a:lnTo>
                  <a:lnTo>
                    <a:pt x="71" y="43"/>
                  </a:lnTo>
                  <a:lnTo>
                    <a:pt x="69" y="47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7" y="53"/>
                  </a:lnTo>
                  <a:lnTo>
                    <a:pt x="63" y="53"/>
                  </a:lnTo>
                  <a:lnTo>
                    <a:pt x="60" y="54"/>
                  </a:lnTo>
                  <a:lnTo>
                    <a:pt x="54" y="56"/>
                  </a:lnTo>
                  <a:lnTo>
                    <a:pt x="50" y="56"/>
                  </a:lnTo>
                  <a:lnTo>
                    <a:pt x="48" y="58"/>
                  </a:lnTo>
                  <a:lnTo>
                    <a:pt x="21" y="58"/>
                  </a:lnTo>
                  <a:lnTo>
                    <a:pt x="15" y="62"/>
                  </a:lnTo>
                  <a:lnTo>
                    <a:pt x="13" y="66"/>
                  </a:lnTo>
                  <a:lnTo>
                    <a:pt x="13" y="71"/>
                  </a:lnTo>
                  <a:lnTo>
                    <a:pt x="22" y="75"/>
                  </a:lnTo>
                  <a:lnTo>
                    <a:pt x="26" y="75"/>
                  </a:lnTo>
                  <a:lnTo>
                    <a:pt x="30" y="77"/>
                  </a:lnTo>
                  <a:lnTo>
                    <a:pt x="37" y="77"/>
                  </a:lnTo>
                  <a:lnTo>
                    <a:pt x="41" y="79"/>
                  </a:lnTo>
                  <a:lnTo>
                    <a:pt x="45" y="79"/>
                  </a:lnTo>
                  <a:lnTo>
                    <a:pt x="45" y="81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8" y="94"/>
                  </a:lnTo>
                  <a:lnTo>
                    <a:pt x="63" y="94"/>
                  </a:lnTo>
                  <a:lnTo>
                    <a:pt x="71" y="95"/>
                  </a:lnTo>
                  <a:lnTo>
                    <a:pt x="75" y="97"/>
                  </a:lnTo>
                  <a:lnTo>
                    <a:pt x="93" y="97"/>
                  </a:lnTo>
                  <a:lnTo>
                    <a:pt x="95" y="99"/>
                  </a:lnTo>
                  <a:lnTo>
                    <a:pt x="95" y="101"/>
                  </a:lnTo>
                  <a:lnTo>
                    <a:pt x="97" y="103"/>
                  </a:lnTo>
                  <a:lnTo>
                    <a:pt x="84" y="103"/>
                  </a:lnTo>
                  <a:lnTo>
                    <a:pt x="88" y="107"/>
                  </a:lnTo>
                  <a:lnTo>
                    <a:pt x="88" y="112"/>
                  </a:lnTo>
                  <a:lnTo>
                    <a:pt x="86" y="112"/>
                  </a:lnTo>
                  <a:lnTo>
                    <a:pt x="82" y="114"/>
                  </a:lnTo>
                  <a:lnTo>
                    <a:pt x="69" y="114"/>
                  </a:lnTo>
                  <a:lnTo>
                    <a:pt x="62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0"/>
                  </a:lnTo>
                  <a:lnTo>
                    <a:pt x="62" y="103"/>
                  </a:lnTo>
                  <a:lnTo>
                    <a:pt x="48" y="103"/>
                  </a:lnTo>
                  <a:lnTo>
                    <a:pt x="41" y="107"/>
                  </a:lnTo>
                  <a:lnTo>
                    <a:pt x="32" y="109"/>
                  </a:lnTo>
                  <a:lnTo>
                    <a:pt x="24" y="110"/>
                  </a:lnTo>
                  <a:lnTo>
                    <a:pt x="15" y="114"/>
                  </a:lnTo>
                  <a:lnTo>
                    <a:pt x="7" y="120"/>
                  </a:lnTo>
                  <a:lnTo>
                    <a:pt x="0" y="122"/>
                  </a:lnTo>
                  <a:lnTo>
                    <a:pt x="0" y="125"/>
                  </a:lnTo>
                  <a:lnTo>
                    <a:pt x="4" y="129"/>
                  </a:lnTo>
                  <a:lnTo>
                    <a:pt x="17" y="129"/>
                  </a:lnTo>
                  <a:lnTo>
                    <a:pt x="17" y="129"/>
                  </a:lnTo>
                  <a:lnTo>
                    <a:pt x="11" y="131"/>
                  </a:lnTo>
                  <a:lnTo>
                    <a:pt x="11" y="135"/>
                  </a:lnTo>
                  <a:lnTo>
                    <a:pt x="13" y="140"/>
                  </a:lnTo>
                  <a:lnTo>
                    <a:pt x="22" y="144"/>
                  </a:lnTo>
                  <a:lnTo>
                    <a:pt x="30" y="146"/>
                  </a:lnTo>
                  <a:lnTo>
                    <a:pt x="63" y="146"/>
                  </a:lnTo>
                  <a:lnTo>
                    <a:pt x="67" y="148"/>
                  </a:lnTo>
                  <a:lnTo>
                    <a:pt x="71" y="144"/>
                  </a:lnTo>
                  <a:lnTo>
                    <a:pt x="76" y="150"/>
                  </a:lnTo>
                  <a:lnTo>
                    <a:pt x="88" y="146"/>
                  </a:lnTo>
                  <a:lnTo>
                    <a:pt x="93" y="142"/>
                  </a:lnTo>
                  <a:lnTo>
                    <a:pt x="101" y="138"/>
                  </a:lnTo>
                  <a:lnTo>
                    <a:pt x="103" y="137"/>
                  </a:lnTo>
                  <a:lnTo>
                    <a:pt x="103" y="155"/>
                  </a:lnTo>
                  <a:lnTo>
                    <a:pt x="101" y="157"/>
                  </a:lnTo>
                  <a:lnTo>
                    <a:pt x="101" y="163"/>
                  </a:lnTo>
                  <a:lnTo>
                    <a:pt x="99" y="165"/>
                  </a:lnTo>
                  <a:lnTo>
                    <a:pt x="97" y="166"/>
                  </a:lnTo>
                  <a:lnTo>
                    <a:pt x="93" y="166"/>
                  </a:lnTo>
                  <a:lnTo>
                    <a:pt x="93" y="165"/>
                  </a:lnTo>
                  <a:lnTo>
                    <a:pt x="88" y="165"/>
                  </a:lnTo>
                  <a:lnTo>
                    <a:pt x="88" y="163"/>
                  </a:lnTo>
                  <a:lnTo>
                    <a:pt x="80" y="163"/>
                  </a:lnTo>
                  <a:lnTo>
                    <a:pt x="75" y="166"/>
                  </a:lnTo>
                  <a:lnTo>
                    <a:pt x="67" y="170"/>
                  </a:lnTo>
                  <a:lnTo>
                    <a:pt x="58" y="170"/>
                  </a:lnTo>
                  <a:lnTo>
                    <a:pt x="58" y="170"/>
                  </a:lnTo>
                  <a:lnTo>
                    <a:pt x="54" y="166"/>
                  </a:lnTo>
                  <a:lnTo>
                    <a:pt x="45" y="174"/>
                  </a:lnTo>
                  <a:lnTo>
                    <a:pt x="39" y="181"/>
                  </a:lnTo>
                  <a:lnTo>
                    <a:pt x="34" y="187"/>
                  </a:lnTo>
                  <a:lnTo>
                    <a:pt x="32" y="191"/>
                  </a:lnTo>
                  <a:lnTo>
                    <a:pt x="32" y="193"/>
                  </a:lnTo>
                  <a:lnTo>
                    <a:pt x="30" y="193"/>
                  </a:lnTo>
                  <a:lnTo>
                    <a:pt x="28" y="198"/>
                  </a:lnTo>
                  <a:lnTo>
                    <a:pt x="19" y="198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35" y="206"/>
                  </a:lnTo>
                  <a:lnTo>
                    <a:pt x="37" y="207"/>
                  </a:lnTo>
                  <a:lnTo>
                    <a:pt x="37" y="215"/>
                  </a:lnTo>
                  <a:lnTo>
                    <a:pt x="60" y="215"/>
                  </a:lnTo>
                  <a:lnTo>
                    <a:pt x="62" y="217"/>
                  </a:lnTo>
                  <a:lnTo>
                    <a:pt x="63" y="219"/>
                  </a:lnTo>
                  <a:lnTo>
                    <a:pt x="62" y="221"/>
                  </a:lnTo>
                  <a:lnTo>
                    <a:pt x="62" y="237"/>
                  </a:lnTo>
                  <a:lnTo>
                    <a:pt x="65" y="237"/>
                  </a:lnTo>
                  <a:lnTo>
                    <a:pt x="69" y="235"/>
                  </a:lnTo>
                  <a:lnTo>
                    <a:pt x="73" y="234"/>
                  </a:lnTo>
                  <a:lnTo>
                    <a:pt x="78" y="232"/>
                  </a:lnTo>
                  <a:lnTo>
                    <a:pt x="80" y="228"/>
                  </a:lnTo>
                  <a:lnTo>
                    <a:pt x="86" y="224"/>
                  </a:lnTo>
                  <a:lnTo>
                    <a:pt x="86" y="222"/>
                  </a:lnTo>
                  <a:lnTo>
                    <a:pt x="88" y="222"/>
                  </a:lnTo>
                  <a:lnTo>
                    <a:pt x="90" y="222"/>
                  </a:lnTo>
                  <a:lnTo>
                    <a:pt x="91" y="224"/>
                  </a:lnTo>
                  <a:lnTo>
                    <a:pt x="93" y="230"/>
                  </a:lnTo>
                  <a:lnTo>
                    <a:pt x="93" y="234"/>
                  </a:lnTo>
                  <a:lnTo>
                    <a:pt x="90" y="243"/>
                  </a:lnTo>
                  <a:lnTo>
                    <a:pt x="90" y="245"/>
                  </a:lnTo>
                  <a:lnTo>
                    <a:pt x="88" y="247"/>
                  </a:lnTo>
                  <a:lnTo>
                    <a:pt x="91" y="250"/>
                  </a:lnTo>
                  <a:lnTo>
                    <a:pt x="91" y="252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84" y="260"/>
                  </a:lnTo>
                  <a:lnTo>
                    <a:pt x="97" y="260"/>
                  </a:lnTo>
                  <a:lnTo>
                    <a:pt x="103" y="256"/>
                  </a:lnTo>
                  <a:lnTo>
                    <a:pt x="106" y="263"/>
                  </a:lnTo>
                  <a:lnTo>
                    <a:pt x="110" y="258"/>
                  </a:lnTo>
                  <a:lnTo>
                    <a:pt x="114" y="254"/>
                  </a:lnTo>
                  <a:lnTo>
                    <a:pt x="116" y="252"/>
                  </a:lnTo>
                  <a:lnTo>
                    <a:pt x="119" y="258"/>
                  </a:lnTo>
                  <a:lnTo>
                    <a:pt x="127" y="262"/>
                  </a:lnTo>
                  <a:lnTo>
                    <a:pt x="132" y="262"/>
                  </a:lnTo>
                  <a:lnTo>
                    <a:pt x="132" y="263"/>
                  </a:lnTo>
                  <a:lnTo>
                    <a:pt x="140" y="267"/>
                  </a:lnTo>
                  <a:lnTo>
                    <a:pt x="140" y="262"/>
                  </a:lnTo>
                  <a:lnTo>
                    <a:pt x="142" y="260"/>
                  </a:lnTo>
                  <a:lnTo>
                    <a:pt x="142" y="258"/>
                  </a:lnTo>
                  <a:lnTo>
                    <a:pt x="144" y="256"/>
                  </a:lnTo>
                  <a:lnTo>
                    <a:pt x="145" y="254"/>
                  </a:lnTo>
                  <a:lnTo>
                    <a:pt x="145" y="254"/>
                  </a:lnTo>
                  <a:lnTo>
                    <a:pt x="145" y="260"/>
                  </a:lnTo>
                  <a:lnTo>
                    <a:pt x="159" y="260"/>
                  </a:lnTo>
                  <a:lnTo>
                    <a:pt x="164" y="258"/>
                  </a:lnTo>
                  <a:lnTo>
                    <a:pt x="166" y="256"/>
                  </a:lnTo>
                  <a:lnTo>
                    <a:pt x="168" y="256"/>
                  </a:lnTo>
                  <a:lnTo>
                    <a:pt x="170" y="256"/>
                  </a:lnTo>
                  <a:lnTo>
                    <a:pt x="159" y="267"/>
                  </a:lnTo>
                  <a:lnTo>
                    <a:pt x="159" y="280"/>
                  </a:lnTo>
                  <a:lnTo>
                    <a:pt x="157" y="282"/>
                  </a:lnTo>
                  <a:lnTo>
                    <a:pt x="157" y="282"/>
                  </a:lnTo>
                  <a:lnTo>
                    <a:pt x="149" y="288"/>
                  </a:lnTo>
                  <a:lnTo>
                    <a:pt x="144" y="290"/>
                  </a:lnTo>
                  <a:lnTo>
                    <a:pt x="138" y="291"/>
                  </a:lnTo>
                  <a:lnTo>
                    <a:pt x="129" y="293"/>
                  </a:lnTo>
                  <a:lnTo>
                    <a:pt x="121" y="297"/>
                  </a:lnTo>
                  <a:lnTo>
                    <a:pt x="114" y="304"/>
                  </a:lnTo>
                  <a:lnTo>
                    <a:pt x="114" y="308"/>
                  </a:lnTo>
                  <a:lnTo>
                    <a:pt x="116" y="310"/>
                  </a:lnTo>
                  <a:lnTo>
                    <a:pt x="119" y="318"/>
                  </a:lnTo>
                  <a:lnTo>
                    <a:pt x="125" y="318"/>
                  </a:lnTo>
                  <a:lnTo>
                    <a:pt x="129" y="316"/>
                  </a:lnTo>
                  <a:lnTo>
                    <a:pt x="134" y="312"/>
                  </a:lnTo>
                  <a:lnTo>
                    <a:pt x="136" y="310"/>
                  </a:lnTo>
                  <a:lnTo>
                    <a:pt x="142" y="310"/>
                  </a:lnTo>
                  <a:lnTo>
                    <a:pt x="145" y="312"/>
                  </a:lnTo>
                  <a:lnTo>
                    <a:pt x="149" y="310"/>
                  </a:lnTo>
                  <a:lnTo>
                    <a:pt x="153" y="308"/>
                  </a:lnTo>
                  <a:lnTo>
                    <a:pt x="155" y="304"/>
                  </a:lnTo>
                  <a:lnTo>
                    <a:pt x="159" y="301"/>
                  </a:lnTo>
                  <a:lnTo>
                    <a:pt x="160" y="297"/>
                  </a:lnTo>
                  <a:lnTo>
                    <a:pt x="162" y="297"/>
                  </a:lnTo>
                  <a:lnTo>
                    <a:pt x="168" y="295"/>
                  </a:lnTo>
                  <a:lnTo>
                    <a:pt x="172" y="295"/>
                  </a:lnTo>
                  <a:lnTo>
                    <a:pt x="177" y="290"/>
                  </a:lnTo>
                  <a:lnTo>
                    <a:pt x="177" y="286"/>
                  </a:lnTo>
                  <a:lnTo>
                    <a:pt x="179" y="284"/>
                  </a:lnTo>
                  <a:lnTo>
                    <a:pt x="185" y="284"/>
                  </a:lnTo>
                  <a:lnTo>
                    <a:pt x="188" y="282"/>
                  </a:lnTo>
                  <a:lnTo>
                    <a:pt x="194" y="278"/>
                  </a:lnTo>
                  <a:lnTo>
                    <a:pt x="198" y="276"/>
                  </a:lnTo>
                  <a:lnTo>
                    <a:pt x="200" y="273"/>
                  </a:lnTo>
                  <a:lnTo>
                    <a:pt x="200" y="273"/>
                  </a:lnTo>
                  <a:lnTo>
                    <a:pt x="201" y="271"/>
                  </a:lnTo>
                  <a:lnTo>
                    <a:pt x="207" y="271"/>
                  </a:lnTo>
                  <a:lnTo>
                    <a:pt x="211" y="267"/>
                  </a:lnTo>
                  <a:lnTo>
                    <a:pt x="211" y="271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218" y="265"/>
                  </a:lnTo>
                  <a:lnTo>
                    <a:pt x="222" y="263"/>
                  </a:lnTo>
                  <a:lnTo>
                    <a:pt x="226" y="254"/>
                  </a:lnTo>
                  <a:lnTo>
                    <a:pt x="229" y="248"/>
                  </a:lnTo>
                  <a:lnTo>
                    <a:pt x="235" y="239"/>
                  </a:lnTo>
                  <a:lnTo>
                    <a:pt x="237" y="234"/>
                  </a:lnTo>
                  <a:lnTo>
                    <a:pt x="235" y="228"/>
                  </a:lnTo>
                  <a:lnTo>
                    <a:pt x="233" y="228"/>
                  </a:lnTo>
                  <a:lnTo>
                    <a:pt x="242" y="228"/>
                  </a:lnTo>
                  <a:lnTo>
                    <a:pt x="250" y="226"/>
                  </a:lnTo>
                  <a:lnTo>
                    <a:pt x="252" y="221"/>
                  </a:lnTo>
                  <a:lnTo>
                    <a:pt x="256" y="217"/>
                  </a:lnTo>
                  <a:lnTo>
                    <a:pt x="261" y="211"/>
                  </a:lnTo>
                  <a:lnTo>
                    <a:pt x="265" y="209"/>
                  </a:lnTo>
                  <a:lnTo>
                    <a:pt x="276" y="209"/>
                  </a:lnTo>
                  <a:lnTo>
                    <a:pt x="284" y="207"/>
                  </a:lnTo>
                  <a:lnTo>
                    <a:pt x="285" y="207"/>
                  </a:lnTo>
                  <a:lnTo>
                    <a:pt x="278" y="211"/>
                  </a:lnTo>
                  <a:lnTo>
                    <a:pt x="272" y="213"/>
                  </a:lnTo>
                  <a:lnTo>
                    <a:pt x="269" y="215"/>
                  </a:lnTo>
                  <a:lnTo>
                    <a:pt x="263" y="217"/>
                  </a:lnTo>
                  <a:lnTo>
                    <a:pt x="261" y="217"/>
                  </a:lnTo>
                  <a:lnTo>
                    <a:pt x="256" y="221"/>
                  </a:lnTo>
                  <a:lnTo>
                    <a:pt x="252" y="226"/>
                  </a:lnTo>
                  <a:lnTo>
                    <a:pt x="250" y="234"/>
                  </a:lnTo>
                  <a:lnTo>
                    <a:pt x="250" y="237"/>
                  </a:lnTo>
                  <a:lnTo>
                    <a:pt x="254" y="241"/>
                  </a:lnTo>
                  <a:lnTo>
                    <a:pt x="256" y="241"/>
                  </a:lnTo>
                  <a:lnTo>
                    <a:pt x="263" y="237"/>
                  </a:lnTo>
                  <a:lnTo>
                    <a:pt x="265" y="237"/>
                  </a:lnTo>
                  <a:lnTo>
                    <a:pt x="265" y="237"/>
                  </a:lnTo>
                  <a:lnTo>
                    <a:pt x="261" y="243"/>
                  </a:lnTo>
                  <a:lnTo>
                    <a:pt x="257" y="243"/>
                  </a:lnTo>
                  <a:lnTo>
                    <a:pt x="252" y="247"/>
                  </a:lnTo>
                  <a:lnTo>
                    <a:pt x="259" y="250"/>
                  </a:lnTo>
                  <a:lnTo>
                    <a:pt x="267" y="250"/>
                  </a:lnTo>
                  <a:lnTo>
                    <a:pt x="270" y="248"/>
                  </a:lnTo>
                  <a:lnTo>
                    <a:pt x="272" y="245"/>
                  </a:lnTo>
                  <a:lnTo>
                    <a:pt x="278" y="239"/>
                  </a:lnTo>
                  <a:lnTo>
                    <a:pt x="284" y="239"/>
                  </a:lnTo>
                  <a:lnTo>
                    <a:pt x="287" y="237"/>
                  </a:lnTo>
                  <a:lnTo>
                    <a:pt x="297" y="228"/>
                  </a:lnTo>
                  <a:lnTo>
                    <a:pt x="300" y="222"/>
                  </a:lnTo>
                  <a:lnTo>
                    <a:pt x="300" y="219"/>
                  </a:lnTo>
                  <a:lnTo>
                    <a:pt x="304" y="217"/>
                  </a:lnTo>
                  <a:lnTo>
                    <a:pt x="306" y="215"/>
                  </a:lnTo>
                  <a:lnTo>
                    <a:pt x="308" y="213"/>
                  </a:lnTo>
                  <a:lnTo>
                    <a:pt x="310" y="213"/>
                  </a:lnTo>
                  <a:lnTo>
                    <a:pt x="313" y="211"/>
                  </a:lnTo>
                  <a:lnTo>
                    <a:pt x="317" y="211"/>
                  </a:lnTo>
                  <a:lnTo>
                    <a:pt x="325" y="213"/>
                  </a:lnTo>
                  <a:lnTo>
                    <a:pt x="328" y="217"/>
                  </a:lnTo>
                  <a:lnTo>
                    <a:pt x="334" y="221"/>
                  </a:lnTo>
                  <a:lnTo>
                    <a:pt x="341" y="221"/>
                  </a:lnTo>
                  <a:lnTo>
                    <a:pt x="339" y="222"/>
                  </a:lnTo>
                  <a:lnTo>
                    <a:pt x="328" y="235"/>
                  </a:lnTo>
                  <a:lnTo>
                    <a:pt x="341" y="228"/>
                  </a:lnTo>
                  <a:lnTo>
                    <a:pt x="345" y="224"/>
                  </a:lnTo>
                  <a:lnTo>
                    <a:pt x="349" y="224"/>
                  </a:lnTo>
                  <a:lnTo>
                    <a:pt x="353" y="226"/>
                  </a:lnTo>
                  <a:lnTo>
                    <a:pt x="356" y="226"/>
                  </a:lnTo>
                  <a:lnTo>
                    <a:pt x="362" y="222"/>
                  </a:lnTo>
                  <a:lnTo>
                    <a:pt x="366" y="221"/>
                  </a:lnTo>
                  <a:lnTo>
                    <a:pt x="367" y="219"/>
                  </a:lnTo>
                  <a:lnTo>
                    <a:pt x="371" y="219"/>
                  </a:lnTo>
                  <a:lnTo>
                    <a:pt x="371" y="219"/>
                  </a:lnTo>
                  <a:lnTo>
                    <a:pt x="369" y="221"/>
                  </a:lnTo>
                  <a:lnTo>
                    <a:pt x="364" y="226"/>
                  </a:lnTo>
                  <a:lnTo>
                    <a:pt x="366" y="232"/>
                  </a:lnTo>
                  <a:lnTo>
                    <a:pt x="373" y="234"/>
                  </a:lnTo>
                  <a:lnTo>
                    <a:pt x="388" y="234"/>
                  </a:lnTo>
                  <a:lnTo>
                    <a:pt x="394" y="232"/>
                  </a:lnTo>
                  <a:lnTo>
                    <a:pt x="399" y="232"/>
                  </a:lnTo>
                  <a:lnTo>
                    <a:pt x="403" y="234"/>
                  </a:lnTo>
                  <a:lnTo>
                    <a:pt x="412" y="235"/>
                  </a:lnTo>
                  <a:lnTo>
                    <a:pt x="416" y="234"/>
                  </a:lnTo>
                  <a:lnTo>
                    <a:pt x="418" y="234"/>
                  </a:lnTo>
                  <a:lnTo>
                    <a:pt x="420" y="237"/>
                  </a:lnTo>
                  <a:lnTo>
                    <a:pt x="427" y="239"/>
                  </a:lnTo>
                  <a:lnTo>
                    <a:pt x="429" y="239"/>
                  </a:lnTo>
                  <a:lnTo>
                    <a:pt x="436" y="243"/>
                  </a:lnTo>
                  <a:lnTo>
                    <a:pt x="440" y="243"/>
                  </a:lnTo>
                  <a:lnTo>
                    <a:pt x="442" y="239"/>
                  </a:lnTo>
                  <a:lnTo>
                    <a:pt x="444" y="237"/>
                  </a:lnTo>
                  <a:lnTo>
                    <a:pt x="451" y="235"/>
                  </a:lnTo>
                  <a:lnTo>
                    <a:pt x="455" y="235"/>
                  </a:lnTo>
                  <a:lnTo>
                    <a:pt x="457" y="237"/>
                  </a:lnTo>
                  <a:lnTo>
                    <a:pt x="457" y="237"/>
                  </a:lnTo>
                  <a:lnTo>
                    <a:pt x="459" y="239"/>
                  </a:lnTo>
                  <a:lnTo>
                    <a:pt x="470" y="250"/>
                  </a:lnTo>
                  <a:lnTo>
                    <a:pt x="472" y="250"/>
                  </a:lnTo>
                  <a:lnTo>
                    <a:pt x="472" y="250"/>
                  </a:lnTo>
                  <a:lnTo>
                    <a:pt x="472" y="254"/>
                  </a:lnTo>
                  <a:lnTo>
                    <a:pt x="476" y="256"/>
                  </a:lnTo>
                  <a:lnTo>
                    <a:pt x="479" y="258"/>
                  </a:lnTo>
                  <a:lnTo>
                    <a:pt x="481" y="258"/>
                  </a:lnTo>
                  <a:lnTo>
                    <a:pt x="483" y="260"/>
                  </a:lnTo>
                  <a:lnTo>
                    <a:pt x="485" y="260"/>
                  </a:lnTo>
                  <a:lnTo>
                    <a:pt x="487" y="262"/>
                  </a:lnTo>
                  <a:lnTo>
                    <a:pt x="491" y="262"/>
                  </a:lnTo>
                  <a:lnTo>
                    <a:pt x="494" y="263"/>
                  </a:lnTo>
                  <a:lnTo>
                    <a:pt x="502" y="263"/>
                  </a:lnTo>
                  <a:lnTo>
                    <a:pt x="505" y="265"/>
                  </a:lnTo>
                  <a:lnTo>
                    <a:pt x="507" y="265"/>
                  </a:lnTo>
                  <a:lnTo>
                    <a:pt x="513" y="275"/>
                  </a:lnTo>
                  <a:lnTo>
                    <a:pt x="513" y="265"/>
                  </a:lnTo>
                  <a:lnTo>
                    <a:pt x="515" y="263"/>
                  </a:lnTo>
                  <a:lnTo>
                    <a:pt x="517" y="265"/>
                  </a:lnTo>
                  <a:lnTo>
                    <a:pt x="520" y="265"/>
                  </a:lnTo>
                  <a:lnTo>
                    <a:pt x="522" y="263"/>
                  </a:lnTo>
                  <a:lnTo>
                    <a:pt x="524" y="263"/>
                  </a:lnTo>
                  <a:lnTo>
                    <a:pt x="528" y="265"/>
                  </a:lnTo>
                  <a:lnTo>
                    <a:pt x="530" y="265"/>
                  </a:lnTo>
                  <a:lnTo>
                    <a:pt x="535" y="269"/>
                  </a:lnTo>
                  <a:lnTo>
                    <a:pt x="537" y="269"/>
                  </a:lnTo>
                  <a:lnTo>
                    <a:pt x="547" y="278"/>
                  </a:lnTo>
                  <a:lnTo>
                    <a:pt x="548" y="280"/>
                  </a:lnTo>
                  <a:lnTo>
                    <a:pt x="550" y="282"/>
                  </a:lnTo>
                  <a:lnTo>
                    <a:pt x="550" y="284"/>
                  </a:lnTo>
                  <a:lnTo>
                    <a:pt x="548" y="286"/>
                  </a:lnTo>
                  <a:lnTo>
                    <a:pt x="550" y="290"/>
                  </a:lnTo>
                  <a:lnTo>
                    <a:pt x="554" y="293"/>
                  </a:lnTo>
                  <a:lnTo>
                    <a:pt x="554" y="293"/>
                  </a:lnTo>
                  <a:lnTo>
                    <a:pt x="556" y="295"/>
                  </a:lnTo>
                  <a:lnTo>
                    <a:pt x="556" y="299"/>
                  </a:lnTo>
                  <a:lnTo>
                    <a:pt x="558" y="301"/>
                  </a:lnTo>
                  <a:lnTo>
                    <a:pt x="554" y="303"/>
                  </a:lnTo>
                  <a:lnTo>
                    <a:pt x="547" y="303"/>
                  </a:lnTo>
                  <a:lnTo>
                    <a:pt x="547" y="293"/>
                  </a:lnTo>
                  <a:lnTo>
                    <a:pt x="535" y="288"/>
                  </a:lnTo>
                  <a:lnTo>
                    <a:pt x="535" y="293"/>
                  </a:lnTo>
                  <a:lnTo>
                    <a:pt x="532" y="297"/>
                  </a:lnTo>
                  <a:lnTo>
                    <a:pt x="537" y="297"/>
                  </a:lnTo>
                  <a:lnTo>
                    <a:pt x="541" y="299"/>
                  </a:lnTo>
                  <a:lnTo>
                    <a:pt x="543" y="299"/>
                  </a:lnTo>
                  <a:lnTo>
                    <a:pt x="547" y="303"/>
                  </a:lnTo>
                  <a:lnTo>
                    <a:pt x="541" y="303"/>
                  </a:lnTo>
                  <a:lnTo>
                    <a:pt x="543" y="312"/>
                  </a:lnTo>
                  <a:lnTo>
                    <a:pt x="552" y="312"/>
                  </a:lnTo>
                  <a:lnTo>
                    <a:pt x="554" y="316"/>
                  </a:lnTo>
                  <a:lnTo>
                    <a:pt x="556" y="318"/>
                  </a:lnTo>
                  <a:lnTo>
                    <a:pt x="561" y="323"/>
                  </a:lnTo>
                  <a:lnTo>
                    <a:pt x="569" y="323"/>
                  </a:lnTo>
                  <a:lnTo>
                    <a:pt x="569" y="316"/>
                  </a:lnTo>
                  <a:lnTo>
                    <a:pt x="569" y="316"/>
                  </a:lnTo>
                  <a:lnTo>
                    <a:pt x="573" y="325"/>
                  </a:lnTo>
                  <a:lnTo>
                    <a:pt x="573" y="329"/>
                  </a:lnTo>
                  <a:lnTo>
                    <a:pt x="578" y="331"/>
                  </a:lnTo>
                  <a:lnTo>
                    <a:pt x="580" y="331"/>
                  </a:lnTo>
                  <a:lnTo>
                    <a:pt x="582" y="332"/>
                  </a:lnTo>
                  <a:lnTo>
                    <a:pt x="586" y="332"/>
                  </a:lnTo>
                  <a:lnTo>
                    <a:pt x="586" y="327"/>
                  </a:lnTo>
                  <a:lnTo>
                    <a:pt x="588" y="325"/>
                  </a:lnTo>
                  <a:lnTo>
                    <a:pt x="588" y="323"/>
                  </a:lnTo>
                  <a:lnTo>
                    <a:pt x="588" y="331"/>
                  </a:lnTo>
                  <a:lnTo>
                    <a:pt x="591" y="334"/>
                  </a:lnTo>
                  <a:lnTo>
                    <a:pt x="591" y="336"/>
                  </a:lnTo>
                  <a:lnTo>
                    <a:pt x="595" y="342"/>
                  </a:lnTo>
                  <a:lnTo>
                    <a:pt x="595" y="346"/>
                  </a:lnTo>
                  <a:lnTo>
                    <a:pt x="593" y="347"/>
                  </a:lnTo>
                  <a:lnTo>
                    <a:pt x="591" y="351"/>
                  </a:lnTo>
                  <a:lnTo>
                    <a:pt x="591" y="353"/>
                  </a:lnTo>
                  <a:lnTo>
                    <a:pt x="593" y="359"/>
                  </a:lnTo>
                  <a:lnTo>
                    <a:pt x="602" y="362"/>
                  </a:lnTo>
                  <a:lnTo>
                    <a:pt x="606" y="362"/>
                  </a:lnTo>
                  <a:lnTo>
                    <a:pt x="606" y="360"/>
                  </a:lnTo>
                  <a:lnTo>
                    <a:pt x="608" y="359"/>
                  </a:lnTo>
                  <a:lnTo>
                    <a:pt x="610" y="359"/>
                  </a:lnTo>
                  <a:lnTo>
                    <a:pt x="610" y="360"/>
                  </a:lnTo>
                  <a:lnTo>
                    <a:pt x="616" y="362"/>
                  </a:lnTo>
                  <a:lnTo>
                    <a:pt x="617" y="362"/>
                  </a:lnTo>
                  <a:lnTo>
                    <a:pt x="617" y="366"/>
                  </a:lnTo>
                  <a:lnTo>
                    <a:pt x="614" y="368"/>
                  </a:lnTo>
                  <a:lnTo>
                    <a:pt x="614" y="370"/>
                  </a:lnTo>
                  <a:lnTo>
                    <a:pt x="608" y="373"/>
                  </a:lnTo>
                  <a:lnTo>
                    <a:pt x="614" y="377"/>
                  </a:lnTo>
                  <a:lnTo>
                    <a:pt x="616" y="379"/>
                  </a:lnTo>
                  <a:lnTo>
                    <a:pt x="623" y="381"/>
                  </a:lnTo>
                  <a:lnTo>
                    <a:pt x="629" y="381"/>
                  </a:lnTo>
                  <a:lnTo>
                    <a:pt x="629" y="381"/>
                  </a:lnTo>
                  <a:lnTo>
                    <a:pt x="629" y="385"/>
                  </a:lnTo>
                  <a:lnTo>
                    <a:pt x="634" y="387"/>
                  </a:lnTo>
                  <a:lnTo>
                    <a:pt x="640" y="387"/>
                  </a:lnTo>
                  <a:lnTo>
                    <a:pt x="638" y="387"/>
                  </a:lnTo>
                  <a:lnTo>
                    <a:pt x="636" y="390"/>
                  </a:lnTo>
                  <a:lnTo>
                    <a:pt x="634" y="394"/>
                  </a:lnTo>
                  <a:lnTo>
                    <a:pt x="636" y="398"/>
                  </a:lnTo>
                  <a:lnTo>
                    <a:pt x="638" y="407"/>
                  </a:lnTo>
                  <a:lnTo>
                    <a:pt x="651" y="413"/>
                  </a:lnTo>
                  <a:lnTo>
                    <a:pt x="658" y="415"/>
                  </a:lnTo>
                  <a:lnTo>
                    <a:pt x="666" y="418"/>
                  </a:lnTo>
                  <a:lnTo>
                    <a:pt x="668" y="418"/>
                  </a:lnTo>
                  <a:lnTo>
                    <a:pt x="685" y="428"/>
                  </a:lnTo>
                  <a:lnTo>
                    <a:pt x="685" y="416"/>
                  </a:lnTo>
                  <a:lnTo>
                    <a:pt x="688" y="415"/>
                  </a:lnTo>
                  <a:lnTo>
                    <a:pt x="690" y="413"/>
                  </a:lnTo>
                  <a:lnTo>
                    <a:pt x="690" y="415"/>
                  </a:lnTo>
                  <a:lnTo>
                    <a:pt x="692" y="416"/>
                  </a:lnTo>
                  <a:lnTo>
                    <a:pt x="692" y="418"/>
                  </a:lnTo>
                  <a:lnTo>
                    <a:pt x="698" y="429"/>
                  </a:lnTo>
                  <a:lnTo>
                    <a:pt x="699" y="431"/>
                  </a:lnTo>
                  <a:lnTo>
                    <a:pt x="699" y="433"/>
                  </a:lnTo>
                  <a:lnTo>
                    <a:pt x="701" y="439"/>
                  </a:lnTo>
                  <a:lnTo>
                    <a:pt x="705" y="439"/>
                  </a:lnTo>
                  <a:lnTo>
                    <a:pt x="709" y="437"/>
                  </a:lnTo>
                  <a:lnTo>
                    <a:pt x="713" y="437"/>
                  </a:lnTo>
                  <a:lnTo>
                    <a:pt x="714" y="439"/>
                  </a:lnTo>
                  <a:lnTo>
                    <a:pt x="713" y="441"/>
                  </a:lnTo>
                  <a:lnTo>
                    <a:pt x="709" y="446"/>
                  </a:lnTo>
                  <a:lnTo>
                    <a:pt x="716" y="446"/>
                  </a:lnTo>
                  <a:lnTo>
                    <a:pt x="718" y="450"/>
                  </a:lnTo>
                  <a:lnTo>
                    <a:pt x="720" y="454"/>
                  </a:lnTo>
                  <a:lnTo>
                    <a:pt x="722" y="456"/>
                  </a:lnTo>
                  <a:lnTo>
                    <a:pt x="724" y="457"/>
                  </a:lnTo>
                  <a:lnTo>
                    <a:pt x="724" y="461"/>
                  </a:lnTo>
                  <a:lnTo>
                    <a:pt x="720" y="461"/>
                  </a:lnTo>
                  <a:lnTo>
                    <a:pt x="724" y="467"/>
                  </a:lnTo>
                  <a:lnTo>
                    <a:pt x="726" y="472"/>
                  </a:lnTo>
                  <a:lnTo>
                    <a:pt x="726" y="478"/>
                  </a:lnTo>
                  <a:lnTo>
                    <a:pt x="724" y="480"/>
                  </a:lnTo>
                  <a:lnTo>
                    <a:pt x="722" y="478"/>
                  </a:lnTo>
                  <a:lnTo>
                    <a:pt x="718" y="476"/>
                  </a:lnTo>
                  <a:lnTo>
                    <a:pt x="718" y="461"/>
                  </a:lnTo>
                  <a:lnTo>
                    <a:pt x="713" y="459"/>
                  </a:lnTo>
                  <a:lnTo>
                    <a:pt x="690" y="459"/>
                  </a:lnTo>
                  <a:lnTo>
                    <a:pt x="686" y="463"/>
                  </a:lnTo>
                  <a:lnTo>
                    <a:pt x="688" y="467"/>
                  </a:lnTo>
                  <a:lnTo>
                    <a:pt x="692" y="474"/>
                  </a:lnTo>
                  <a:lnTo>
                    <a:pt x="694" y="474"/>
                  </a:lnTo>
                  <a:lnTo>
                    <a:pt x="696" y="478"/>
                  </a:lnTo>
                  <a:lnTo>
                    <a:pt x="698" y="482"/>
                  </a:lnTo>
                  <a:lnTo>
                    <a:pt x="698" y="489"/>
                  </a:lnTo>
                  <a:lnTo>
                    <a:pt x="703" y="491"/>
                  </a:lnTo>
                  <a:lnTo>
                    <a:pt x="701" y="493"/>
                  </a:lnTo>
                  <a:lnTo>
                    <a:pt x="698" y="498"/>
                  </a:lnTo>
                  <a:lnTo>
                    <a:pt x="698" y="545"/>
                  </a:lnTo>
                  <a:lnTo>
                    <a:pt x="696" y="554"/>
                  </a:lnTo>
                  <a:lnTo>
                    <a:pt x="692" y="560"/>
                  </a:lnTo>
                  <a:lnTo>
                    <a:pt x="690" y="564"/>
                  </a:lnTo>
                  <a:lnTo>
                    <a:pt x="690" y="571"/>
                  </a:lnTo>
                  <a:lnTo>
                    <a:pt x="692" y="577"/>
                  </a:lnTo>
                  <a:lnTo>
                    <a:pt x="694" y="584"/>
                  </a:lnTo>
                  <a:lnTo>
                    <a:pt x="694" y="592"/>
                  </a:lnTo>
                  <a:lnTo>
                    <a:pt x="696" y="597"/>
                  </a:lnTo>
                  <a:lnTo>
                    <a:pt x="696" y="605"/>
                  </a:lnTo>
                  <a:lnTo>
                    <a:pt x="694" y="609"/>
                  </a:lnTo>
                  <a:lnTo>
                    <a:pt x="696" y="614"/>
                  </a:lnTo>
                  <a:lnTo>
                    <a:pt x="698" y="618"/>
                  </a:lnTo>
                  <a:lnTo>
                    <a:pt x="701" y="623"/>
                  </a:lnTo>
                  <a:lnTo>
                    <a:pt x="703" y="625"/>
                  </a:lnTo>
                  <a:lnTo>
                    <a:pt x="703" y="637"/>
                  </a:lnTo>
                  <a:lnTo>
                    <a:pt x="705" y="640"/>
                  </a:lnTo>
                  <a:lnTo>
                    <a:pt x="705" y="644"/>
                  </a:lnTo>
                  <a:lnTo>
                    <a:pt x="707" y="648"/>
                  </a:lnTo>
                  <a:lnTo>
                    <a:pt x="709" y="650"/>
                  </a:lnTo>
                  <a:lnTo>
                    <a:pt x="713" y="657"/>
                  </a:lnTo>
                  <a:lnTo>
                    <a:pt x="716" y="659"/>
                  </a:lnTo>
                  <a:lnTo>
                    <a:pt x="716" y="659"/>
                  </a:lnTo>
                  <a:lnTo>
                    <a:pt x="718" y="663"/>
                  </a:lnTo>
                  <a:lnTo>
                    <a:pt x="741" y="663"/>
                  </a:lnTo>
                  <a:lnTo>
                    <a:pt x="741" y="663"/>
                  </a:lnTo>
                  <a:lnTo>
                    <a:pt x="741" y="665"/>
                  </a:lnTo>
                  <a:lnTo>
                    <a:pt x="739" y="670"/>
                  </a:lnTo>
                  <a:lnTo>
                    <a:pt x="739" y="672"/>
                  </a:lnTo>
                  <a:lnTo>
                    <a:pt x="735" y="678"/>
                  </a:lnTo>
                  <a:lnTo>
                    <a:pt x="735" y="693"/>
                  </a:lnTo>
                  <a:lnTo>
                    <a:pt x="737" y="698"/>
                  </a:lnTo>
                  <a:lnTo>
                    <a:pt x="741" y="706"/>
                  </a:lnTo>
                  <a:lnTo>
                    <a:pt x="752" y="719"/>
                  </a:lnTo>
                  <a:lnTo>
                    <a:pt x="754" y="721"/>
                  </a:lnTo>
                  <a:lnTo>
                    <a:pt x="754" y="724"/>
                  </a:lnTo>
                  <a:lnTo>
                    <a:pt x="757" y="728"/>
                  </a:lnTo>
                  <a:lnTo>
                    <a:pt x="761" y="728"/>
                  </a:lnTo>
                  <a:lnTo>
                    <a:pt x="763" y="730"/>
                  </a:lnTo>
                  <a:lnTo>
                    <a:pt x="765" y="730"/>
                  </a:lnTo>
                  <a:lnTo>
                    <a:pt x="774" y="732"/>
                  </a:lnTo>
                  <a:lnTo>
                    <a:pt x="791" y="741"/>
                  </a:lnTo>
                  <a:lnTo>
                    <a:pt x="793" y="743"/>
                  </a:lnTo>
                  <a:lnTo>
                    <a:pt x="813" y="763"/>
                  </a:lnTo>
                  <a:lnTo>
                    <a:pt x="813" y="763"/>
                  </a:lnTo>
                  <a:lnTo>
                    <a:pt x="813" y="765"/>
                  </a:lnTo>
                  <a:lnTo>
                    <a:pt x="813" y="773"/>
                  </a:lnTo>
                  <a:lnTo>
                    <a:pt x="819" y="778"/>
                  </a:lnTo>
                  <a:lnTo>
                    <a:pt x="819" y="791"/>
                  </a:lnTo>
                  <a:lnTo>
                    <a:pt x="821" y="797"/>
                  </a:lnTo>
                  <a:lnTo>
                    <a:pt x="824" y="799"/>
                  </a:lnTo>
                  <a:lnTo>
                    <a:pt x="826" y="799"/>
                  </a:lnTo>
                  <a:lnTo>
                    <a:pt x="826" y="806"/>
                  </a:lnTo>
                  <a:lnTo>
                    <a:pt x="828" y="810"/>
                  </a:lnTo>
                  <a:lnTo>
                    <a:pt x="830" y="812"/>
                  </a:lnTo>
                  <a:lnTo>
                    <a:pt x="830" y="816"/>
                  </a:lnTo>
                  <a:lnTo>
                    <a:pt x="834" y="819"/>
                  </a:lnTo>
                  <a:lnTo>
                    <a:pt x="836" y="819"/>
                  </a:lnTo>
                  <a:lnTo>
                    <a:pt x="839" y="827"/>
                  </a:lnTo>
                  <a:lnTo>
                    <a:pt x="843" y="829"/>
                  </a:lnTo>
                  <a:lnTo>
                    <a:pt x="847" y="831"/>
                  </a:lnTo>
                  <a:lnTo>
                    <a:pt x="851" y="838"/>
                  </a:lnTo>
                  <a:lnTo>
                    <a:pt x="858" y="846"/>
                  </a:lnTo>
                  <a:lnTo>
                    <a:pt x="852" y="849"/>
                  </a:lnTo>
                  <a:lnTo>
                    <a:pt x="849" y="855"/>
                  </a:lnTo>
                  <a:lnTo>
                    <a:pt x="847" y="860"/>
                  </a:lnTo>
                  <a:lnTo>
                    <a:pt x="854" y="870"/>
                  </a:lnTo>
                  <a:lnTo>
                    <a:pt x="865" y="879"/>
                  </a:lnTo>
                  <a:lnTo>
                    <a:pt x="869" y="883"/>
                  </a:lnTo>
                  <a:lnTo>
                    <a:pt x="886" y="892"/>
                  </a:lnTo>
                  <a:lnTo>
                    <a:pt x="888" y="894"/>
                  </a:lnTo>
                  <a:lnTo>
                    <a:pt x="890" y="896"/>
                  </a:lnTo>
                  <a:lnTo>
                    <a:pt x="892" y="901"/>
                  </a:lnTo>
                  <a:lnTo>
                    <a:pt x="890" y="909"/>
                  </a:lnTo>
                  <a:lnTo>
                    <a:pt x="890" y="922"/>
                  </a:lnTo>
                  <a:lnTo>
                    <a:pt x="893" y="924"/>
                  </a:lnTo>
                  <a:lnTo>
                    <a:pt x="899" y="928"/>
                  </a:lnTo>
                  <a:lnTo>
                    <a:pt x="903" y="928"/>
                  </a:lnTo>
                  <a:lnTo>
                    <a:pt x="918" y="944"/>
                  </a:lnTo>
                  <a:lnTo>
                    <a:pt x="921" y="950"/>
                  </a:lnTo>
                  <a:lnTo>
                    <a:pt x="921" y="956"/>
                  </a:lnTo>
                  <a:lnTo>
                    <a:pt x="935" y="956"/>
                  </a:lnTo>
                  <a:lnTo>
                    <a:pt x="935" y="950"/>
                  </a:lnTo>
                  <a:lnTo>
                    <a:pt x="933" y="944"/>
                  </a:lnTo>
                  <a:lnTo>
                    <a:pt x="929" y="939"/>
                  </a:lnTo>
                  <a:lnTo>
                    <a:pt x="923" y="929"/>
                  </a:lnTo>
                  <a:lnTo>
                    <a:pt x="921" y="928"/>
                  </a:lnTo>
                  <a:lnTo>
                    <a:pt x="921" y="918"/>
                  </a:lnTo>
                  <a:lnTo>
                    <a:pt x="916" y="924"/>
                  </a:lnTo>
                  <a:lnTo>
                    <a:pt x="916" y="922"/>
                  </a:lnTo>
                  <a:lnTo>
                    <a:pt x="914" y="915"/>
                  </a:lnTo>
                  <a:lnTo>
                    <a:pt x="916" y="909"/>
                  </a:lnTo>
                  <a:lnTo>
                    <a:pt x="912" y="905"/>
                  </a:lnTo>
                  <a:lnTo>
                    <a:pt x="912" y="905"/>
                  </a:lnTo>
                  <a:lnTo>
                    <a:pt x="912" y="903"/>
                  </a:lnTo>
                  <a:lnTo>
                    <a:pt x="910" y="901"/>
                  </a:lnTo>
                  <a:lnTo>
                    <a:pt x="910" y="900"/>
                  </a:lnTo>
                  <a:lnTo>
                    <a:pt x="907" y="896"/>
                  </a:lnTo>
                  <a:lnTo>
                    <a:pt x="907" y="890"/>
                  </a:lnTo>
                  <a:lnTo>
                    <a:pt x="905" y="885"/>
                  </a:lnTo>
                  <a:lnTo>
                    <a:pt x="901" y="879"/>
                  </a:lnTo>
                  <a:lnTo>
                    <a:pt x="899" y="875"/>
                  </a:lnTo>
                  <a:lnTo>
                    <a:pt x="895" y="875"/>
                  </a:lnTo>
                  <a:lnTo>
                    <a:pt x="893" y="873"/>
                  </a:lnTo>
                  <a:lnTo>
                    <a:pt x="893" y="873"/>
                  </a:lnTo>
                  <a:lnTo>
                    <a:pt x="888" y="866"/>
                  </a:lnTo>
                  <a:lnTo>
                    <a:pt x="884" y="860"/>
                  </a:lnTo>
                  <a:lnTo>
                    <a:pt x="880" y="851"/>
                  </a:lnTo>
                  <a:lnTo>
                    <a:pt x="877" y="846"/>
                  </a:lnTo>
                  <a:lnTo>
                    <a:pt x="877" y="844"/>
                  </a:lnTo>
                  <a:lnTo>
                    <a:pt x="875" y="838"/>
                  </a:lnTo>
                  <a:lnTo>
                    <a:pt x="875" y="827"/>
                  </a:lnTo>
                  <a:lnTo>
                    <a:pt x="869" y="821"/>
                  </a:lnTo>
                  <a:lnTo>
                    <a:pt x="867" y="821"/>
                  </a:lnTo>
                  <a:lnTo>
                    <a:pt x="858" y="818"/>
                  </a:lnTo>
                  <a:lnTo>
                    <a:pt x="852" y="810"/>
                  </a:lnTo>
                  <a:lnTo>
                    <a:pt x="849" y="804"/>
                  </a:lnTo>
                  <a:lnTo>
                    <a:pt x="847" y="795"/>
                  </a:lnTo>
                  <a:lnTo>
                    <a:pt x="847" y="788"/>
                  </a:lnTo>
                  <a:lnTo>
                    <a:pt x="849" y="782"/>
                  </a:lnTo>
                  <a:lnTo>
                    <a:pt x="851" y="782"/>
                  </a:lnTo>
                  <a:lnTo>
                    <a:pt x="852" y="780"/>
                  </a:lnTo>
                  <a:lnTo>
                    <a:pt x="854" y="782"/>
                  </a:lnTo>
                  <a:lnTo>
                    <a:pt x="856" y="782"/>
                  </a:lnTo>
                  <a:lnTo>
                    <a:pt x="867" y="788"/>
                  </a:lnTo>
                  <a:lnTo>
                    <a:pt x="873" y="791"/>
                  </a:lnTo>
                  <a:lnTo>
                    <a:pt x="875" y="791"/>
                  </a:lnTo>
                  <a:lnTo>
                    <a:pt x="879" y="803"/>
                  </a:lnTo>
                  <a:lnTo>
                    <a:pt x="879" y="814"/>
                  </a:lnTo>
                  <a:lnTo>
                    <a:pt x="882" y="823"/>
                  </a:lnTo>
                  <a:lnTo>
                    <a:pt x="888" y="832"/>
                  </a:lnTo>
                  <a:lnTo>
                    <a:pt x="892" y="842"/>
                  </a:lnTo>
                  <a:lnTo>
                    <a:pt x="895" y="847"/>
                  </a:lnTo>
                  <a:lnTo>
                    <a:pt x="901" y="853"/>
                  </a:lnTo>
                  <a:lnTo>
                    <a:pt x="905" y="855"/>
                  </a:lnTo>
                  <a:lnTo>
                    <a:pt x="907" y="855"/>
                  </a:lnTo>
                  <a:lnTo>
                    <a:pt x="908" y="859"/>
                  </a:lnTo>
                  <a:lnTo>
                    <a:pt x="916" y="860"/>
                  </a:lnTo>
                  <a:lnTo>
                    <a:pt x="918" y="866"/>
                  </a:lnTo>
                  <a:lnTo>
                    <a:pt x="920" y="872"/>
                  </a:lnTo>
                  <a:lnTo>
                    <a:pt x="923" y="877"/>
                  </a:lnTo>
                  <a:lnTo>
                    <a:pt x="931" y="879"/>
                  </a:lnTo>
                  <a:lnTo>
                    <a:pt x="933" y="881"/>
                  </a:lnTo>
                  <a:lnTo>
                    <a:pt x="938" y="887"/>
                  </a:lnTo>
                  <a:lnTo>
                    <a:pt x="940" y="888"/>
                  </a:lnTo>
                  <a:lnTo>
                    <a:pt x="938" y="892"/>
                  </a:lnTo>
                  <a:lnTo>
                    <a:pt x="936" y="898"/>
                  </a:lnTo>
                  <a:lnTo>
                    <a:pt x="936" y="900"/>
                  </a:lnTo>
                  <a:lnTo>
                    <a:pt x="938" y="905"/>
                  </a:lnTo>
                  <a:lnTo>
                    <a:pt x="942" y="905"/>
                  </a:lnTo>
                  <a:lnTo>
                    <a:pt x="944" y="909"/>
                  </a:lnTo>
                  <a:lnTo>
                    <a:pt x="948" y="911"/>
                  </a:lnTo>
                  <a:lnTo>
                    <a:pt x="951" y="913"/>
                  </a:lnTo>
                  <a:lnTo>
                    <a:pt x="955" y="913"/>
                  </a:lnTo>
                  <a:lnTo>
                    <a:pt x="957" y="915"/>
                  </a:lnTo>
                  <a:lnTo>
                    <a:pt x="957" y="918"/>
                  </a:lnTo>
                  <a:lnTo>
                    <a:pt x="959" y="922"/>
                  </a:lnTo>
                  <a:lnTo>
                    <a:pt x="968" y="931"/>
                  </a:lnTo>
                  <a:lnTo>
                    <a:pt x="970" y="939"/>
                  </a:lnTo>
                  <a:lnTo>
                    <a:pt x="974" y="941"/>
                  </a:lnTo>
                  <a:lnTo>
                    <a:pt x="974" y="943"/>
                  </a:lnTo>
                  <a:lnTo>
                    <a:pt x="979" y="944"/>
                  </a:lnTo>
                  <a:lnTo>
                    <a:pt x="983" y="946"/>
                  </a:lnTo>
                  <a:lnTo>
                    <a:pt x="989" y="956"/>
                  </a:lnTo>
                  <a:lnTo>
                    <a:pt x="990" y="959"/>
                  </a:lnTo>
                  <a:lnTo>
                    <a:pt x="994" y="967"/>
                  </a:lnTo>
                  <a:lnTo>
                    <a:pt x="1000" y="972"/>
                  </a:lnTo>
                  <a:lnTo>
                    <a:pt x="1002" y="978"/>
                  </a:lnTo>
                  <a:lnTo>
                    <a:pt x="1002" y="987"/>
                  </a:lnTo>
                  <a:lnTo>
                    <a:pt x="1000" y="989"/>
                  </a:lnTo>
                  <a:lnTo>
                    <a:pt x="998" y="993"/>
                  </a:lnTo>
                  <a:lnTo>
                    <a:pt x="998" y="1004"/>
                  </a:lnTo>
                  <a:lnTo>
                    <a:pt x="996" y="1004"/>
                  </a:lnTo>
                  <a:lnTo>
                    <a:pt x="998" y="1012"/>
                  </a:lnTo>
                  <a:lnTo>
                    <a:pt x="1002" y="1017"/>
                  </a:lnTo>
                  <a:lnTo>
                    <a:pt x="1004" y="1021"/>
                  </a:lnTo>
                  <a:lnTo>
                    <a:pt x="1007" y="1028"/>
                  </a:lnTo>
                  <a:lnTo>
                    <a:pt x="1013" y="1030"/>
                  </a:lnTo>
                  <a:lnTo>
                    <a:pt x="1017" y="1030"/>
                  </a:lnTo>
                  <a:lnTo>
                    <a:pt x="1018" y="1032"/>
                  </a:lnTo>
                  <a:lnTo>
                    <a:pt x="1026" y="1040"/>
                  </a:lnTo>
                  <a:lnTo>
                    <a:pt x="1026" y="1040"/>
                  </a:lnTo>
                  <a:lnTo>
                    <a:pt x="1028" y="1041"/>
                  </a:lnTo>
                  <a:lnTo>
                    <a:pt x="1032" y="1047"/>
                  </a:lnTo>
                  <a:lnTo>
                    <a:pt x="1039" y="1051"/>
                  </a:lnTo>
                  <a:lnTo>
                    <a:pt x="1043" y="1051"/>
                  </a:lnTo>
                  <a:lnTo>
                    <a:pt x="1050" y="1053"/>
                  </a:lnTo>
                  <a:lnTo>
                    <a:pt x="1052" y="1053"/>
                  </a:lnTo>
                  <a:lnTo>
                    <a:pt x="1056" y="1054"/>
                  </a:lnTo>
                  <a:lnTo>
                    <a:pt x="1056" y="1056"/>
                  </a:lnTo>
                  <a:lnTo>
                    <a:pt x="1059" y="1056"/>
                  </a:lnTo>
                  <a:lnTo>
                    <a:pt x="1065" y="1062"/>
                  </a:lnTo>
                  <a:lnTo>
                    <a:pt x="1078" y="1069"/>
                  </a:lnTo>
                  <a:lnTo>
                    <a:pt x="1093" y="1075"/>
                  </a:lnTo>
                  <a:lnTo>
                    <a:pt x="1102" y="1077"/>
                  </a:lnTo>
                  <a:lnTo>
                    <a:pt x="1110" y="1084"/>
                  </a:lnTo>
                  <a:lnTo>
                    <a:pt x="1121" y="1088"/>
                  </a:lnTo>
                  <a:lnTo>
                    <a:pt x="1125" y="1090"/>
                  </a:lnTo>
                  <a:lnTo>
                    <a:pt x="1134" y="1094"/>
                  </a:lnTo>
                  <a:lnTo>
                    <a:pt x="1143" y="1096"/>
                  </a:lnTo>
                  <a:lnTo>
                    <a:pt x="1151" y="1094"/>
                  </a:lnTo>
                  <a:lnTo>
                    <a:pt x="1160" y="1090"/>
                  </a:lnTo>
                  <a:lnTo>
                    <a:pt x="1162" y="1086"/>
                  </a:lnTo>
                  <a:lnTo>
                    <a:pt x="1166" y="1084"/>
                  </a:lnTo>
                  <a:lnTo>
                    <a:pt x="1171" y="1084"/>
                  </a:lnTo>
                  <a:lnTo>
                    <a:pt x="1179" y="1088"/>
                  </a:lnTo>
                  <a:lnTo>
                    <a:pt x="1184" y="1094"/>
                  </a:lnTo>
                  <a:lnTo>
                    <a:pt x="1192" y="1097"/>
                  </a:lnTo>
                  <a:lnTo>
                    <a:pt x="1198" y="1101"/>
                  </a:lnTo>
                  <a:lnTo>
                    <a:pt x="1199" y="1103"/>
                  </a:lnTo>
                  <a:lnTo>
                    <a:pt x="1203" y="1107"/>
                  </a:lnTo>
                  <a:lnTo>
                    <a:pt x="1203" y="1107"/>
                  </a:lnTo>
                  <a:lnTo>
                    <a:pt x="1203" y="1109"/>
                  </a:lnTo>
                  <a:lnTo>
                    <a:pt x="1205" y="1109"/>
                  </a:lnTo>
                  <a:lnTo>
                    <a:pt x="1216" y="1124"/>
                  </a:lnTo>
                  <a:lnTo>
                    <a:pt x="1227" y="1129"/>
                  </a:lnTo>
                  <a:lnTo>
                    <a:pt x="1237" y="1133"/>
                  </a:lnTo>
                  <a:lnTo>
                    <a:pt x="1242" y="1133"/>
                  </a:lnTo>
                  <a:lnTo>
                    <a:pt x="1246" y="1137"/>
                  </a:lnTo>
                  <a:lnTo>
                    <a:pt x="1250" y="1137"/>
                  </a:lnTo>
                  <a:lnTo>
                    <a:pt x="1255" y="1138"/>
                  </a:lnTo>
                  <a:lnTo>
                    <a:pt x="1261" y="1138"/>
                  </a:lnTo>
                  <a:lnTo>
                    <a:pt x="1267" y="1140"/>
                  </a:lnTo>
                  <a:lnTo>
                    <a:pt x="1274" y="1144"/>
                  </a:lnTo>
                  <a:lnTo>
                    <a:pt x="1283" y="1144"/>
                  </a:lnTo>
                  <a:lnTo>
                    <a:pt x="1283" y="1146"/>
                  </a:lnTo>
                  <a:lnTo>
                    <a:pt x="1285" y="1146"/>
                  </a:lnTo>
                  <a:lnTo>
                    <a:pt x="1287" y="1151"/>
                  </a:lnTo>
                  <a:lnTo>
                    <a:pt x="1291" y="1161"/>
                  </a:lnTo>
                  <a:lnTo>
                    <a:pt x="1296" y="1163"/>
                  </a:lnTo>
                  <a:lnTo>
                    <a:pt x="1298" y="1163"/>
                  </a:lnTo>
                  <a:lnTo>
                    <a:pt x="1300" y="1165"/>
                  </a:lnTo>
                  <a:lnTo>
                    <a:pt x="1302" y="1166"/>
                  </a:lnTo>
                  <a:lnTo>
                    <a:pt x="1304" y="1172"/>
                  </a:lnTo>
                  <a:lnTo>
                    <a:pt x="1308" y="1181"/>
                  </a:lnTo>
                  <a:lnTo>
                    <a:pt x="1313" y="1183"/>
                  </a:lnTo>
                  <a:lnTo>
                    <a:pt x="1315" y="1183"/>
                  </a:lnTo>
                  <a:lnTo>
                    <a:pt x="1313" y="1187"/>
                  </a:lnTo>
                  <a:lnTo>
                    <a:pt x="1313" y="1198"/>
                  </a:lnTo>
                  <a:lnTo>
                    <a:pt x="1317" y="1206"/>
                  </a:lnTo>
                  <a:lnTo>
                    <a:pt x="1322" y="1211"/>
                  </a:lnTo>
                  <a:lnTo>
                    <a:pt x="1334" y="1215"/>
                  </a:lnTo>
                  <a:lnTo>
                    <a:pt x="1337" y="1217"/>
                  </a:lnTo>
                  <a:lnTo>
                    <a:pt x="1341" y="1217"/>
                  </a:lnTo>
                  <a:lnTo>
                    <a:pt x="1343" y="1219"/>
                  </a:lnTo>
                  <a:lnTo>
                    <a:pt x="1345" y="1219"/>
                  </a:lnTo>
                  <a:lnTo>
                    <a:pt x="1345" y="1228"/>
                  </a:lnTo>
                  <a:lnTo>
                    <a:pt x="1347" y="1235"/>
                  </a:lnTo>
                  <a:lnTo>
                    <a:pt x="1356" y="1235"/>
                  </a:lnTo>
                  <a:lnTo>
                    <a:pt x="1356" y="1241"/>
                  </a:lnTo>
                  <a:lnTo>
                    <a:pt x="1362" y="1243"/>
                  </a:lnTo>
                  <a:lnTo>
                    <a:pt x="1364" y="1241"/>
                  </a:lnTo>
                  <a:lnTo>
                    <a:pt x="1367" y="1241"/>
                  </a:lnTo>
                  <a:lnTo>
                    <a:pt x="1375" y="1243"/>
                  </a:lnTo>
                  <a:lnTo>
                    <a:pt x="1377" y="1243"/>
                  </a:lnTo>
                  <a:lnTo>
                    <a:pt x="1380" y="1247"/>
                  </a:lnTo>
                  <a:lnTo>
                    <a:pt x="1386" y="1256"/>
                  </a:lnTo>
                  <a:lnTo>
                    <a:pt x="1390" y="1250"/>
                  </a:lnTo>
                  <a:lnTo>
                    <a:pt x="1390" y="1249"/>
                  </a:lnTo>
                  <a:lnTo>
                    <a:pt x="1392" y="1254"/>
                  </a:lnTo>
                  <a:lnTo>
                    <a:pt x="1397" y="1260"/>
                  </a:lnTo>
                  <a:lnTo>
                    <a:pt x="1401" y="1260"/>
                  </a:lnTo>
                  <a:lnTo>
                    <a:pt x="1403" y="1250"/>
                  </a:lnTo>
                  <a:lnTo>
                    <a:pt x="1403" y="1237"/>
                  </a:lnTo>
                  <a:lnTo>
                    <a:pt x="1406" y="1235"/>
                  </a:lnTo>
                  <a:lnTo>
                    <a:pt x="1414" y="1230"/>
                  </a:lnTo>
                  <a:lnTo>
                    <a:pt x="1418" y="1226"/>
                  </a:lnTo>
                  <a:lnTo>
                    <a:pt x="1421" y="1224"/>
                  </a:lnTo>
                  <a:lnTo>
                    <a:pt x="1423" y="1226"/>
                  </a:lnTo>
                  <a:lnTo>
                    <a:pt x="1427" y="1230"/>
                  </a:lnTo>
                  <a:lnTo>
                    <a:pt x="1434" y="1234"/>
                  </a:lnTo>
                  <a:lnTo>
                    <a:pt x="1438" y="1234"/>
                  </a:lnTo>
                  <a:lnTo>
                    <a:pt x="1438" y="1234"/>
                  </a:lnTo>
                  <a:lnTo>
                    <a:pt x="1438" y="1235"/>
                  </a:lnTo>
                  <a:lnTo>
                    <a:pt x="1436" y="1245"/>
                  </a:lnTo>
                  <a:lnTo>
                    <a:pt x="1440" y="1254"/>
                  </a:lnTo>
                  <a:lnTo>
                    <a:pt x="1442" y="1254"/>
                  </a:lnTo>
                  <a:lnTo>
                    <a:pt x="1442" y="1267"/>
                  </a:lnTo>
                  <a:lnTo>
                    <a:pt x="1444" y="1275"/>
                  </a:lnTo>
                  <a:lnTo>
                    <a:pt x="1446" y="1278"/>
                  </a:lnTo>
                  <a:lnTo>
                    <a:pt x="1449" y="1284"/>
                  </a:lnTo>
                  <a:lnTo>
                    <a:pt x="1449" y="1288"/>
                  </a:lnTo>
                  <a:lnTo>
                    <a:pt x="1447" y="1290"/>
                  </a:lnTo>
                  <a:lnTo>
                    <a:pt x="1447" y="1306"/>
                  </a:lnTo>
                  <a:lnTo>
                    <a:pt x="1449" y="1312"/>
                  </a:lnTo>
                  <a:lnTo>
                    <a:pt x="1453" y="1327"/>
                  </a:lnTo>
                  <a:lnTo>
                    <a:pt x="1453" y="1332"/>
                  </a:lnTo>
                  <a:lnTo>
                    <a:pt x="1449" y="1340"/>
                  </a:lnTo>
                  <a:lnTo>
                    <a:pt x="1446" y="1346"/>
                  </a:lnTo>
                  <a:lnTo>
                    <a:pt x="1444" y="1349"/>
                  </a:lnTo>
                  <a:lnTo>
                    <a:pt x="1433" y="1349"/>
                  </a:lnTo>
                  <a:lnTo>
                    <a:pt x="1429" y="1353"/>
                  </a:lnTo>
                  <a:lnTo>
                    <a:pt x="1429" y="1366"/>
                  </a:lnTo>
                  <a:lnTo>
                    <a:pt x="1427" y="1368"/>
                  </a:lnTo>
                  <a:lnTo>
                    <a:pt x="1427" y="1370"/>
                  </a:lnTo>
                  <a:lnTo>
                    <a:pt x="1423" y="1372"/>
                  </a:lnTo>
                  <a:lnTo>
                    <a:pt x="1419" y="1375"/>
                  </a:lnTo>
                  <a:lnTo>
                    <a:pt x="1414" y="1377"/>
                  </a:lnTo>
                  <a:lnTo>
                    <a:pt x="1408" y="1381"/>
                  </a:lnTo>
                  <a:lnTo>
                    <a:pt x="1406" y="1383"/>
                  </a:lnTo>
                  <a:lnTo>
                    <a:pt x="1405" y="1387"/>
                  </a:lnTo>
                  <a:lnTo>
                    <a:pt x="1405" y="1401"/>
                  </a:lnTo>
                  <a:lnTo>
                    <a:pt x="1403" y="1403"/>
                  </a:lnTo>
                  <a:lnTo>
                    <a:pt x="1399" y="1405"/>
                  </a:lnTo>
                  <a:lnTo>
                    <a:pt x="1399" y="1413"/>
                  </a:lnTo>
                  <a:lnTo>
                    <a:pt x="1397" y="1413"/>
                  </a:lnTo>
                  <a:lnTo>
                    <a:pt x="1393" y="1420"/>
                  </a:lnTo>
                  <a:lnTo>
                    <a:pt x="1393" y="1422"/>
                  </a:lnTo>
                  <a:lnTo>
                    <a:pt x="1390" y="1433"/>
                  </a:lnTo>
                  <a:lnTo>
                    <a:pt x="1390" y="1446"/>
                  </a:lnTo>
                  <a:lnTo>
                    <a:pt x="1397" y="1444"/>
                  </a:lnTo>
                  <a:lnTo>
                    <a:pt x="1399" y="1444"/>
                  </a:lnTo>
                  <a:lnTo>
                    <a:pt x="1410" y="1439"/>
                  </a:lnTo>
                  <a:lnTo>
                    <a:pt x="1410" y="1439"/>
                  </a:lnTo>
                  <a:lnTo>
                    <a:pt x="1408" y="1446"/>
                  </a:lnTo>
                  <a:lnTo>
                    <a:pt x="1406" y="1450"/>
                  </a:lnTo>
                  <a:lnTo>
                    <a:pt x="1405" y="1454"/>
                  </a:lnTo>
                  <a:lnTo>
                    <a:pt x="1401" y="1459"/>
                  </a:lnTo>
                  <a:lnTo>
                    <a:pt x="1401" y="1463"/>
                  </a:lnTo>
                  <a:lnTo>
                    <a:pt x="1401" y="1463"/>
                  </a:lnTo>
                  <a:lnTo>
                    <a:pt x="1397" y="1469"/>
                  </a:lnTo>
                  <a:lnTo>
                    <a:pt x="1397" y="1472"/>
                  </a:lnTo>
                  <a:lnTo>
                    <a:pt x="1395" y="1472"/>
                  </a:lnTo>
                  <a:lnTo>
                    <a:pt x="1392" y="1474"/>
                  </a:lnTo>
                  <a:lnTo>
                    <a:pt x="1388" y="1476"/>
                  </a:lnTo>
                  <a:lnTo>
                    <a:pt x="1384" y="1478"/>
                  </a:lnTo>
                  <a:lnTo>
                    <a:pt x="1382" y="1484"/>
                  </a:lnTo>
                  <a:lnTo>
                    <a:pt x="1382" y="1487"/>
                  </a:lnTo>
                  <a:lnTo>
                    <a:pt x="1384" y="1497"/>
                  </a:lnTo>
                  <a:lnTo>
                    <a:pt x="1388" y="1504"/>
                  </a:lnTo>
                  <a:lnTo>
                    <a:pt x="1392" y="1506"/>
                  </a:lnTo>
                  <a:lnTo>
                    <a:pt x="1392" y="1513"/>
                  </a:lnTo>
                  <a:lnTo>
                    <a:pt x="1390" y="1513"/>
                  </a:lnTo>
                  <a:lnTo>
                    <a:pt x="1386" y="1515"/>
                  </a:lnTo>
                  <a:lnTo>
                    <a:pt x="1386" y="1521"/>
                  </a:lnTo>
                  <a:lnTo>
                    <a:pt x="1392" y="1523"/>
                  </a:lnTo>
                  <a:lnTo>
                    <a:pt x="1397" y="1523"/>
                  </a:lnTo>
                  <a:lnTo>
                    <a:pt x="1399" y="1525"/>
                  </a:lnTo>
                  <a:lnTo>
                    <a:pt x="1401" y="1526"/>
                  </a:lnTo>
                  <a:lnTo>
                    <a:pt x="1414" y="1549"/>
                  </a:lnTo>
                  <a:lnTo>
                    <a:pt x="1419" y="1560"/>
                  </a:lnTo>
                  <a:lnTo>
                    <a:pt x="1423" y="1568"/>
                  </a:lnTo>
                  <a:lnTo>
                    <a:pt x="1425" y="1568"/>
                  </a:lnTo>
                  <a:lnTo>
                    <a:pt x="1429" y="1573"/>
                  </a:lnTo>
                  <a:lnTo>
                    <a:pt x="1431" y="1581"/>
                  </a:lnTo>
                  <a:lnTo>
                    <a:pt x="1431" y="1584"/>
                  </a:lnTo>
                  <a:lnTo>
                    <a:pt x="1433" y="1596"/>
                  </a:lnTo>
                  <a:lnTo>
                    <a:pt x="1438" y="1607"/>
                  </a:lnTo>
                  <a:lnTo>
                    <a:pt x="1444" y="1612"/>
                  </a:lnTo>
                  <a:lnTo>
                    <a:pt x="1446" y="1614"/>
                  </a:lnTo>
                  <a:lnTo>
                    <a:pt x="1446" y="1625"/>
                  </a:lnTo>
                  <a:lnTo>
                    <a:pt x="1455" y="1637"/>
                  </a:lnTo>
                  <a:lnTo>
                    <a:pt x="1461" y="1640"/>
                  </a:lnTo>
                  <a:lnTo>
                    <a:pt x="1462" y="1646"/>
                  </a:lnTo>
                  <a:lnTo>
                    <a:pt x="1464" y="1650"/>
                  </a:lnTo>
                  <a:lnTo>
                    <a:pt x="1466" y="1657"/>
                  </a:lnTo>
                  <a:lnTo>
                    <a:pt x="1466" y="1676"/>
                  </a:lnTo>
                  <a:lnTo>
                    <a:pt x="1468" y="1683"/>
                  </a:lnTo>
                  <a:lnTo>
                    <a:pt x="1474" y="1691"/>
                  </a:lnTo>
                  <a:lnTo>
                    <a:pt x="1477" y="1693"/>
                  </a:lnTo>
                  <a:lnTo>
                    <a:pt x="1485" y="1700"/>
                  </a:lnTo>
                  <a:lnTo>
                    <a:pt x="1490" y="1704"/>
                  </a:lnTo>
                  <a:lnTo>
                    <a:pt x="1496" y="1709"/>
                  </a:lnTo>
                  <a:lnTo>
                    <a:pt x="1503" y="1715"/>
                  </a:lnTo>
                  <a:lnTo>
                    <a:pt x="1509" y="1719"/>
                  </a:lnTo>
                  <a:lnTo>
                    <a:pt x="1513" y="1722"/>
                  </a:lnTo>
                  <a:lnTo>
                    <a:pt x="1520" y="1724"/>
                  </a:lnTo>
                  <a:lnTo>
                    <a:pt x="1522" y="1724"/>
                  </a:lnTo>
                  <a:lnTo>
                    <a:pt x="1530" y="1726"/>
                  </a:lnTo>
                  <a:lnTo>
                    <a:pt x="1531" y="1728"/>
                  </a:lnTo>
                  <a:lnTo>
                    <a:pt x="1537" y="1739"/>
                  </a:lnTo>
                  <a:lnTo>
                    <a:pt x="1541" y="1741"/>
                  </a:lnTo>
                  <a:lnTo>
                    <a:pt x="1541" y="1743"/>
                  </a:lnTo>
                  <a:lnTo>
                    <a:pt x="1544" y="1745"/>
                  </a:lnTo>
                  <a:lnTo>
                    <a:pt x="1552" y="1750"/>
                  </a:lnTo>
                  <a:lnTo>
                    <a:pt x="1556" y="1750"/>
                  </a:lnTo>
                  <a:lnTo>
                    <a:pt x="1558" y="1752"/>
                  </a:lnTo>
                  <a:lnTo>
                    <a:pt x="1563" y="1758"/>
                  </a:lnTo>
                  <a:lnTo>
                    <a:pt x="1563" y="1758"/>
                  </a:lnTo>
                  <a:lnTo>
                    <a:pt x="1561" y="1758"/>
                  </a:lnTo>
                  <a:lnTo>
                    <a:pt x="1561" y="1762"/>
                  </a:lnTo>
                  <a:lnTo>
                    <a:pt x="1563" y="1763"/>
                  </a:lnTo>
                  <a:lnTo>
                    <a:pt x="1565" y="1773"/>
                  </a:lnTo>
                  <a:lnTo>
                    <a:pt x="1565" y="1786"/>
                  </a:lnTo>
                  <a:lnTo>
                    <a:pt x="1563" y="1791"/>
                  </a:lnTo>
                  <a:lnTo>
                    <a:pt x="1561" y="1795"/>
                  </a:lnTo>
                  <a:lnTo>
                    <a:pt x="1561" y="1804"/>
                  </a:lnTo>
                  <a:lnTo>
                    <a:pt x="1565" y="1808"/>
                  </a:lnTo>
                  <a:lnTo>
                    <a:pt x="1565" y="1814"/>
                  </a:lnTo>
                  <a:lnTo>
                    <a:pt x="1567" y="1819"/>
                  </a:lnTo>
                  <a:lnTo>
                    <a:pt x="1567" y="1823"/>
                  </a:lnTo>
                  <a:lnTo>
                    <a:pt x="1565" y="1829"/>
                  </a:lnTo>
                  <a:lnTo>
                    <a:pt x="1565" y="1831"/>
                  </a:lnTo>
                  <a:lnTo>
                    <a:pt x="1561" y="1836"/>
                  </a:lnTo>
                  <a:lnTo>
                    <a:pt x="1561" y="1842"/>
                  </a:lnTo>
                  <a:lnTo>
                    <a:pt x="1561" y="1844"/>
                  </a:lnTo>
                  <a:lnTo>
                    <a:pt x="1558" y="1853"/>
                  </a:lnTo>
                  <a:lnTo>
                    <a:pt x="1561" y="1860"/>
                  </a:lnTo>
                  <a:lnTo>
                    <a:pt x="1561" y="1866"/>
                  </a:lnTo>
                  <a:lnTo>
                    <a:pt x="1559" y="1870"/>
                  </a:lnTo>
                  <a:lnTo>
                    <a:pt x="1558" y="1874"/>
                  </a:lnTo>
                  <a:lnTo>
                    <a:pt x="1558" y="1881"/>
                  </a:lnTo>
                  <a:lnTo>
                    <a:pt x="1556" y="1883"/>
                  </a:lnTo>
                  <a:lnTo>
                    <a:pt x="1558" y="1885"/>
                  </a:lnTo>
                  <a:lnTo>
                    <a:pt x="1558" y="1887"/>
                  </a:lnTo>
                  <a:lnTo>
                    <a:pt x="1559" y="1892"/>
                  </a:lnTo>
                  <a:lnTo>
                    <a:pt x="1558" y="1900"/>
                  </a:lnTo>
                  <a:lnTo>
                    <a:pt x="1556" y="1909"/>
                  </a:lnTo>
                  <a:lnTo>
                    <a:pt x="1556" y="1911"/>
                  </a:lnTo>
                  <a:lnTo>
                    <a:pt x="1554" y="1916"/>
                  </a:lnTo>
                  <a:lnTo>
                    <a:pt x="1554" y="1918"/>
                  </a:lnTo>
                  <a:lnTo>
                    <a:pt x="1552" y="1929"/>
                  </a:lnTo>
                  <a:lnTo>
                    <a:pt x="1550" y="1935"/>
                  </a:lnTo>
                  <a:lnTo>
                    <a:pt x="1550" y="1950"/>
                  </a:lnTo>
                  <a:lnTo>
                    <a:pt x="1548" y="1952"/>
                  </a:lnTo>
                  <a:lnTo>
                    <a:pt x="1548" y="1954"/>
                  </a:lnTo>
                  <a:lnTo>
                    <a:pt x="1546" y="1956"/>
                  </a:lnTo>
                  <a:lnTo>
                    <a:pt x="1546" y="1957"/>
                  </a:lnTo>
                  <a:lnTo>
                    <a:pt x="1544" y="1957"/>
                  </a:lnTo>
                  <a:lnTo>
                    <a:pt x="1543" y="1961"/>
                  </a:lnTo>
                  <a:lnTo>
                    <a:pt x="1543" y="1972"/>
                  </a:lnTo>
                  <a:lnTo>
                    <a:pt x="1546" y="1976"/>
                  </a:lnTo>
                  <a:lnTo>
                    <a:pt x="1546" y="1984"/>
                  </a:lnTo>
                  <a:lnTo>
                    <a:pt x="1544" y="1987"/>
                  </a:lnTo>
                  <a:lnTo>
                    <a:pt x="1543" y="1989"/>
                  </a:lnTo>
                  <a:lnTo>
                    <a:pt x="1541" y="1993"/>
                  </a:lnTo>
                  <a:lnTo>
                    <a:pt x="1539" y="2004"/>
                  </a:lnTo>
                  <a:lnTo>
                    <a:pt x="1541" y="2012"/>
                  </a:lnTo>
                  <a:lnTo>
                    <a:pt x="1543" y="2015"/>
                  </a:lnTo>
                  <a:lnTo>
                    <a:pt x="1543" y="2021"/>
                  </a:lnTo>
                  <a:lnTo>
                    <a:pt x="1541" y="2023"/>
                  </a:lnTo>
                  <a:lnTo>
                    <a:pt x="1541" y="2041"/>
                  </a:lnTo>
                  <a:lnTo>
                    <a:pt x="1537" y="2045"/>
                  </a:lnTo>
                  <a:lnTo>
                    <a:pt x="1537" y="2051"/>
                  </a:lnTo>
                  <a:lnTo>
                    <a:pt x="1539" y="2051"/>
                  </a:lnTo>
                  <a:lnTo>
                    <a:pt x="1539" y="2054"/>
                  </a:lnTo>
                  <a:lnTo>
                    <a:pt x="1537" y="2056"/>
                  </a:lnTo>
                  <a:lnTo>
                    <a:pt x="1537" y="2064"/>
                  </a:lnTo>
                  <a:lnTo>
                    <a:pt x="1537" y="2064"/>
                  </a:lnTo>
                  <a:lnTo>
                    <a:pt x="1533" y="2064"/>
                  </a:lnTo>
                  <a:lnTo>
                    <a:pt x="1533" y="2084"/>
                  </a:lnTo>
                  <a:lnTo>
                    <a:pt x="1528" y="2090"/>
                  </a:lnTo>
                  <a:lnTo>
                    <a:pt x="1528" y="2094"/>
                  </a:lnTo>
                  <a:lnTo>
                    <a:pt x="1526" y="2094"/>
                  </a:lnTo>
                  <a:lnTo>
                    <a:pt x="1524" y="2099"/>
                  </a:lnTo>
                  <a:lnTo>
                    <a:pt x="1518" y="2112"/>
                  </a:lnTo>
                  <a:lnTo>
                    <a:pt x="1518" y="2112"/>
                  </a:lnTo>
                  <a:lnTo>
                    <a:pt x="1516" y="2112"/>
                  </a:lnTo>
                  <a:lnTo>
                    <a:pt x="1515" y="2120"/>
                  </a:lnTo>
                  <a:lnTo>
                    <a:pt x="1513" y="2124"/>
                  </a:lnTo>
                  <a:lnTo>
                    <a:pt x="1507" y="2124"/>
                  </a:lnTo>
                  <a:lnTo>
                    <a:pt x="1509" y="2137"/>
                  </a:lnTo>
                  <a:lnTo>
                    <a:pt x="1509" y="2138"/>
                  </a:lnTo>
                  <a:lnTo>
                    <a:pt x="1511" y="2142"/>
                  </a:lnTo>
                  <a:lnTo>
                    <a:pt x="1511" y="2152"/>
                  </a:lnTo>
                  <a:lnTo>
                    <a:pt x="1513" y="2153"/>
                  </a:lnTo>
                  <a:lnTo>
                    <a:pt x="1513" y="2155"/>
                  </a:lnTo>
                  <a:lnTo>
                    <a:pt x="1515" y="2159"/>
                  </a:lnTo>
                  <a:lnTo>
                    <a:pt x="1515" y="2172"/>
                  </a:lnTo>
                  <a:lnTo>
                    <a:pt x="1511" y="2178"/>
                  </a:lnTo>
                  <a:lnTo>
                    <a:pt x="1505" y="2193"/>
                  </a:lnTo>
                  <a:lnTo>
                    <a:pt x="1505" y="2202"/>
                  </a:lnTo>
                  <a:lnTo>
                    <a:pt x="1503" y="2204"/>
                  </a:lnTo>
                  <a:lnTo>
                    <a:pt x="1505" y="2207"/>
                  </a:lnTo>
                  <a:lnTo>
                    <a:pt x="1509" y="2215"/>
                  </a:lnTo>
                  <a:lnTo>
                    <a:pt x="1507" y="2215"/>
                  </a:lnTo>
                  <a:lnTo>
                    <a:pt x="1503" y="2217"/>
                  </a:lnTo>
                  <a:lnTo>
                    <a:pt x="1500" y="2221"/>
                  </a:lnTo>
                  <a:lnTo>
                    <a:pt x="1500" y="2228"/>
                  </a:lnTo>
                  <a:lnTo>
                    <a:pt x="1498" y="2230"/>
                  </a:lnTo>
                  <a:lnTo>
                    <a:pt x="1498" y="2235"/>
                  </a:lnTo>
                  <a:lnTo>
                    <a:pt x="1496" y="2241"/>
                  </a:lnTo>
                  <a:lnTo>
                    <a:pt x="1502" y="2243"/>
                  </a:lnTo>
                  <a:lnTo>
                    <a:pt x="1507" y="2247"/>
                  </a:lnTo>
                  <a:lnTo>
                    <a:pt x="1507" y="2241"/>
                  </a:lnTo>
                  <a:lnTo>
                    <a:pt x="1511" y="2239"/>
                  </a:lnTo>
                  <a:lnTo>
                    <a:pt x="1511" y="2239"/>
                  </a:lnTo>
                  <a:lnTo>
                    <a:pt x="1511" y="2241"/>
                  </a:lnTo>
                  <a:lnTo>
                    <a:pt x="1524" y="2234"/>
                  </a:lnTo>
                  <a:lnTo>
                    <a:pt x="1524" y="2239"/>
                  </a:lnTo>
                  <a:lnTo>
                    <a:pt x="1520" y="2241"/>
                  </a:lnTo>
                  <a:lnTo>
                    <a:pt x="1516" y="2245"/>
                  </a:lnTo>
                  <a:lnTo>
                    <a:pt x="1518" y="2250"/>
                  </a:lnTo>
                  <a:lnTo>
                    <a:pt x="1524" y="2250"/>
                  </a:lnTo>
                  <a:lnTo>
                    <a:pt x="1522" y="2252"/>
                  </a:lnTo>
                  <a:lnTo>
                    <a:pt x="1522" y="2254"/>
                  </a:lnTo>
                  <a:lnTo>
                    <a:pt x="1520" y="2254"/>
                  </a:lnTo>
                  <a:lnTo>
                    <a:pt x="1513" y="2258"/>
                  </a:lnTo>
                  <a:lnTo>
                    <a:pt x="1516" y="2262"/>
                  </a:lnTo>
                  <a:lnTo>
                    <a:pt x="1518" y="2263"/>
                  </a:lnTo>
                  <a:lnTo>
                    <a:pt x="1518" y="2265"/>
                  </a:lnTo>
                  <a:lnTo>
                    <a:pt x="1515" y="2267"/>
                  </a:lnTo>
                  <a:lnTo>
                    <a:pt x="1515" y="2271"/>
                  </a:lnTo>
                  <a:lnTo>
                    <a:pt x="1511" y="2275"/>
                  </a:lnTo>
                  <a:lnTo>
                    <a:pt x="1511" y="2271"/>
                  </a:lnTo>
                  <a:lnTo>
                    <a:pt x="1513" y="2269"/>
                  </a:lnTo>
                  <a:lnTo>
                    <a:pt x="1509" y="2265"/>
                  </a:lnTo>
                  <a:lnTo>
                    <a:pt x="1509" y="2250"/>
                  </a:lnTo>
                  <a:lnTo>
                    <a:pt x="1505" y="2250"/>
                  </a:lnTo>
                  <a:lnTo>
                    <a:pt x="1505" y="2249"/>
                  </a:lnTo>
                  <a:lnTo>
                    <a:pt x="1498" y="2249"/>
                  </a:lnTo>
                  <a:lnTo>
                    <a:pt x="1502" y="2254"/>
                  </a:lnTo>
                  <a:lnTo>
                    <a:pt x="1502" y="2256"/>
                  </a:lnTo>
                  <a:lnTo>
                    <a:pt x="1503" y="2258"/>
                  </a:lnTo>
                  <a:lnTo>
                    <a:pt x="1503" y="2260"/>
                  </a:lnTo>
                  <a:lnTo>
                    <a:pt x="1502" y="2258"/>
                  </a:lnTo>
                  <a:lnTo>
                    <a:pt x="1498" y="2258"/>
                  </a:lnTo>
                  <a:lnTo>
                    <a:pt x="1498" y="2262"/>
                  </a:lnTo>
                  <a:lnTo>
                    <a:pt x="1496" y="2263"/>
                  </a:lnTo>
                  <a:lnTo>
                    <a:pt x="1496" y="2263"/>
                  </a:lnTo>
                  <a:lnTo>
                    <a:pt x="1492" y="2263"/>
                  </a:lnTo>
                  <a:lnTo>
                    <a:pt x="1488" y="2267"/>
                  </a:lnTo>
                  <a:lnTo>
                    <a:pt x="1488" y="2271"/>
                  </a:lnTo>
                  <a:lnTo>
                    <a:pt x="1494" y="2271"/>
                  </a:lnTo>
                  <a:lnTo>
                    <a:pt x="1496" y="2271"/>
                  </a:lnTo>
                  <a:lnTo>
                    <a:pt x="1494" y="2275"/>
                  </a:lnTo>
                  <a:lnTo>
                    <a:pt x="1492" y="2280"/>
                  </a:lnTo>
                  <a:lnTo>
                    <a:pt x="1498" y="2286"/>
                  </a:lnTo>
                  <a:lnTo>
                    <a:pt x="1502" y="2284"/>
                  </a:lnTo>
                  <a:lnTo>
                    <a:pt x="1502" y="2282"/>
                  </a:lnTo>
                  <a:lnTo>
                    <a:pt x="1502" y="2291"/>
                  </a:lnTo>
                  <a:lnTo>
                    <a:pt x="1500" y="2290"/>
                  </a:lnTo>
                  <a:lnTo>
                    <a:pt x="1498" y="2290"/>
                  </a:lnTo>
                  <a:lnTo>
                    <a:pt x="1498" y="2288"/>
                  </a:lnTo>
                  <a:lnTo>
                    <a:pt x="1494" y="2284"/>
                  </a:lnTo>
                  <a:lnTo>
                    <a:pt x="1490" y="2284"/>
                  </a:lnTo>
                  <a:lnTo>
                    <a:pt x="1490" y="2288"/>
                  </a:lnTo>
                  <a:lnTo>
                    <a:pt x="1494" y="2291"/>
                  </a:lnTo>
                  <a:lnTo>
                    <a:pt x="1496" y="2291"/>
                  </a:lnTo>
                  <a:lnTo>
                    <a:pt x="1494" y="2291"/>
                  </a:lnTo>
                  <a:lnTo>
                    <a:pt x="1490" y="2295"/>
                  </a:lnTo>
                  <a:lnTo>
                    <a:pt x="1477" y="2301"/>
                  </a:lnTo>
                  <a:lnTo>
                    <a:pt x="1477" y="2303"/>
                  </a:lnTo>
                  <a:lnTo>
                    <a:pt x="1472" y="2306"/>
                  </a:lnTo>
                  <a:lnTo>
                    <a:pt x="1483" y="2312"/>
                  </a:lnTo>
                  <a:lnTo>
                    <a:pt x="1485" y="2310"/>
                  </a:lnTo>
                  <a:lnTo>
                    <a:pt x="1492" y="2310"/>
                  </a:lnTo>
                  <a:lnTo>
                    <a:pt x="1498" y="2314"/>
                  </a:lnTo>
                  <a:lnTo>
                    <a:pt x="1498" y="2314"/>
                  </a:lnTo>
                  <a:lnTo>
                    <a:pt x="1500" y="2316"/>
                  </a:lnTo>
                  <a:lnTo>
                    <a:pt x="1500" y="2316"/>
                  </a:lnTo>
                  <a:lnTo>
                    <a:pt x="1487" y="2316"/>
                  </a:lnTo>
                  <a:lnTo>
                    <a:pt x="1503" y="2321"/>
                  </a:lnTo>
                  <a:lnTo>
                    <a:pt x="1505" y="2323"/>
                  </a:lnTo>
                  <a:lnTo>
                    <a:pt x="1509" y="2325"/>
                  </a:lnTo>
                  <a:lnTo>
                    <a:pt x="1509" y="2327"/>
                  </a:lnTo>
                  <a:lnTo>
                    <a:pt x="1511" y="2329"/>
                  </a:lnTo>
                  <a:lnTo>
                    <a:pt x="1511" y="2332"/>
                  </a:lnTo>
                  <a:lnTo>
                    <a:pt x="1502" y="2332"/>
                  </a:lnTo>
                  <a:lnTo>
                    <a:pt x="1502" y="2332"/>
                  </a:lnTo>
                  <a:lnTo>
                    <a:pt x="1498" y="2329"/>
                  </a:lnTo>
                  <a:lnTo>
                    <a:pt x="1496" y="2329"/>
                  </a:lnTo>
                  <a:lnTo>
                    <a:pt x="1492" y="2332"/>
                  </a:lnTo>
                  <a:lnTo>
                    <a:pt x="1492" y="2327"/>
                  </a:lnTo>
                  <a:lnTo>
                    <a:pt x="1483" y="2327"/>
                  </a:lnTo>
                  <a:lnTo>
                    <a:pt x="1481" y="2332"/>
                  </a:lnTo>
                  <a:lnTo>
                    <a:pt x="1483" y="2336"/>
                  </a:lnTo>
                  <a:lnTo>
                    <a:pt x="1483" y="2338"/>
                  </a:lnTo>
                  <a:lnTo>
                    <a:pt x="1479" y="2340"/>
                  </a:lnTo>
                  <a:lnTo>
                    <a:pt x="1475" y="2342"/>
                  </a:lnTo>
                  <a:lnTo>
                    <a:pt x="1474" y="2347"/>
                  </a:lnTo>
                  <a:lnTo>
                    <a:pt x="1477" y="2351"/>
                  </a:lnTo>
                  <a:lnTo>
                    <a:pt x="1479" y="2351"/>
                  </a:lnTo>
                  <a:lnTo>
                    <a:pt x="1479" y="2353"/>
                  </a:lnTo>
                  <a:lnTo>
                    <a:pt x="1479" y="2353"/>
                  </a:lnTo>
                  <a:lnTo>
                    <a:pt x="1474" y="2353"/>
                  </a:lnTo>
                  <a:lnTo>
                    <a:pt x="1479" y="2362"/>
                  </a:lnTo>
                  <a:lnTo>
                    <a:pt x="1483" y="2357"/>
                  </a:lnTo>
                  <a:lnTo>
                    <a:pt x="1487" y="2360"/>
                  </a:lnTo>
                  <a:lnTo>
                    <a:pt x="1492" y="2360"/>
                  </a:lnTo>
                  <a:lnTo>
                    <a:pt x="1492" y="2355"/>
                  </a:lnTo>
                  <a:lnTo>
                    <a:pt x="1488" y="2349"/>
                  </a:lnTo>
                  <a:lnTo>
                    <a:pt x="1487" y="2347"/>
                  </a:lnTo>
                  <a:lnTo>
                    <a:pt x="1487" y="2347"/>
                  </a:lnTo>
                  <a:lnTo>
                    <a:pt x="1490" y="2349"/>
                  </a:lnTo>
                  <a:lnTo>
                    <a:pt x="1498" y="2349"/>
                  </a:lnTo>
                  <a:lnTo>
                    <a:pt x="1496" y="2344"/>
                  </a:lnTo>
                  <a:lnTo>
                    <a:pt x="1496" y="2344"/>
                  </a:lnTo>
                  <a:lnTo>
                    <a:pt x="1503" y="2351"/>
                  </a:lnTo>
                  <a:lnTo>
                    <a:pt x="1505" y="2353"/>
                  </a:lnTo>
                  <a:lnTo>
                    <a:pt x="1505" y="2357"/>
                  </a:lnTo>
                  <a:lnTo>
                    <a:pt x="1503" y="2360"/>
                  </a:lnTo>
                  <a:lnTo>
                    <a:pt x="1502" y="2364"/>
                  </a:lnTo>
                  <a:lnTo>
                    <a:pt x="1500" y="2364"/>
                  </a:lnTo>
                  <a:lnTo>
                    <a:pt x="1500" y="2370"/>
                  </a:lnTo>
                  <a:lnTo>
                    <a:pt x="1496" y="2372"/>
                  </a:lnTo>
                  <a:lnTo>
                    <a:pt x="1494" y="2372"/>
                  </a:lnTo>
                  <a:lnTo>
                    <a:pt x="1488" y="2377"/>
                  </a:lnTo>
                  <a:lnTo>
                    <a:pt x="1494" y="2383"/>
                  </a:lnTo>
                  <a:lnTo>
                    <a:pt x="1494" y="2383"/>
                  </a:lnTo>
                  <a:lnTo>
                    <a:pt x="1496" y="2385"/>
                  </a:lnTo>
                  <a:lnTo>
                    <a:pt x="1496" y="2385"/>
                  </a:lnTo>
                  <a:lnTo>
                    <a:pt x="1490" y="2385"/>
                  </a:lnTo>
                  <a:lnTo>
                    <a:pt x="1487" y="2388"/>
                  </a:lnTo>
                  <a:lnTo>
                    <a:pt x="1487" y="2394"/>
                  </a:lnTo>
                  <a:lnTo>
                    <a:pt x="1475" y="2394"/>
                  </a:lnTo>
                  <a:lnTo>
                    <a:pt x="1479" y="2396"/>
                  </a:lnTo>
                  <a:lnTo>
                    <a:pt x="1479" y="2398"/>
                  </a:lnTo>
                  <a:lnTo>
                    <a:pt x="1481" y="2402"/>
                  </a:lnTo>
                  <a:lnTo>
                    <a:pt x="1481" y="2403"/>
                  </a:lnTo>
                  <a:lnTo>
                    <a:pt x="1485" y="2407"/>
                  </a:lnTo>
                  <a:lnTo>
                    <a:pt x="1485" y="2413"/>
                  </a:lnTo>
                  <a:lnTo>
                    <a:pt x="1487" y="2416"/>
                  </a:lnTo>
                  <a:lnTo>
                    <a:pt x="1490" y="2420"/>
                  </a:lnTo>
                  <a:lnTo>
                    <a:pt x="1496" y="2420"/>
                  </a:lnTo>
                  <a:lnTo>
                    <a:pt x="1496" y="2416"/>
                  </a:lnTo>
                  <a:lnTo>
                    <a:pt x="1500" y="2422"/>
                  </a:lnTo>
                  <a:lnTo>
                    <a:pt x="1500" y="2426"/>
                  </a:lnTo>
                  <a:lnTo>
                    <a:pt x="1509" y="2426"/>
                  </a:lnTo>
                  <a:lnTo>
                    <a:pt x="1509" y="2418"/>
                  </a:lnTo>
                  <a:lnTo>
                    <a:pt x="1509" y="2418"/>
                  </a:lnTo>
                  <a:lnTo>
                    <a:pt x="1513" y="2416"/>
                  </a:lnTo>
                  <a:lnTo>
                    <a:pt x="1516" y="2413"/>
                  </a:lnTo>
                  <a:lnTo>
                    <a:pt x="1518" y="2413"/>
                  </a:lnTo>
                  <a:lnTo>
                    <a:pt x="1520" y="2411"/>
                  </a:lnTo>
                  <a:lnTo>
                    <a:pt x="1524" y="2411"/>
                  </a:lnTo>
                  <a:lnTo>
                    <a:pt x="1524" y="2411"/>
                  </a:lnTo>
                  <a:lnTo>
                    <a:pt x="1524" y="2413"/>
                  </a:lnTo>
                  <a:lnTo>
                    <a:pt x="1522" y="2413"/>
                  </a:lnTo>
                  <a:lnTo>
                    <a:pt x="1522" y="2416"/>
                  </a:lnTo>
                  <a:lnTo>
                    <a:pt x="1520" y="2416"/>
                  </a:lnTo>
                  <a:lnTo>
                    <a:pt x="1516" y="2422"/>
                  </a:lnTo>
                  <a:lnTo>
                    <a:pt x="1511" y="2422"/>
                  </a:lnTo>
                  <a:lnTo>
                    <a:pt x="1511" y="2431"/>
                  </a:lnTo>
                  <a:lnTo>
                    <a:pt x="1516" y="2431"/>
                  </a:lnTo>
                  <a:lnTo>
                    <a:pt x="1520" y="2429"/>
                  </a:lnTo>
                  <a:lnTo>
                    <a:pt x="1524" y="2426"/>
                  </a:lnTo>
                  <a:lnTo>
                    <a:pt x="1524" y="2422"/>
                  </a:lnTo>
                  <a:lnTo>
                    <a:pt x="1533" y="2422"/>
                  </a:lnTo>
                  <a:lnTo>
                    <a:pt x="1537" y="2424"/>
                  </a:lnTo>
                  <a:lnTo>
                    <a:pt x="1537" y="2426"/>
                  </a:lnTo>
                  <a:lnTo>
                    <a:pt x="1535" y="2429"/>
                  </a:lnTo>
                  <a:lnTo>
                    <a:pt x="1535" y="2426"/>
                  </a:lnTo>
                  <a:lnTo>
                    <a:pt x="1530" y="2429"/>
                  </a:lnTo>
                  <a:lnTo>
                    <a:pt x="1526" y="2429"/>
                  </a:lnTo>
                  <a:lnTo>
                    <a:pt x="1522" y="2431"/>
                  </a:lnTo>
                  <a:lnTo>
                    <a:pt x="1518" y="2433"/>
                  </a:lnTo>
                  <a:lnTo>
                    <a:pt x="1516" y="2435"/>
                  </a:lnTo>
                  <a:lnTo>
                    <a:pt x="1513" y="2435"/>
                  </a:lnTo>
                  <a:lnTo>
                    <a:pt x="1503" y="2443"/>
                  </a:lnTo>
                  <a:lnTo>
                    <a:pt x="1516" y="2439"/>
                  </a:lnTo>
                  <a:lnTo>
                    <a:pt x="1526" y="2439"/>
                  </a:lnTo>
                  <a:lnTo>
                    <a:pt x="1531" y="2437"/>
                  </a:lnTo>
                  <a:lnTo>
                    <a:pt x="1531" y="2433"/>
                  </a:lnTo>
                  <a:lnTo>
                    <a:pt x="1531" y="2433"/>
                  </a:lnTo>
                  <a:lnTo>
                    <a:pt x="1533" y="2433"/>
                  </a:lnTo>
                  <a:lnTo>
                    <a:pt x="1533" y="2441"/>
                  </a:lnTo>
                  <a:lnTo>
                    <a:pt x="1541" y="2441"/>
                  </a:lnTo>
                  <a:lnTo>
                    <a:pt x="1552" y="2431"/>
                  </a:lnTo>
                  <a:lnTo>
                    <a:pt x="1556" y="2428"/>
                  </a:lnTo>
                  <a:lnTo>
                    <a:pt x="1567" y="2424"/>
                  </a:lnTo>
                  <a:lnTo>
                    <a:pt x="1576" y="2422"/>
                  </a:lnTo>
                  <a:lnTo>
                    <a:pt x="1580" y="2416"/>
                  </a:lnTo>
                  <a:lnTo>
                    <a:pt x="1585" y="2418"/>
                  </a:lnTo>
                  <a:lnTo>
                    <a:pt x="1593" y="2418"/>
                  </a:lnTo>
                  <a:lnTo>
                    <a:pt x="1593" y="2411"/>
                  </a:lnTo>
                  <a:lnTo>
                    <a:pt x="1589" y="2403"/>
                  </a:lnTo>
                  <a:lnTo>
                    <a:pt x="1587" y="2402"/>
                  </a:lnTo>
                  <a:lnTo>
                    <a:pt x="1584" y="2392"/>
                  </a:lnTo>
                  <a:lnTo>
                    <a:pt x="1584" y="2390"/>
                  </a:lnTo>
                  <a:lnTo>
                    <a:pt x="1585" y="2388"/>
                  </a:lnTo>
                  <a:lnTo>
                    <a:pt x="1595" y="2377"/>
                  </a:lnTo>
                  <a:lnTo>
                    <a:pt x="1595" y="2374"/>
                  </a:lnTo>
                  <a:lnTo>
                    <a:pt x="1595" y="2374"/>
                  </a:lnTo>
                  <a:lnTo>
                    <a:pt x="1597" y="2372"/>
                  </a:lnTo>
                  <a:lnTo>
                    <a:pt x="1606" y="2372"/>
                  </a:lnTo>
                  <a:lnTo>
                    <a:pt x="1606" y="2359"/>
                  </a:lnTo>
                  <a:lnTo>
                    <a:pt x="1608" y="2355"/>
                  </a:lnTo>
                  <a:lnTo>
                    <a:pt x="1610" y="2355"/>
                  </a:lnTo>
                  <a:lnTo>
                    <a:pt x="1613" y="2349"/>
                  </a:lnTo>
                  <a:lnTo>
                    <a:pt x="1619" y="2344"/>
                  </a:lnTo>
                  <a:lnTo>
                    <a:pt x="1623" y="2340"/>
                  </a:lnTo>
                  <a:lnTo>
                    <a:pt x="1628" y="2338"/>
                  </a:lnTo>
                  <a:lnTo>
                    <a:pt x="1632" y="2338"/>
                  </a:lnTo>
                  <a:lnTo>
                    <a:pt x="1636" y="2334"/>
                  </a:lnTo>
                  <a:lnTo>
                    <a:pt x="1632" y="2331"/>
                  </a:lnTo>
                  <a:lnTo>
                    <a:pt x="1632" y="2331"/>
                  </a:lnTo>
                  <a:lnTo>
                    <a:pt x="1638" y="2329"/>
                  </a:lnTo>
                  <a:lnTo>
                    <a:pt x="1638" y="2323"/>
                  </a:lnTo>
                  <a:lnTo>
                    <a:pt x="1641" y="2319"/>
                  </a:lnTo>
                  <a:lnTo>
                    <a:pt x="1636" y="2319"/>
                  </a:lnTo>
                  <a:lnTo>
                    <a:pt x="1634" y="2318"/>
                  </a:lnTo>
                  <a:lnTo>
                    <a:pt x="1628" y="2318"/>
                  </a:lnTo>
                  <a:lnTo>
                    <a:pt x="1627" y="2314"/>
                  </a:lnTo>
                  <a:lnTo>
                    <a:pt x="1621" y="2312"/>
                  </a:lnTo>
                  <a:lnTo>
                    <a:pt x="1619" y="2312"/>
                  </a:lnTo>
                  <a:lnTo>
                    <a:pt x="1617" y="2308"/>
                  </a:lnTo>
                  <a:lnTo>
                    <a:pt x="1613" y="2301"/>
                  </a:lnTo>
                  <a:lnTo>
                    <a:pt x="1612" y="2299"/>
                  </a:lnTo>
                  <a:lnTo>
                    <a:pt x="1610" y="2297"/>
                  </a:lnTo>
                  <a:lnTo>
                    <a:pt x="1610" y="2295"/>
                  </a:lnTo>
                  <a:lnTo>
                    <a:pt x="1612" y="2291"/>
                  </a:lnTo>
                  <a:lnTo>
                    <a:pt x="1612" y="2290"/>
                  </a:lnTo>
                  <a:lnTo>
                    <a:pt x="1613" y="2288"/>
                  </a:lnTo>
                  <a:lnTo>
                    <a:pt x="1615" y="2288"/>
                  </a:lnTo>
                  <a:lnTo>
                    <a:pt x="1617" y="2282"/>
                  </a:lnTo>
                  <a:lnTo>
                    <a:pt x="1617" y="2282"/>
                  </a:lnTo>
                  <a:lnTo>
                    <a:pt x="1619" y="2280"/>
                  </a:lnTo>
                  <a:lnTo>
                    <a:pt x="1623" y="2280"/>
                  </a:lnTo>
                  <a:lnTo>
                    <a:pt x="1627" y="2278"/>
                  </a:lnTo>
                  <a:lnTo>
                    <a:pt x="1630" y="2278"/>
                  </a:lnTo>
                  <a:lnTo>
                    <a:pt x="1634" y="2277"/>
                  </a:lnTo>
                  <a:lnTo>
                    <a:pt x="1641" y="2277"/>
                  </a:lnTo>
                  <a:lnTo>
                    <a:pt x="1641" y="2271"/>
                  </a:lnTo>
                  <a:lnTo>
                    <a:pt x="1643" y="2269"/>
                  </a:lnTo>
                  <a:lnTo>
                    <a:pt x="1643" y="2267"/>
                  </a:lnTo>
                  <a:lnTo>
                    <a:pt x="1645" y="2258"/>
                  </a:lnTo>
                  <a:lnTo>
                    <a:pt x="1645" y="2247"/>
                  </a:lnTo>
                  <a:lnTo>
                    <a:pt x="1645" y="2247"/>
                  </a:lnTo>
                  <a:lnTo>
                    <a:pt x="1649" y="2247"/>
                  </a:lnTo>
                  <a:lnTo>
                    <a:pt x="1653" y="2245"/>
                  </a:lnTo>
                  <a:lnTo>
                    <a:pt x="1655" y="2241"/>
                  </a:lnTo>
                  <a:lnTo>
                    <a:pt x="1656" y="2239"/>
                  </a:lnTo>
                  <a:lnTo>
                    <a:pt x="1662" y="2239"/>
                  </a:lnTo>
                  <a:lnTo>
                    <a:pt x="1662" y="2232"/>
                  </a:lnTo>
                  <a:lnTo>
                    <a:pt x="1658" y="2232"/>
                  </a:lnTo>
                  <a:lnTo>
                    <a:pt x="1656" y="2230"/>
                  </a:lnTo>
                  <a:lnTo>
                    <a:pt x="1666" y="2230"/>
                  </a:lnTo>
                  <a:lnTo>
                    <a:pt x="1662" y="2224"/>
                  </a:lnTo>
                  <a:lnTo>
                    <a:pt x="1651" y="2219"/>
                  </a:lnTo>
                  <a:lnTo>
                    <a:pt x="1651" y="2215"/>
                  </a:lnTo>
                  <a:lnTo>
                    <a:pt x="1649" y="2209"/>
                  </a:lnTo>
                  <a:lnTo>
                    <a:pt x="1649" y="2207"/>
                  </a:lnTo>
                  <a:lnTo>
                    <a:pt x="1647" y="2206"/>
                  </a:lnTo>
                  <a:lnTo>
                    <a:pt x="1649" y="2198"/>
                  </a:lnTo>
                  <a:lnTo>
                    <a:pt x="1649" y="2194"/>
                  </a:lnTo>
                  <a:lnTo>
                    <a:pt x="1651" y="2198"/>
                  </a:lnTo>
                  <a:lnTo>
                    <a:pt x="1664" y="2204"/>
                  </a:lnTo>
                  <a:lnTo>
                    <a:pt x="1671" y="2206"/>
                  </a:lnTo>
                  <a:lnTo>
                    <a:pt x="1679" y="2206"/>
                  </a:lnTo>
                  <a:lnTo>
                    <a:pt x="1684" y="2202"/>
                  </a:lnTo>
                  <a:lnTo>
                    <a:pt x="1694" y="2198"/>
                  </a:lnTo>
                  <a:lnTo>
                    <a:pt x="1697" y="2191"/>
                  </a:lnTo>
                  <a:lnTo>
                    <a:pt x="1697" y="2183"/>
                  </a:lnTo>
                  <a:lnTo>
                    <a:pt x="1699" y="2176"/>
                  </a:lnTo>
                  <a:lnTo>
                    <a:pt x="1699" y="2166"/>
                  </a:lnTo>
                  <a:lnTo>
                    <a:pt x="1697" y="2165"/>
                  </a:lnTo>
                  <a:lnTo>
                    <a:pt x="1697" y="2163"/>
                  </a:lnTo>
                  <a:lnTo>
                    <a:pt x="1696" y="2161"/>
                  </a:lnTo>
                  <a:lnTo>
                    <a:pt x="1697" y="2161"/>
                  </a:lnTo>
                  <a:lnTo>
                    <a:pt x="1699" y="2161"/>
                  </a:lnTo>
                  <a:lnTo>
                    <a:pt x="1703" y="2163"/>
                  </a:lnTo>
                  <a:lnTo>
                    <a:pt x="1718" y="2161"/>
                  </a:lnTo>
                  <a:lnTo>
                    <a:pt x="1733" y="2161"/>
                  </a:lnTo>
                  <a:lnTo>
                    <a:pt x="1735" y="2159"/>
                  </a:lnTo>
                  <a:lnTo>
                    <a:pt x="1737" y="2159"/>
                  </a:lnTo>
                  <a:lnTo>
                    <a:pt x="1742" y="2157"/>
                  </a:lnTo>
                  <a:lnTo>
                    <a:pt x="1750" y="2155"/>
                  </a:lnTo>
                  <a:lnTo>
                    <a:pt x="1757" y="2152"/>
                  </a:lnTo>
                  <a:lnTo>
                    <a:pt x="1759" y="2152"/>
                  </a:lnTo>
                  <a:lnTo>
                    <a:pt x="1766" y="2150"/>
                  </a:lnTo>
                  <a:lnTo>
                    <a:pt x="1766" y="2148"/>
                  </a:lnTo>
                  <a:lnTo>
                    <a:pt x="1770" y="2148"/>
                  </a:lnTo>
                  <a:lnTo>
                    <a:pt x="1770" y="2144"/>
                  </a:lnTo>
                  <a:lnTo>
                    <a:pt x="1772" y="2142"/>
                  </a:lnTo>
                  <a:lnTo>
                    <a:pt x="1772" y="2140"/>
                  </a:lnTo>
                  <a:lnTo>
                    <a:pt x="1776" y="2135"/>
                  </a:lnTo>
                  <a:lnTo>
                    <a:pt x="1779" y="2129"/>
                  </a:lnTo>
                  <a:lnTo>
                    <a:pt x="1779" y="2127"/>
                  </a:lnTo>
                  <a:lnTo>
                    <a:pt x="1783" y="2125"/>
                  </a:lnTo>
                  <a:lnTo>
                    <a:pt x="1785" y="2118"/>
                  </a:lnTo>
                  <a:lnTo>
                    <a:pt x="1785" y="2109"/>
                  </a:lnTo>
                  <a:lnTo>
                    <a:pt x="1778" y="2109"/>
                  </a:lnTo>
                  <a:lnTo>
                    <a:pt x="1774" y="2105"/>
                  </a:lnTo>
                  <a:lnTo>
                    <a:pt x="1774" y="2103"/>
                  </a:lnTo>
                  <a:lnTo>
                    <a:pt x="1772" y="2101"/>
                  </a:lnTo>
                  <a:lnTo>
                    <a:pt x="1774" y="2099"/>
                  </a:lnTo>
                  <a:lnTo>
                    <a:pt x="1774" y="2096"/>
                  </a:lnTo>
                  <a:lnTo>
                    <a:pt x="1774" y="2096"/>
                  </a:lnTo>
                  <a:lnTo>
                    <a:pt x="1779" y="2096"/>
                  </a:lnTo>
                  <a:lnTo>
                    <a:pt x="1776" y="2090"/>
                  </a:lnTo>
                  <a:lnTo>
                    <a:pt x="1776" y="2088"/>
                  </a:lnTo>
                  <a:lnTo>
                    <a:pt x="1772" y="2084"/>
                  </a:lnTo>
                  <a:lnTo>
                    <a:pt x="1768" y="2084"/>
                  </a:lnTo>
                  <a:lnTo>
                    <a:pt x="1768" y="2084"/>
                  </a:lnTo>
                  <a:lnTo>
                    <a:pt x="1768" y="2081"/>
                  </a:lnTo>
                  <a:lnTo>
                    <a:pt x="1765" y="2081"/>
                  </a:lnTo>
                  <a:lnTo>
                    <a:pt x="1763" y="2079"/>
                  </a:lnTo>
                  <a:lnTo>
                    <a:pt x="1761" y="2079"/>
                  </a:lnTo>
                  <a:lnTo>
                    <a:pt x="1755" y="2073"/>
                  </a:lnTo>
                  <a:lnTo>
                    <a:pt x="1755" y="2068"/>
                  </a:lnTo>
                  <a:lnTo>
                    <a:pt x="1757" y="2066"/>
                  </a:lnTo>
                  <a:lnTo>
                    <a:pt x="1759" y="2066"/>
                  </a:lnTo>
                  <a:lnTo>
                    <a:pt x="1761" y="2068"/>
                  </a:lnTo>
                  <a:lnTo>
                    <a:pt x="1765" y="2075"/>
                  </a:lnTo>
                  <a:lnTo>
                    <a:pt x="1776" y="2075"/>
                  </a:lnTo>
                  <a:lnTo>
                    <a:pt x="1781" y="2079"/>
                  </a:lnTo>
                  <a:lnTo>
                    <a:pt x="1787" y="2082"/>
                  </a:lnTo>
                  <a:lnTo>
                    <a:pt x="1794" y="2082"/>
                  </a:lnTo>
                  <a:lnTo>
                    <a:pt x="1800" y="2084"/>
                  </a:lnTo>
                  <a:lnTo>
                    <a:pt x="1802" y="2084"/>
                  </a:lnTo>
                  <a:lnTo>
                    <a:pt x="1806" y="2082"/>
                  </a:lnTo>
                  <a:lnTo>
                    <a:pt x="1807" y="2084"/>
                  </a:lnTo>
                  <a:lnTo>
                    <a:pt x="1813" y="2084"/>
                  </a:lnTo>
                  <a:lnTo>
                    <a:pt x="1819" y="2081"/>
                  </a:lnTo>
                  <a:lnTo>
                    <a:pt x="1824" y="2077"/>
                  </a:lnTo>
                  <a:lnTo>
                    <a:pt x="1830" y="2073"/>
                  </a:lnTo>
                  <a:lnTo>
                    <a:pt x="1832" y="2069"/>
                  </a:lnTo>
                  <a:lnTo>
                    <a:pt x="1835" y="2066"/>
                  </a:lnTo>
                  <a:lnTo>
                    <a:pt x="1837" y="2062"/>
                  </a:lnTo>
                  <a:lnTo>
                    <a:pt x="1839" y="2058"/>
                  </a:lnTo>
                  <a:lnTo>
                    <a:pt x="1839" y="2058"/>
                  </a:lnTo>
                  <a:lnTo>
                    <a:pt x="1841" y="2058"/>
                  </a:lnTo>
                  <a:lnTo>
                    <a:pt x="1845" y="2054"/>
                  </a:lnTo>
                  <a:lnTo>
                    <a:pt x="1845" y="2053"/>
                  </a:lnTo>
                  <a:lnTo>
                    <a:pt x="1847" y="2053"/>
                  </a:lnTo>
                  <a:lnTo>
                    <a:pt x="1848" y="2047"/>
                  </a:lnTo>
                  <a:lnTo>
                    <a:pt x="1850" y="2041"/>
                  </a:lnTo>
                  <a:lnTo>
                    <a:pt x="1852" y="2040"/>
                  </a:lnTo>
                  <a:lnTo>
                    <a:pt x="1852" y="2038"/>
                  </a:lnTo>
                  <a:lnTo>
                    <a:pt x="1856" y="2034"/>
                  </a:lnTo>
                  <a:lnTo>
                    <a:pt x="1856" y="2027"/>
                  </a:lnTo>
                  <a:lnTo>
                    <a:pt x="1856" y="2027"/>
                  </a:lnTo>
                  <a:lnTo>
                    <a:pt x="1860" y="2027"/>
                  </a:lnTo>
                  <a:lnTo>
                    <a:pt x="1860" y="2025"/>
                  </a:lnTo>
                  <a:lnTo>
                    <a:pt x="1863" y="2023"/>
                  </a:lnTo>
                  <a:lnTo>
                    <a:pt x="1867" y="2023"/>
                  </a:lnTo>
                  <a:lnTo>
                    <a:pt x="1867" y="2019"/>
                  </a:lnTo>
                  <a:lnTo>
                    <a:pt x="1867" y="2019"/>
                  </a:lnTo>
                  <a:lnTo>
                    <a:pt x="1873" y="2019"/>
                  </a:lnTo>
                  <a:lnTo>
                    <a:pt x="1873" y="2017"/>
                  </a:lnTo>
                  <a:lnTo>
                    <a:pt x="1873" y="2017"/>
                  </a:lnTo>
                  <a:lnTo>
                    <a:pt x="1876" y="2013"/>
                  </a:lnTo>
                  <a:lnTo>
                    <a:pt x="1876" y="2010"/>
                  </a:lnTo>
                  <a:lnTo>
                    <a:pt x="1878" y="2008"/>
                  </a:lnTo>
                  <a:lnTo>
                    <a:pt x="1882" y="2006"/>
                  </a:lnTo>
                  <a:lnTo>
                    <a:pt x="1884" y="2002"/>
                  </a:lnTo>
                  <a:lnTo>
                    <a:pt x="1886" y="1999"/>
                  </a:lnTo>
                  <a:lnTo>
                    <a:pt x="1886" y="1997"/>
                  </a:lnTo>
                  <a:lnTo>
                    <a:pt x="1891" y="1991"/>
                  </a:lnTo>
                  <a:lnTo>
                    <a:pt x="1891" y="1987"/>
                  </a:lnTo>
                  <a:lnTo>
                    <a:pt x="1893" y="1987"/>
                  </a:lnTo>
                  <a:lnTo>
                    <a:pt x="1895" y="1982"/>
                  </a:lnTo>
                  <a:lnTo>
                    <a:pt x="1895" y="1980"/>
                  </a:lnTo>
                  <a:lnTo>
                    <a:pt x="1897" y="1978"/>
                  </a:lnTo>
                  <a:lnTo>
                    <a:pt x="1897" y="1974"/>
                  </a:lnTo>
                  <a:lnTo>
                    <a:pt x="1903" y="1969"/>
                  </a:lnTo>
                  <a:lnTo>
                    <a:pt x="1903" y="1967"/>
                  </a:lnTo>
                  <a:lnTo>
                    <a:pt x="1903" y="1967"/>
                  </a:lnTo>
                  <a:lnTo>
                    <a:pt x="1906" y="1967"/>
                  </a:lnTo>
                  <a:lnTo>
                    <a:pt x="1908" y="1963"/>
                  </a:lnTo>
                  <a:lnTo>
                    <a:pt x="1910" y="1961"/>
                  </a:lnTo>
                  <a:lnTo>
                    <a:pt x="1912" y="1956"/>
                  </a:lnTo>
                  <a:lnTo>
                    <a:pt x="1914" y="1956"/>
                  </a:lnTo>
                  <a:lnTo>
                    <a:pt x="1914" y="1941"/>
                  </a:lnTo>
                  <a:lnTo>
                    <a:pt x="1918" y="1937"/>
                  </a:lnTo>
                  <a:lnTo>
                    <a:pt x="1918" y="1931"/>
                  </a:lnTo>
                  <a:lnTo>
                    <a:pt x="1916" y="1931"/>
                  </a:lnTo>
                  <a:lnTo>
                    <a:pt x="1914" y="1926"/>
                  </a:lnTo>
                  <a:lnTo>
                    <a:pt x="1916" y="1924"/>
                  </a:lnTo>
                  <a:lnTo>
                    <a:pt x="1916" y="1918"/>
                  </a:lnTo>
                  <a:lnTo>
                    <a:pt x="1914" y="1915"/>
                  </a:lnTo>
                  <a:lnTo>
                    <a:pt x="1916" y="1913"/>
                  </a:lnTo>
                  <a:lnTo>
                    <a:pt x="1916" y="1911"/>
                  </a:lnTo>
                  <a:lnTo>
                    <a:pt x="1918" y="1911"/>
                  </a:lnTo>
                  <a:lnTo>
                    <a:pt x="1918" y="1900"/>
                  </a:lnTo>
                  <a:lnTo>
                    <a:pt x="1916" y="1900"/>
                  </a:lnTo>
                  <a:lnTo>
                    <a:pt x="1916" y="1896"/>
                  </a:lnTo>
                  <a:lnTo>
                    <a:pt x="1918" y="1894"/>
                  </a:lnTo>
                  <a:lnTo>
                    <a:pt x="1919" y="1894"/>
                  </a:lnTo>
                  <a:lnTo>
                    <a:pt x="1919" y="1890"/>
                  </a:lnTo>
                  <a:lnTo>
                    <a:pt x="1923" y="1892"/>
                  </a:lnTo>
                  <a:lnTo>
                    <a:pt x="1925" y="1892"/>
                  </a:lnTo>
                  <a:lnTo>
                    <a:pt x="1929" y="1888"/>
                  </a:lnTo>
                  <a:lnTo>
                    <a:pt x="1929" y="1887"/>
                  </a:lnTo>
                  <a:lnTo>
                    <a:pt x="1932" y="1883"/>
                  </a:lnTo>
                  <a:lnTo>
                    <a:pt x="1936" y="1883"/>
                  </a:lnTo>
                  <a:lnTo>
                    <a:pt x="1938" y="1879"/>
                  </a:lnTo>
                  <a:lnTo>
                    <a:pt x="1938" y="1877"/>
                  </a:lnTo>
                  <a:lnTo>
                    <a:pt x="1940" y="1877"/>
                  </a:lnTo>
                  <a:lnTo>
                    <a:pt x="1944" y="1874"/>
                  </a:lnTo>
                  <a:lnTo>
                    <a:pt x="1945" y="1874"/>
                  </a:lnTo>
                  <a:lnTo>
                    <a:pt x="1947" y="1872"/>
                  </a:lnTo>
                  <a:lnTo>
                    <a:pt x="1949" y="1872"/>
                  </a:lnTo>
                  <a:lnTo>
                    <a:pt x="1951" y="1870"/>
                  </a:lnTo>
                  <a:lnTo>
                    <a:pt x="1955" y="1870"/>
                  </a:lnTo>
                  <a:lnTo>
                    <a:pt x="1955" y="1868"/>
                  </a:lnTo>
                  <a:lnTo>
                    <a:pt x="1955" y="1868"/>
                  </a:lnTo>
                  <a:lnTo>
                    <a:pt x="1957" y="1866"/>
                  </a:lnTo>
                  <a:lnTo>
                    <a:pt x="1959" y="1866"/>
                  </a:lnTo>
                  <a:lnTo>
                    <a:pt x="1962" y="1868"/>
                  </a:lnTo>
                  <a:lnTo>
                    <a:pt x="1964" y="1868"/>
                  </a:lnTo>
                  <a:lnTo>
                    <a:pt x="1968" y="1872"/>
                  </a:lnTo>
                  <a:lnTo>
                    <a:pt x="1968" y="1860"/>
                  </a:lnTo>
                  <a:lnTo>
                    <a:pt x="1968" y="1860"/>
                  </a:lnTo>
                  <a:lnTo>
                    <a:pt x="1975" y="1860"/>
                  </a:lnTo>
                  <a:lnTo>
                    <a:pt x="1975" y="1857"/>
                  </a:lnTo>
                  <a:lnTo>
                    <a:pt x="1977" y="1855"/>
                  </a:lnTo>
                  <a:lnTo>
                    <a:pt x="1977" y="1853"/>
                  </a:lnTo>
                  <a:lnTo>
                    <a:pt x="1981" y="1851"/>
                  </a:lnTo>
                  <a:lnTo>
                    <a:pt x="1983" y="1847"/>
                  </a:lnTo>
                  <a:lnTo>
                    <a:pt x="1990" y="1847"/>
                  </a:lnTo>
                  <a:lnTo>
                    <a:pt x="1994" y="1846"/>
                  </a:lnTo>
                  <a:lnTo>
                    <a:pt x="1996" y="1846"/>
                  </a:lnTo>
                  <a:lnTo>
                    <a:pt x="1998" y="1847"/>
                  </a:lnTo>
                  <a:lnTo>
                    <a:pt x="2001" y="1847"/>
                  </a:lnTo>
                  <a:lnTo>
                    <a:pt x="2001" y="1853"/>
                  </a:lnTo>
                  <a:lnTo>
                    <a:pt x="2005" y="1849"/>
                  </a:lnTo>
                  <a:lnTo>
                    <a:pt x="2013" y="1849"/>
                  </a:lnTo>
                  <a:lnTo>
                    <a:pt x="2020" y="1849"/>
                  </a:lnTo>
                  <a:lnTo>
                    <a:pt x="2022" y="1840"/>
                  </a:lnTo>
                  <a:lnTo>
                    <a:pt x="2026" y="1836"/>
                  </a:lnTo>
                  <a:lnTo>
                    <a:pt x="2028" y="1832"/>
                  </a:lnTo>
                  <a:lnTo>
                    <a:pt x="2029" y="1832"/>
                  </a:lnTo>
                  <a:lnTo>
                    <a:pt x="2031" y="1831"/>
                  </a:lnTo>
                  <a:lnTo>
                    <a:pt x="2033" y="1831"/>
                  </a:lnTo>
                  <a:lnTo>
                    <a:pt x="2037" y="1827"/>
                  </a:lnTo>
                  <a:lnTo>
                    <a:pt x="2037" y="1812"/>
                  </a:lnTo>
                  <a:lnTo>
                    <a:pt x="2039" y="1810"/>
                  </a:lnTo>
                  <a:lnTo>
                    <a:pt x="2039" y="1806"/>
                  </a:lnTo>
                  <a:lnTo>
                    <a:pt x="2048" y="1797"/>
                  </a:lnTo>
                  <a:lnTo>
                    <a:pt x="2048" y="1793"/>
                  </a:lnTo>
                  <a:lnTo>
                    <a:pt x="2050" y="1793"/>
                  </a:lnTo>
                  <a:lnTo>
                    <a:pt x="2052" y="1790"/>
                  </a:lnTo>
                  <a:lnTo>
                    <a:pt x="2054" y="1788"/>
                  </a:lnTo>
                  <a:lnTo>
                    <a:pt x="2057" y="1778"/>
                  </a:lnTo>
                  <a:lnTo>
                    <a:pt x="2057" y="1756"/>
                  </a:lnTo>
                  <a:lnTo>
                    <a:pt x="2059" y="1752"/>
                  </a:lnTo>
                  <a:lnTo>
                    <a:pt x="2059" y="1750"/>
                  </a:lnTo>
                  <a:lnTo>
                    <a:pt x="2061" y="1749"/>
                  </a:lnTo>
                  <a:lnTo>
                    <a:pt x="2063" y="1749"/>
                  </a:lnTo>
                  <a:lnTo>
                    <a:pt x="2067" y="1745"/>
                  </a:lnTo>
                  <a:lnTo>
                    <a:pt x="2067" y="1735"/>
                  </a:lnTo>
                  <a:lnTo>
                    <a:pt x="2069" y="1732"/>
                  </a:lnTo>
                  <a:lnTo>
                    <a:pt x="2069" y="1721"/>
                  </a:lnTo>
                  <a:lnTo>
                    <a:pt x="2070" y="1715"/>
                  </a:lnTo>
                  <a:lnTo>
                    <a:pt x="2072" y="1713"/>
                  </a:lnTo>
                  <a:lnTo>
                    <a:pt x="2072" y="1698"/>
                  </a:lnTo>
                  <a:lnTo>
                    <a:pt x="2070" y="1696"/>
                  </a:lnTo>
                  <a:lnTo>
                    <a:pt x="2070" y="1691"/>
                  </a:lnTo>
                  <a:lnTo>
                    <a:pt x="2069" y="1687"/>
                  </a:lnTo>
                  <a:lnTo>
                    <a:pt x="2069" y="1648"/>
                  </a:lnTo>
                  <a:lnTo>
                    <a:pt x="2069" y="1648"/>
                  </a:lnTo>
                  <a:lnTo>
                    <a:pt x="2072" y="1650"/>
                  </a:lnTo>
                  <a:lnTo>
                    <a:pt x="2084" y="1650"/>
                  </a:lnTo>
                  <a:lnTo>
                    <a:pt x="2085" y="1646"/>
                  </a:lnTo>
                  <a:lnTo>
                    <a:pt x="2087" y="1642"/>
                  </a:lnTo>
                  <a:lnTo>
                    <a:pt x="2089" y="1633"/>
                  </a:lnTo>
                  <a:lnTo>
                    <a:pt x="2091" y="1631"/>
                  </a:lnTo>
                  <a:lnTo>
                    <a:pt x="2093" y="1627"/>
                  </a:lnTo>
                  <a:lnTo>
                    <a:pt x="2093" y="1625"/>
                  </a:lnTo>
                  <a:lnTo>
                    <a:pt x="2097" y="1622"/>
                  </a:lnTo>
                  <a:lnTo>
                    <a:pt x="2097" y="1616"/>
                  </a:lnTo>
                  <a:lnTo>
                    <a:pt x="2100" y="1612"/>
                  </a:lnTo>
                  <a:lnTo>
                    <a:pt x="2104" y="1609"/>
                  </a:lnTo>
                  <a:lnTo>
                    <a:pt x="2110" y="1605"/>
                  </a:lnTo>
                  <a:lnTo>
                    <a:pt x="2115" y="1597"/>
                  </a:lnTo>
                  <a:lnTo>
                    <a:pt x="2115" y="1597"/>
                  </a:lnTo>
                  <a:lnTo>
                    <a:pt x="2117" y="1597"/>
                  </a:lnTo>
                  <a:lnTo>
                    <a:pt x="2117" y="1594"/>
                  </a:lnTo>
                  <a:lnTo>
                    <a:pt x="2119" y="1592"/>
                  </a:lnTo>
                  <a:lnTo>
                    <a:pt x="2117" y="1590"/>
                  </a:lnTo>
                  <a:lnTo>
                    <a:pt x="2119" y="1586"/>
                  </a:lnTo>
                  <a:lnTo>
                    <a:pt x="2119" y="1586"/>
                  </a:lnTo>
                  <a:lnTo>
                    <a:pt x="2123" y="1584"/>
                  </a:lnTo>
                  <a:lnTo>
                    <a:pt x="2128" y="1582"/>
                  </a:lnTo>
                  <a:lnTo>
                    <a:pt x="2132" y="1575"/>
                  </a:lnTo>
                  <a:lnTo>
                    <a:pt x="2134" y="1569"/>
                  </a:lnTo>
                  <a:lnTo>
                    <a:pt x="2134" y="1560"/>
                  </a:lnTo>
                  <a:lnTo>
                    <a:pt x="2136" y="1554"/>
                  </a:lnTo>
                  <a:lnTo>
                    <a:pt x="2136" y="1549"/>
                  </a:lnTo>
                  <a:lnTo>
                    <a:pt x="2134" y="1540"/>
                  </a:lnTo>
                  <a:lnTo>
                    <a:pt x="2134" y="1530"/>
                  </a:lnTo>
                  <a:lnTo>
                    <a:pt x="2136" y="1521"/>
                  </a:lnTo>
                  <a:lnTo>
                    <a:pt x="2134" y="1515"/>
                  </a:lnTo>
                  <a:close/>
                  <a:moveTo>
                    <a:pt x="1582" y="1366"/>
                  </a:moveTo>
                  <a:lnTo>
                    <a:pt x="1582" y="1366"/>
                  </a:lnTo>
                  <a:lnTo>
                    <a:pt x="1582" y="1366"/>
                  </a:lnTo>
                  <a:lnTo>
                    <a:pt x="1582" y="1366"/>
                  </a:lnTo>
                  <a:close/>
                  <a:moveTo>
                    <a:pt x="1615" y="1596"/>
                  </a:moveTo>
                  <a:lnTo>
                    <a:pt x="1617" y="1596"/>
                  </a:lnTo>
                  <a:lnTo>
                    <a:pt x="1617" y="1594"/>
                  </a:lnTo>
                  <a:lnTo>
                    <a:pt x="1617" y="1596"/>
                  </a:lnTo>
                  <a:lnTo>
                    <a:pt x="1615" y="1596"/>
                  </a:lnTo>
                  <a:close/>
                  <a:moveTo>
                    <a:pt x="1757" y="1883"/>
                  </a:moveTo>
                  <a:lnTo>
                    <a:pt x="1757" y="1883"/>
                  </a:lnTo>
                  <a:lnTo>
                    <a:pt x="1755" y="1883"/>
                  </a:lnTo>
                  <a:lnTo>
                    <a:pt x="1757" y="1883"/>
                  </a:lnTo>
                  <a:close/>
                  <a:moveTo>
                    <a:pt x="1526" y="2271"/>
                  </a:moveTo>
                  <a:lnTo>
                    <a:pt x="1524" y="2273"/>
                  </a:lnTo>
                  <a:lnTo>
                    <a:pt x="1524" y="2273"/>
                  </a:lnTo>
                  <a:lnTo>
                    <a:pt x="1524" y="2267"/>
                  </a:lnTo>
                  <a:lnTo>
                    <a:pt x="1526" y="2265"/>
                  </a:lnTo>
                  <a:lnTo>
                    <a:pt x="1526" y="2271"/>
                  </a:lnTo>
                  <a:close/>
                  <a:moveTo>
                    <a:pt x="1509" y="2407"/>
                  </a:moveTo>
                  <a:lnTo>
                    <a:pt x="1513" y="2409"/>
                  </a:lnTo>
                  <a:lnTo>
                    <a:pt x="1513" y="2409"/>
                  </a:lnTo>
                  <a:lnTo>
                    <a:pt x="1511" y="2411"/>
                  </a:lnTo>
                  <a:lnTo>
                    <a:pt x="1509" y="2411"/>
                  </a:lnTo>
                  <a:lnTo>
                    <a:pt x="1505" y="2407"/>
                  </a:lnTo>
                  <a:lnTo>
                    <a:pt x="1509" y="2407"/>
                  </a:lnTo>
                  <a:close/>
                  <a:moveTo>
                    <a:pt x="1298" y="1144"/>
                  </a:moveTo>
                  <a:lnTo>
                    <a:pt x="1298" y="1144"/>
                  </a:lnTo>
                  <a:lnTo>
                    <a:pt x="1296" y="1144"/>
                  </a:lnTo>
                  <a:lnTo>
                    <a:pt x="1298" y="1144"/>
                  </a:lnTo>
                  <a:close/>
                  <a:moveTo>
                    <a:pt x="1326" y="463"/>
                  </a:moveTo>
                  <a:lnTo>
                    <a:pt x="1326" y="467"/>
                  </a:lnTo>
                  <a:lnTo>
                    <a:pt x="1330" y="472"/>
                  </a:lnTo>
                  <a:lnTo>
                    <a:pt x="1332" y="476"/>
                  </a:lnTo>
                  <a:lnTo>
                    <a:pt x="1332" y="478"/>
                  </a:lnTo>
                  <a:lnTo>
                    <a:pt x="1334" y="482"/>
                  </a:lnTo>
                  <a:lnTo>
                    <a:pt x="1339" y="487"/>
                  </a:lnTo>
                  <a:lnTo>
                    <a:pt x="1341" y="487"/>
                  </a:lnTo>
                  <a:lnTo>
                    <a:pt x="1345" y="489"/>
                  </a:lnTo>
                  <a:lnTo>
                    <a:pt x="1347" y="491"/>
                  </a:lnTo>
                  <a:lnTo>
                    <a:pt x="1354" y="495"/>
                  </a:lnTo>
                  <a:lnTo>
                    <a:pt x="1358" y="495"/>
                  </a:lnTo>
                  <a:lnTo>
                    <a:pt x="1365" y="498"/>
                  </a:lnTo>
                  <a:lnTo>
                    <a:pt x="1380" y="498"/>
                  </a:lnTo>
                  <a:lnTo>
                    <a:pt x="1382" y="502"/>
                  </a:lnTo>
                  <a:lnTo>
                    <a:pt x="1380" y="502"/>
                  </a:lnTo>
                  <a:lnTo>
                    <a:pt x="1377" y="510"/>
                  </a:lnTo>
                  <a:lnTo>
                    <a:pt x="1373" y="530"/>
                  </a:lnTo>
                  <a:lnTo>
                    <a:pt x="1373" y="543"/>
                  </a:lnTo>
                  <a:lnTo>
                    <a:pt x="1371" y="556"/>
                  </a:lnTo>
                  <a:lnTo>
                    <a:pt x="1367" y="562"/>
                  </a:lnTo>
                  <a:lnTo>
                    <a:pt x="1362" y="569"/>
                  </a:lnTo>
                  <a:lnTo>
                    <a:pt x="1358" y="577"/>
                  </a:lnTo>
                  <a:lnTo>
                    <a:pt x="1358" y="581"/>
                  </a:lnTo>
                  <a:lnTo>
                    <a:pt x="1362" y="584"/>
                  </a:lnTo>
                  <a:lnTo>
                    <a:pt x="1367" y="584"/>
                  </a:lnTo>
                  <a:lnTo>
                    <a:pt x="1373" y="582"/>
                  </a:lnTo>
                  <a:lnTo>
                    <a:pt x="1377" y="577"/>
                  </a:lnTo>
                  <a:lnTo>
                    <a:pt x="1378" y="575"/>
                  </a:lnTo>
                  <a:lnTo>
                    <a:pt x="1388" y="568"/>
                  </a:lnTo>
                  <a:lnTo>
                    <a:pt x="1395" y="564"/>
                  </a:lnTo>
                  <a:lnTo>
                    <a:pt x="1410" y="564"/>
                  </a:lnTo>
                  <a:lnTo>
                    <a:pt x="1416" y="562"/>
                  </a:lnTo>
                  <a:lnTo>
                    <a:pt x="1425" y="554"/>
                  </a:lnTo>
                  <a:lnTo>
                    <a:pt x="1427" y="547"/>
                  </a:lnTo>
                  <a:lnTo>
                    <a:pt x="1429" y="545"/>
                  </a:lnTo>
                  <a:lnTo>
                    <a:pt x="1431" y="543"/>
                  </a:lnTo>
                  <a:lnTo>
                    <a:pt x="1462" y="543"/>
                  </a:lnTo>
                  <a:lnTo>
                    <a:pt x="1464" y="541"/>
                  </a:lnTo>
                  <a:lnTo>
                    <a:pt x="1464" y="549"/>
                  </a:lnTo>
                  <a:lnTo>
                    <a:pt x="1462" y="553"/>
                  </a:lnTo>
                  <a:lnTo>
                    <a:pt x="1459" y="558"/>
                  </a:lnTo>
                  <a:lnTo>
                    <a:pt x="1455" y="562"/>
                  </a:lnTo>
                  <a:lnTo>
                    <a:pt x="1451" y="562"/>
                  </a:lnTo>
                  <a:lnTo>
                    <a:pt x="1446" y="564"/>
                  </a:lnTo>
                  <a:lnTo>
                    <a:pt x="1433" y="564"/>
                  </a:lnTo>
                  <a:lnTo>
                    <a:pt x="1421" y="562"/>
                  </a:lnTo>
                  <a:lnTo>
                    <a:pt x="1421" y="573"/>
                  </a:lnTo>
                  <a:lnTo>
                    <a:pt x="1418" y="577"/>
                  </a:lnTo>
                  <a:lnTo>
                    <a:pt x="1414" y="581"/>
                  </a:lnTo>
                  <a:lnTo>
                    <a:pt x="1406" y="584"/>
                  </a:lnTo>
                  <a:lnTo>
                    <a:pt x="1386" y="592"/>
                  </a:lnTo>
                  <a:lnTo>
                    <a:pt x="1371" y="596"/>
                  </a:lnTo>
                  <a:lnTo>
                    <a:pt x="1367" y="594"/>
                  </a:lnTo>
                  <a:lnTo>
                    <a:pt x="1364" y="592"/>
                  </a:lnTo>
                  <a:lnTo>
                    <a:pt x="1360" y="588"/>
                  </a:lnTo>
                  <a:lnTo>
                    <a:pt x="1356" y="582"/>
                  </a:lnTo>
                  <a:lnTo>
                    <a:pt x="1356" y="575"/>
                  </a:lnTo>
                  <a:lnTo>
                    <a:pt x="1360" y="569"/>
                  </a:lnTo>
                  <a:lnTo>
                    <a:pt x="1362" y="564"/>
                  </a:lnTo>
                  <a:lnTo>
                    <a:pt x="1364" y="562"/>
                  </a:lnTo>
                  <a:lnTo>
                    <a:pt x="1360" y="556"/>
                  </a:lnTo>
                  <a:lnTo>
                    <a:pt x="1352" y="553"/>
                  </a:lnTo>
                  <a:lnTo>
                    <a:pt x="1350" y="551"/>
                  </a:lnTo>
                  <a:lnTo>
                    <a:pt x="1350" y="547"/>
                  </a:lnTo>
                  <a:lnTo>
                    <a:pt x="1352" y="538"/>
                  </a:lnTo>
                  <a:lnTo>
                    <a:pt x="1356" y="528"/>
                  </a:lnTo>
                  <a:lnTo>
                    <a:pt x="1354" y="523"/>
                  </a:lnTo>
                  <a:lnTo>
                    <a:pt x="1350" y="519"/>
                  </a:lnTo>
                  <a:lnTo>
                    <a:pt x="1337" y="513"/>
                  </a:lnTo>
                  <a:lnTo>
                    <a:pt x="1332" y="513"/>
                  </a:lnTo>
                  <a:lnTo>
                    <a:pt x="1328" y="515"/>
                  </a:lnTo>
                  <a:lnTo>
                    <a:pt x="1322" y="521"/>
                  </a:lnTo>
                  <a:lnTo>
                    <a:pt x="1322" y="526"/>
                  </a:lnTo>
                  <a:lnTo>
                    <a:pt x="1321" y="526"/>
                  </a:lnTo>
                  <a:lnTo>
                    <a:pt x="1317" y="528"/>
                  </a:lnTo>
                  <a:lnTo>
                    <a:pt x="1313" y="536"/>
                  </a:lnTo>
                  <a:lnTo>
                    <a:pt x="1313" y="543"/>
                  </a:lnTo>
                  <a:lnTo>
                    <a:pt x="1309" y="547"/>
                  </a:lnTo>
                  <a:lnTo>
                    <a:pt x="1302" y="554"/>
                  </a:lnTo>
                  <a:lnTo>
                    <a:pt x="1295" y="558"/>
                  </a:lnTo>
                  <a:lnTo>
                    <a:pt x="1291" y="558"/>
                  </a:lnTo>
                  <a:lnTo>
                    <a:pt x="1291" y="556"/>
                  </a:lnTo>
                  <a:lnTo>
                    <a:pt x="1289" y="554"/>
                  </a:lnTo>
                  <a:lnTo>
                    <a:pt x="1289" y="547"/>
                  </a:lnTo>
                  <a:lnTo>
                    <a:pt x="1291" y="534"/>
                  </a:lnTo>
                  <a:lnTo>
                    <a:pt x="1293" y="528"/>
                  </a:lnTo>
                  <a:lnTo>
                    <a:pt x="1296" y="526"/>
                  </a:lnTo>
                  <a:lnTo>
                    <a:pt x="1302" y="519"/>
                  </a:lnTo>
                  <a:lnTo>
                    <a:pt x="1313" y="512"/>
                  </a:lnTo>
                  <a:lnTo>
                    <a:pt x="1319" y="506"/>
                  </a:lnTo>
                  <a:lnTo>
                    <a:pt x="1328" y="500"/>
                  </a:lnTo>
                  <a:lnTo>
                    <a:pt x="1326" y="495"/>
                  </a:lnTo>
                  <a:lnTo>
                    <a:pt x="1321" y="493"/>
                  </a:lnTo>
                  <a:lnTo>
                    <a:pt x="1298" y="493"/>
                  </a:lnTo>
                  <a:lnTo>
                    <a:pt x="1295" y="491"/>
                  </a:lnTo>
                  <a:lnTo>
                    <a:pt x="1283" y="482"/>
                  </a:lnTo>
                  <a:lnTo>
                    <a:pt x="1280" y="482"/>
                  </a:lnTo>
                  <a:lnTo>
                    <a:pt x="1276" y="484"/>
                  </a:lnTo>
                  <a:lnTo>
                    <a:pt x="1268" y="487"/>
                  </a:lnTo>
                  <a:lnTo>
                    <a:pt x="1263" y="493"/>
                  </a:lnTo>
                  <a:lnTo>
                    <a:pt x="1257" y="495"/>
                  </a:lnTo>
                  <a:lnTo>
                    <a:pt x="1255" y="498"/>
                  </a:lnTo>
                  <a:lnTo>
                    <a:pt x="1252" y="502"/>
                  </a:lnTo>
                  <a:lnTo>
                    <a:pt x="1250" y="504"/>
                  </a:lnTo>
                  <a:lnTo>
                    <a:pt x="1246" y="504"/>
                  </a:lnTo>
                  <a:lnTo>
                    <a:pt x="1237" y="500"/>
                  </a:lnTo>
                  <a:lnTo>
                    <a:pt x="1231" y="497"/>
                  </a:lnTo>
                  <a:lnTo>
                    <a:pt x="1222" y="497"/>
                  </a:lnTo>
                  <a:lnTo>
                    <a:pt x="1222" y="495"/>
                  </a:lnTo>
                  <a:lnTo>
                    <a:pt x="1227" y="491"/>
                  </a:lnTo>
                  <a:lnTo>
                    <a:pt x="1237" y="485"/>
                  </a:lnTo>
                  <a:lnTo>
                    <a:pt x="1240" y="482"/>
                  </a:lnTo>
                  <a:lnTo>
                    <a:pt x="1246" y="480"/>
                  </a:lnTo>
                  <a:lnTo>
                    <a:pt x="1253" y="476"/>
                  </a:lnTo>
                  <a:lnTo>
                    <a:pt x="1259" y="472"/>
                  </a:lnTo>
                  <a:lnTo>
                    <a:pt x="1261" y="467"/>
                  </a:lnTo>
                  <a:lnTo>
                    <a:pt x="1261" y="471"/>
                  </a:lnTo>
                  <a:lnTo>
                    <a:pt x="1280" y="454"/>
                  </a:lnTo>
                  <a:lnTo>
                    <a:pt x="1281" y="452"/>
                  </a:lnTo>
                  <a:lnTo>
                    <a:pt x="1291" y="443"/>
                  </a:lnTo>
                  <a:lnTo>
                    <a:pt x="1306" y="443"/>
                  </a:lnTo>
                  <a:lnTo>
                    <a:pt x="1309" y="444"/>
                  </a:lnTo>
                  <a:lnTo>
                    <a:pt x="1315" y="446"/>
                  </a:lnTo>
                  <a:lnTo>
                    <a:pt x="1319" y="450"/>
                  </a:lnTo>
                  <a:lnTo>
                    <a:pt x="1322" y="452"/>
                  </a:lnTo>
                  <a:lnTo>
                    <a:pt x="1324" y="454"/>
                  </a:lnTo>
                  <a:lnTo>
                    <a:pt x="1324" y="459"/>
                  </a:lnTo>
                  <a:lnTo>
                    <a:pt x="1326" y="463"/>
                  </a:lnTo>
                  <a:close/>
                  <a:moveTo>
                    <a:pt x="1563" y="480"/>
                  </a:moveTo>
                  <a:lnTo>
                    <a:pt x="1563" y="484"/>
                  </a:lnTo>
                  <a:lnTo>
                    <a:pt x="1561" y="482"/>
                  </a:lnTo>
                  <a:lnTo>
                    <a:pt x="1559" y="482"/>
                  </a:lnTo>
                  <a:lnTo>
                    <a:pt x="1565" y="476"/>
                  </a:lnTo>
                  <a:lnTo>
                    <a:pt x="1565" y="478"/>
                  </a:lnTo>
                  <a:lnTo>
                    <a:pt x="1563" y="480"/>
                  </a:lnTo>
                  <a:close/>
                  <a:moveTo>
                    <a:pt x="1472" y="683"/>
                  </a:moveTo>
                  <a:lnTo>
                    <a:pt x="1472" y="681"/>
                  </a:lnTo>
                  <a:lnTo>
                    <a:pt x="1466" y="679"/>
                  </a:lnTo>
                  <a:lnTo>
                    <a:pt x="1462" y="679"/>
                  </a:lnTo>
                  <a:lnTo>
                    <a:pt x="1459" y="676"/>
                  </a:lnTo>
                  <a:lnTo>
                    <a:pt x="1461" y="676"/>
                  </a:lnTo>
                  <a:lnTo>
                    <a:pt x="1464" y="672"/>
                  </a:lnTo>
                  <a:lnTo>
                    <a:pt x="1462" y="666"/>
                  </a:lnTo>
                  <a:lnTo>
                    <a:pt x="1461" y="665"/>
                  </a:lnTo>
                  <a:lnTo>
                    <a:pt x="1461" y="663"/>
                  </a:lnTo>
                  <a:lnTo>
                    <a:pt x="1457" y="659"/>
                  </a:lnTo>
                  <a:lnTo>
                    <a:pt x="1457" y="659"/>
                  </a:lnTo>
                  <a:lnTo>
                    <a:pt x="1455" y="657"/>
                  </a:lnTo>
                  <a:lnTo>
                    <a:pt x="1455" y="653"/>
                  </a:lnTo>
                  <a:lnTo>
                    <a:pt x="1457" y="648"/>
                  </a:lnTo>
                  <a:lnTo>
                    <a:pt x="1457" y="648"/>
                  </a:lnTo>
                  <a:lnTo>
                    <a:pt x="1461" y="655"/>
                  </a:lnTo>
                  <a:lnTo>
                    <a:pt x="1464" y="659"/>
                  </a:lnTo>
                  <a:lnTo>
                    <a:pt x="1468" y="651"/>
                  </a:lnTo>
                  <a:lnTo>
                    <a:pt x="1466" y="644"/>
                  </a:lnTo>
                  <a:lnTo>
                    <a:pt x="1464" y="642"/>
                  </a:lnTo>
                  <a:lnTo>
                    <a:pt x="1464" y="637"/>
                  </a:lnTo>
                  <a:lnTo>
                    <a:pt x="1464" y="637"/>
                  </a:lnTo>
                  <a:lnTo>
                    <a:pt x="1466" y="637"/>
                  </a:lnTo>
                  <a:lnTo>
                    <a:pt x="1470" y="635"/>
                  </a:lnTo>
                  <a:lnTo>
                    <a:pt x="1472" y="633"/>
                  </a:lnTo>
                  <a:lnTo>
                    <a:pt x="1474" y="633"/>
                  </a:lnTo>
                  <a:lnTo>
                    <a:pt x="1474" y="635"/>
                  </a:lnTo>
                  <a:lnTo>
                    <a:pt x="1474" y="635"/>
                  </a:lnTo>
                  <a:lnTo>
                    <a:pt x="1474" y="640"/>
                  </a:lnTo>
                  <a:lnTo>
                    <a:pt x="1470" y="644"/>
                  </a:lnTo>
                  <a:lnTo>
                    <a:pt x="1470" y="653"/>
                  </a:lnTo>
                  <a:lnTo>
                    <a:pt x="1474" y="659"/>
                  </a:lnTo>
                  <a:lnTo>
                    <a:pt x="1475" y="661"/>
                  </a:lnTo>
                  <a:lnTo>
                    <a:pt x="1475" y="666"/>
                  </a:lnTo>
                  <a:lnTo>
                    <a:pt x="1472" y="683"/>
                  </a:lnTo>
                  <a:close/>
                  <a:moveTo>
                    <a:pt x="1347" y="105"/>
                  </a:moveTo>
                  <a:lnTo>
                    <a:pt x="1339" y="99"/>
                  </a:lnTo>
                  <a:lnTo>
                    <a:pt x="1337" y="99"/>
                  </a:lnTo>
                  <a:lnTo>
                    <a:pt x="1345" y="99"/>
                  </a:lnTo>
                  <a:lnTo>
                    <a:pt x="1349" y="103"/>
                  </a:lnTo>
                  <a:lnTo>
                    <a:pt x="1349" y="109"/>
                  </a:lnTo>
                  <a:lnTo>
                    <a:pt x="1347" y="105"/>
                  </a:lnTo>
                  <a:close/>
                  <a:moveTo>
                    <a:pt x="569" y="316"/>
                  </a:moveTo>
                  <a:lnTo>
                    <a:pt x="571" y="314"/>
                  </a:lnTo>
                  <a:lnTo>
                    <a:pt x="576" y="314"/>
                  </a:lnTo>
                  <a:lnTo>
                    <a:pt x="580" y="310"/>
                  </a:lnTo>
                  <a:lnTo>
                    <a:pt x="582" y="310"/>
                  </a:lnTo>
                  <a:lnTo>
                    <a:pt x="580" y="312"/>
                  </a:lnTo>
                  <a:lnTo>
                    <a:pt x="580" y="321"/>
                  </a:lnTo>
                  <a:lnTo>
                    <a:pt x="578" y="321"/>
                  </a:lnTo>
                  <a:lnTo>
                    <a:pt x="578" y="319"/>
                  </a:lnTo>
                  <a:lnTo>
                    <a:pt x="569" y="316"/>
                  </a:lnTo>
                  <a:close/>
                  <a:moveTo>
                    <a:pt x="1516" y="2234"/>
                  </a:moveTo>
                  <a:lnTo>
                    <a:pt x="1513" y="2228"/>
                  </a:lnTo>
                  <a:lnTo>
                    <a:pt x="1515" y="2228"/>
                  </a:lnTo>
                  <a:lnTo>
                    <a:pt x="1516" y="2224"/>
                  </a:lnTo>
                  <a:lnTo>
                    <a:pt x="1518" y="2221"/>
                  </a:lnTo>
                  <a:lnTo>
                    <a:pt x="1516" y="2217"/>
                  </a:lnTo>
                  <a:lnTo>
                    <a:pt x="1511" y="2215"/>
                  </a:lnTo>
                  <a:lnTo>
                    <a:pt x="1511" y="2215"/>
                  </a:lnTo>
                  <a:lnTo>
                    <a:pt x="1515" y="2211"/>
                  </a:lnTo>
                  <a:lnTo>
                    <a:pt x="1515" y="2211"/>
                  </a:lnTo>
                  <a:lnTo>
                    <a:pt x="1518" y="2209"/>
                  </a:lnTo>
                  <a:lnTo>
                    <a:pt x="1522" y="2211"/>
                  </a:lnTo>
                  <a:lnTo>
                    <a:pt x="1526" y="2213"/>
                  </a:lnTo>
                  <a:lnTo>
                    <a:pt x="1530" y="2209"/>
                  </a:lnTo>
                  <a:lnTo>
                    <a:pt x="1526" y="2213"/>
                  </a:lnTo>
                  <a:lnTo>
                    <a:pt x="1524" y="2219"/>
                  </a:lnTo>
                  <a:lnTo>
                    <a:pt x="1526" y="2221"/>
                  </a:lnTo>
                  <a:lnTo>
                    <a:pt x="1524" y="2222"/>
                  </a:lnTo>
                  <a:lnTo>
                    <a:pt x="1524" y="2234"/>
                  </a:lnTo>
                  <a:lnTo>
                    <a:pt x="1516" y="2234"/>
                  </a:lnTo>
                  <a:close/>
                  <a:moveTo>
                    <a:pt x="1518" y="2275"/>
                  </a:moveTo>
                  <a:lnTo>
                    <a:pt x="1520" y="2273"/>
                  </a:lnTo>
                  <a:lnTo>
                    <a:pt x="1524" y="2273"/>
                  </a:lnTo>
                  <a:lnTo>
                    <a:pt x="1518" y="2278"/>
                  </a:lnTo>
                  <a:lnTo>
                    <a:pt x="1518" y="2286"/>
                  </a:lnTo>
                  <a:lnTo>
                    <a:pt x="1515" y="2290"/>
                  </a:lnTo>
                  <a:lnTo>
                    <a:pt x="1515" y="2282"/>
                  </a:lnTo>
                  <a:lnTo>
                    <a:pt x="1511" y="2278"/>
                  </a:lnTo>
                  <a:lnTo>
                    <a:pt x="1511" y="2275"/>
                  </a:lnTo>
                  <a:lnTo>
                    <a:pt x="1518" y="2275"/>
                  </a:lnTo>
                  <a:close/>
                  <a:moveTo>
                    <a:pt x="1487" y="2394"/>
                  </a:moveTo>
                  <a:lnTo>
                    <a:pt x="1490" y="2394"/>
                  </a:lnTo>
                  <a:lnTo>
                    <a:pt x="1494" y="2398"/>
                  </a:lnTo>
                  <a:lnTo>
                    <a:pt x="1498" y="2398"/>
                  </a:lnTo>
                  <a:lnTo>
                    <a:pt x="1498" y="2390"/>
                  </a:lnTo>
                  <a:lnTo>
                    <a:pt x="1498" y="2390"/>
                  </a:lnTo>
                  <a:lnTo>
                    <a:pt x="1500" y="2392"/>
                  </a:lnTo>
                  <a:lnTo>
                    <a:pt x="1500" y="2390"/>
                  </a:lnTo>
                  <a:lnTo>
                    <a:pt x="1502" y="2392"/>
                  </a:lnTo>
                  <a:lnTo>
                    <a:pt x="1502" y="2398"/>
                  </a:lnTo>
                  <a:lnTo>
                    <a:pt x="1503" y="2400"/>
                  </a:lnTo>
                  <a:lnTo>
                    <a:pt x="1503" y="2405"/>
                  </a:lnTo>
                  <a:lnTo>
                    <a:pt x="1500" y="2405"/>
                  </a:lnTo>
                  <a:lnTo>
                    <a:pt x="1496" y="2409"/>
                  </a:lnTo>
                  <a:lnTo>
                    <a:pt x="1496" y="2411"/>
                  </a:lnTo>
                  <a:lnTo>
                    <a:pt x="1492" y="2411"/>
                  </a:lnTo>
                  <a:lnTo>
                    <a:pt x="1492" y="2400"/>
                  </a:lnTo>
                  <a:lnTo>
                    <a:pt x="1488" y="2398"/>
                  </a:lnTo>
                  <a:lnTo>
                    <a:pt x="1485" y="2396"/>
                  </a:lnTo>
                  <a:lnTo>
                    <a:pt x="1487" y="2394"/>
                  </a:lnTo>
                  <a:close/>
                  <a:moveTo>
                    <a:pt x="1496" y="2413"/>
                  </a:moveTo>
                  <a:lnTo>
                    <a:pt x="1500" y="2413"/>
                  </a:lnTo>
                  <a:lnTo>
                    <a:pt x="1502" y="2411"/>
                  </a:lnTo>
                  <a:lnTo>
                    <a:pt x="1503" y="2413"/>
                  </a:lnTo>
                  <a:lnTo>
                    <a:pt x="1503" y="2415"/>
                  </a:lnTo>
                  <a:lnTo>
                    <a:pt x="1503" y="2415"/>
                  </a:lnTo>
                  <a:lnTo>
                    <a:pt x="1496" y="2415"/>
                  </a:lnTo>
                  <a:lnTo>
                    <a:pt x="1496" y="24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91"/>
            <p:cNvSpPr>
              <a:spLocks/>
            </p:cNvSpPr>
            <p:nvPr/>
          </p:nvSpPr>
          <p:spPr bwMode="auto">
            <a:xfrm>
              <a:off x="2823443" y="9179011"/>
              <a:ext cx="10488" cy="19666"/>
            </a:xfrm>
            <a:custGeom>
              <a:avLst/>
              <a:gdLst>
                <a:gd name="T0" fmla="*/ 8 w 8"/>
                <a:gd name="T1" fmla="*/ 11 h 15"/>
                <a:gd name="T2" fmla="*/ 8 w 8"/>
                <a:gd name="T3" fmla="*/ 7 h 15"/>
                <a:gd name="T4" fmla="*/ 0 w 8"/>
                <a:gd name="T5" fmla="*/ 0 h 15"/>
                <a:gd name="T6" fmla="*/ 0 w 8"/>
                <a:gd name="T7" fmla="*/ 15 h 15"/>
                <a:gd name="T8" fmla="*/ 4 w 8"/>
                <a:gd name="T9" fmla="*/ 15 h 15"/>
                <a:gd name="T10" fmla="*/ 8 w 8"/>
                <a:gd name="T1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8" y="11"/>
                  </a:moveTo>
                  <a:lnTo>
                    <a:pt x="8" y="7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92"/>
            <p:cNvSpPr>
              <a:spLocks/>
            </p:cNvSpPr>
            <p:nvPr/>
          </p:nvSpPr>
          <p:spPr bwMode="auto">
            <a:xfrm>
              <a:off x="2173173" y="8775214"/>
              <a:ext cx="10488" cy="14422"/>
            </a:xfrm>
            <a:custGeom>
              <a:avLst/>
              <a:gdLst>
                <a:gd name="T0" fmla="*/ 0 w 8"/>
                <a:gd name="T1" fmla="*/ 11 h 11"/>
                <a:gd name="T2" fmla="*/ 4 w 8"/>
                <a:gd name="T3" fmla="*/ 11 h 11"/>
                <a:gd name="T4" fmla="*/ 8 w 8"/>
                <a:gd name="T5" fmla="*/ 8 h 11"/>
                <a:gd name="T6" fmla="*/ 0 w 8"/>
                <a:gd name="T7" fmla="*/ 0 h 11"/>
                <a:gd name="T8" fmla="*/ 0 w 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lnTo>
                    <a:pt x="4" y="11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93"/>
            <p:cNvSpPr>
              <a:spLocks/>
            </p:cNvSpPr>
            <p:nvPr/>
          </p:nvSpPr>
          <p:spPr bwMode="auto">
            <a:xfrm>
              <a:off x="2911281" y="10512324"/>
              <a:ext cx="13110" cy="9178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0 h 7"/>
                <a:gd name="T4" fmla="*/ 0 w 10"/>
                <a:gd name="T5" fmla="*/ 7 h 7"/>
                <a:gd name="T6" fmla="*/ 6 w 10"/>
                <a:gd name="T7" fmla="*/ 7 h 7"/>
                <a:gd name="T8" fmla="*/ 10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6" y="7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94"/>
            <p:cNvSpPr>
              <a:spLocks/>
            </p:cNvSpPr>
            <p:nvPr/>
          </p:nvSpPr>
          <p:spPr bwMode="auto">
            <a:xfrm>
              <a:off x="3190530" y="9125258"/>
              <a:ext cx="22288" cy="24910"/>
            </a:xfrm>
            <a:custGeom>
              <a:avLst/>
              <a:gdLst>
                <a:gd name="T0" fmla="*/ 0 w 17"/>
                <a:gd name="T1" fmla="*/ 19 h 19"/>
                <a:gd name="T2" fmla="*/ 17 w 17"/>
                <a:gd name="T3" fmla="*/ 19 h 19"/>
                <a:gd name="T4" fmla="*/ 15 w 17"/>
                <a:gd name="T5" fmla="*/ 9 h 19"/>
                <a:gd name="T6" fmla="*/ 13 w 17"/>
                <a:gd name="T7" fmla="*/ 7 h 19"/>
                <a:gd name="T8" fmla="*/ 15 w 17"/>
                <a:gd name="T9" fmla="*/ 6 h 19"/>
                <a:gd name="T10" fmla="*/ 15 w 17"/>
                <a:gd name="T11" fmla="*/ 2 h 19"/>
                <a:gd name="T12" fmla="*/ 9 w 17"/>
                <a:gd name="T13" fmla="*/ 0 h 19"/>
                <a:gd name="T14" fmla="*/ 6 w 17"/>
                <a:gd name="T15" fmla="*/ 2 h 19"/>
                <a:gd name="T16" fmla="*/ 2 w 17"/>
                <a:gd name="T17" fmla="*/ 2 h 19"/>
                <a:gd name="T18" fmla="*/ 2 w 17"/>
                <a:gd name="T19" fmla="*/ 4 h 19"/>
                <a:gd name="T20" fmla="*/ 0 w 17"/>
                <a:gd name="T21" fmla="*/ 4 h 19"/>
                <a:gd name="T22" fmla="*/ 0 w 17"/>
                <a:gd name="T23" fmla="*/ 7 h 19"/>
                <a:gd name="T24" fmla="*/ 2 w 17"/>
                <a:gd name="T25" fmla="*/ 9 h 19"/>
                <a:gd name="T26" fmla="*/ 0 w 17"/>
                <a:gd name="T27" fmla="*/ 15 h 19"/>
                <a:gd name="T28" fmla="*/ 0 w 17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9">
                  <a:moveTo>
                    <a:pt x="0" y="19"/>
                  </a:moveTo>
                  <a:lnTo>
                    <a:pt x="17" y="19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5"/>
            <p:cNvSpPr>
              <a:spLocks/>
            </p:cNvSpPr>
            <p:nvPr/>
          </p:nvSpPr>
          <p:spPr bwMode="auto">
            <a:xfrm>
              <a:off x="3241660" y="8088236"/>
              <a:ext cx="140280" cy="132414"/>
            </a:xfrm>
            <a:custGeom>
              <a:avLst/>
              <a:gdLst>
                <a:gd name="T0" fmla="*/ 53 w 107"/>
                <a:gd name="T1" fmla="*/ 4 h 101"/>
                <a:gd name="T2" fmla="*/ 39 w 107"/>
                <a:gd name="T3" fmla="*/ 7 h 101"/>
                <a:gd name="T4" fmla="*/ 26 w 107"/>
                <a:gd name="T5" fmla="*/ 32 h 101"/>
                <a:gd name="T6" fmla="*/ 15 w 107"/>
                <a:gd name="T7" fmla="*/ 58 h 101"/>
                <a:gd name="T8" fmla="*/ 0 w 107"/>
                <a:gd name="T9" fmla="*/ 71 h 101"/>
                <a:gd name="T10" fmla="*/ 4 w 107"/>
                <a:gd name="T11" fmla="*/ 82 h 101"/>
                <a:gd name="T12" fmla="*/ 21 w 107"/>
                <a:gd name="T13" fmla="*/ 80 h 101"/>
                <a:gd name="T14" fmla="*/ 36 w 107"/>
                <a:gd name="T15" fmla="*/ 80 h 101"/>
                <a:gd name="T16" fmla="*/ 53 w 107"/>
                <a:gd name="T17" fmla="*/ 78 h 101"/>
                <a:gd name="T18" fmla="*/ 56 w 107"/>
                <a:gd name="T19" fmla="*/ 78 h 101"/>
                <a:gd name="T20" fmla="*/ 62 w 107"/>
                <a:gd name="T21" fmla="*/ 86 h 101"/>
                <a:gd name="T22" fmla="*/ 67 w 107"/>
                <a:gd name="T23" fmla="*/ 91 h 101"/>
                <a:gd name="T24" fmla="*/ 81 w 107"/>
                <a:gd name="T25" fmla="*/ 86 h 101"/>
                <a:gd name="T26" fmla="*/ 82 w 107"/>
                <a:gd name="T27" fmla="*/ 76 h 101"/>
                <a:gd name="T28" fmla="*/ 86 w 107"/>
                <a:gd name="T29" fmla="*/ 89 h 101"/>
                <a:gd name="T30" fmla="*/ 95 w 107"/>
                <a:gd name="T31" fmla="*/ 101 h 101"/>
                <a:gd name="T32" fmla="*/ 105 w 107"/>
                <a:gd name="T33" fmla="*/ 97 h 101"/>
                <a:gd name="T34" fmla="*/ 107 w 107"/>
                <a:gd name="T35" fmla="*/ 71 h 101"/>
                <a:gd name="T36" fmla="*/ 99 w 107"/>
                <a:gd name="T37" fmla="*/ 71 h 101"/>
                <a:gd name="T38" fmla="*/ 94 w 107"/>
                <a:gd name="T39" fmla="*/ 75 h 101"/>
                <a:gd name="T40" fmla="*/ 90 w 107"/>
                <a:gd name="T41" fmla="*/ 73 h 101"/>
                <a:gd name="T42" fmla="*/ 95 w 107"/>
                <a:gd name="T43" fmla="*/ 69 h 101"/>
                <a:gd name="T44" fmla="*/ 88 w 107"/>
                <a:gd name="T45" fmla="*/ 60 h 101"/>
                <a:gd name="T46" fmla="*/ 86 w 107"/>
                <a:gd name="T47" fmla="*/ 52 h 101"/>
                <a:gd name="T48" fmla="*/ 90 w 107"/>
                <a:gd name="T49" fmla="*/ 48 h 101"/>
                <a:gd name="T50" fmla="*/ 94 w 107"/>
                <a:gd name="T51" fmla="*/ 45 h 101"/>
                <a:gd name="T52" fmla="*/ 88 w 107"/>
                <a:gd name="T53" fmla="*/ 37 h 101"/>
                <a:gd name="T54" fmla="*/ 82 w 107"/>
                <a:gd name="T55" fmla="*/ 32 h 101"/>
                <a:gd name="T56" fmla="*/ 82 w 107"/>
                <a:gd name="T57" fmla="*/ 39 h 101"/>
                <a:gd name="T58" fmla="*/ 77 w 107"/>
                <a:gd name="T59" fmla="*/ 37 h 101"/>
                <a:gd name="T60" fmla="*/ 71 w 107"/>
                <a:gd name="T61" fmla="*/ 41 h 101"/>
                <a:gd name="T62" fmla="*/ 67 w 107"/>
                <a:gd name="T63" fmla="*/ 48 h 101"/>
                <a:gd name="T64" fmla="*/ 62 w 107"/>
                <a:gd name="T65" fmla="*/ 37 h 101"/>
                <a:gd name="T66" fmla="*/ 51 w 107"/>
                <a:gd name="T67" fmla="*/ 30 h 101"/>
                <a:gd name="T68" fmla="*/ 43 w 107"/>
                <a:gd name="T69" fmla="*/ 33 h 101"/>
                <a:gd name="T70" fmla="*/ 60 w 107"/>
                <a:gd name="T71" fmla="*/ 11 h 101"/>
                <a:gd name="T72" fmla="*/ 64 w 107"/>
                <a:gd name="T73" fmla="*/ 5 h 101"/>
                <a:gd name="T74" fmla="*/ 58 w 107"/>
                <a:gd name="T7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01">
                  <a:moveTo>
                    <a:pt x="54" y="2"/>
                  </a:moveTo>
                  <a:lnTo>
                    <a:pt x="53" y="4"/>
                  </a:lnTo>
                  <a:lnTo>
                    <a:pt x="49" y="4"/>
                  </a:lnTo>
                  <a:lnTo>
                    <a:pt x="39" y="7"/>
                  </a:lnTo>
                  <a:lnTo>
                    <a:pt x="32" y="20"/>
                  </a:lnTo>
                  <a:lnTo>
                    <a:pt x="26" y="32"/>
                  </a:lnTo>
                  <a:lnTo>
                    <a:pt x="21" y="47"/>
                  </a:lnTo>
                  <a:lnTo>
                    <a:pt x="15" y="58"/>
                  </a:lnTo>
                  <a:lnTo>
                    <a:pt x="12" y="63"/>
                  </a:lnTo>
                  <a:lnTo>
                    <a:pt x="0" y="71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10" y="82"/>
                  </a:lnTo>
                  <a:lnTo>
                    <a:pt x="21" y="80"/>
                  </a:lnTo>
                  <a:lnTo>
                    <a:pt x="26" y="78"/>
                  </a:lnTo>
                  <a:lnTo>
                    <a:pt x="36" y="80"/>
                  </a:lnTo>
                  <a:lnTo>
                    <a:pt x="47" y="78"/>
                  </a:lnTo>
                  <a:lnTo>
                    <a:pt x="53" y="78"/>
                  </a:lnTo>
                  <a:lnTo>
                    <a:pt x="56" y="75"/>
                  </a:lnTo>
                  <a:lnTo>
                    <a:pt x="56" y="78"/>
                  </a:lnTo>
                  <a:lnTo>
                    <a:pt x="62" y="84"/>
                  </a:lnTo>
                  <a:lnTo>
                    <a:pt x="62" y="86"/>
                  </a:lnTo>
                  <a:lnTo>
                    <a:pt x="64" y="91"/>
                  </a:lnTo>
                  <a:lnTo>
                    <a:pt x="67" y="91"/>
                  </a:lnTo>
                  <a:lnTo>
                    <a:pt x="77" y="86"/>
                  </a:lnTo>
                  <a:lnTo>
                    <a:pt x="81" y="86"/>
                  </a:lnTo>
                  <a:lnTo>
                    <a:pt x="82" y="80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6" y="89"/>
                  </a:lnTo>
                  <a:lnTo>
                    <a:pt x="90" y="97"/>
                  </a:lnTo>
                  <a:lnTo>
                    <a:pt x="95" y="101"/>
                  </a:lnTo>
                  <a:lnTo>
                    <a:pt x="101" y="101"/>
                  </a:lnTo>
                  <a:lnTo>
                    <a:pt x="105" y="97"/>
                  </a:lnTo>
                  <a:lnTo>
                    <a:pt x="105" y="82"/>
                  </a:lnTo>
                  <a:lnTo>
                    <a:pt x="107" y="71"/>
                  </a:lnTo>
                  <a:lnTo>
                    <a:pt x="107" y="65"/>
                  </a:lnTo>
                  <a:lnTo>
                    <a:pt x="99" y="71"/>
                  </a:lnTo>
                  <a:lnTo>
                    <a:pt x="95" y="75"/>
                  </a:lnTo>
                  <a:lnTo>
                    <a:pt x="94" y="75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90" y="69"/>
                  </a:lnTo>
                  <a:lnTo>
                    <a:pt x="95" y="69"/>
                  </a:lnTo>
                  <a:lnTo>
                    <a:pt x="90" y="61"/>
                  </a:lnTo>
                  <a:lnTo>
                    <a:pt x="88" y="60"/>
                  </a:lnTo>
                  <a:lnTo>
                    <a:pt x="86" y="54"/>
                  </a:lnTo>
                  <a:lnTo>
                    <a:pt x="86" y="52"/>
                  </a:lnTo>
                  <a:lnTo>
                    <a:pt x="88" y="50"/>
                  </a:lnTo>
                  <a:lnTo>
                    <a:pt x="90" y="48"/>
                  </a:lnTo>
                  <a:lnTo>
                    <a:pt x="94" y="48"/>
                  </a:lnTo>
                  <a:lnTo>
                    <a:pt x="94" y="45"/>
                  </a:lnTo>
                  <a:lnTo>
                    <a:pt x="90" y="39"/>
                  </a:lnTo>
                  <a:lnTo>
                    <a:pt x="88" y="37"/>
                  </a:lnTo>
                  <a:lnTo>
                    <a:pt x="88" y="32"/>
                  </a:lnTo>
                  <a:lnTo>
                    <a:pt x="82" y="32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79" y="39"/>
                  </a:lnTo>
                  <a:lnTo>
                    <a:pt x="77" y="37"/>
                  </a:lnTo>
                  <a:lnTo>
                    <a:pt x="73" y="37"/>
                  </a:lnTo>
                  <a:lnTo>
                    <a:pt x="71" y="41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4" y="41"/>
                  </a:lnTo>
                  <a:lnTo>
                    <a:pt x="62" y="37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47" y="32"/>
                  </a:lnTo>
                  <a:lnTo>
                    <a:pt x="43" y="33"/>
                  </a:lnTo>
                  <a:lnTo>
                    <a:pt x="51" y="24"/>
                  </a:lnTo>
                  <a:lnTo>
                    <a:pt x="60" y="11"/>
                  </a:lnTo>
                  <a:lnTo>
                    <a:pt x="62" y="9"/>
                  </a:lnTo>
                  <a:lnTo>
                    <a:pt x="64" y="5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4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96"/>
            <p:cNvSpPr>
              <a:spLocks/>
            </p:cNvSpPr>
            <p:nvPr/>
          </p:nvSpPr>
          <p:spPr bwMode="auto">
            <a:xfrm>
              <a:off x="3187908" y="8978423"/>
              <a:ext cx="14422" cy="19666"/>
            </a:xfrm>
            <a:custGeom>
              <a:avLst/>
              <a:gdLst>
                <a:gd name="T0" fmla="*/ 4 w 11"/>
                <a:gd name="T1" fmla="*/ 4 h 15"/>
                <a:gd name="T2" fmla="*/ 0 w 11"/>
                <a:gd name="T3" fmla="*/ 4 h 15"/>
                <a:gd name="T4" fmla="*/ 0 w 11"/>
                <a:gd name="T5" fmla="*/ 15 h 15"/>
                <a:gd name="T6" fmla="*/ 6 w 11"/>
                <a:gd name="T7" fmla="*/ 15 h 15"/>
                <a:gd name="T8" fmla="*/ 6 w 11"/>
                <a:gd name="T9" fmla="*/ 9 h 15"/>
                <a:gd name="T10" fmla="*/ 8 w 11"/>
                <a:gd name="T11" fmla="*/ 7 h 15"/>
                <a:gd name="T12" fmla="*/ 8 w 11"/>
                <a:gd name="T13" fmla="*/ 7 h 15"/>
                <a:gd name="T14" fmla="*/ 11 w 11"/>
                <a:gd name="T15" fmla="*/ 4 h 15"/>
                <a:gd name="T16" fmla="*/ 11 w 11"/>
                <a:gd name="T17" fmla="*/ 0 h 15"/>
                <a:gd name="T18" fmla="*/ 6 w 11"/>
                <a:gd name="T19" fmla="*/ 0 h 15"/>
                <a:gd name="T20" fmla="*/ 4 w 11"/>
                <a:gd name="T2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5">
                  <a:moveTo>
                    <a:pt x="4" y="4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97"/>
            <p:cNvSpPr>
              <a:spLocks/>
            </p:cNvSpPr>
            <p:nvPr/>
          </p:nvSpPr>
          <p:spPr bwMode="auto">
            <a:xfrm>
              <a:off x="3195774" y="9078061"/>
              <a:ext cx="6556" cy="13110"/>
            </a:xfrm>
            <a:custGeom>
              <a:avLst/>
              <a:gdLst>
                <a:gd name="T0" fmla="*/ 5 w 5"/>
                <a:gd name="T1" fmla="*/ 0 h 10"/>
                <a:gd name="T2" fmla="*/ 0 w 5"/>
                <a:gd name="T3" fmla="*/ 0 h 10"/>
                <a:gd name="T4" fmla="*/ 0 w 5"/>
                <a:gd name="T5" fmla="*/ 4 h 10"/>
                <a:gd name="T6" fmla="*/ 5 w 5"/>
                <a:gd name="T7" fmla="*/ 10 h 10"/>
                <a:gd name="T8" fmla="*/ 5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" y="1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98"/>
            <p:cNvSpPr>
              <a:spLocks/>
            </p:cNvSpPr>
            <p:nvPr/>
          </p:nvSpPr>
          <p:spPr bwMode="auto">
            <a:xfrm>
              <a:off x="3193152" y="8998089"/>
              <a:ext cx="14422" cy="11800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6 h 9"/>
                <a:gd name="T4" fmla="*/ 4 w 11"/>
                <a:gd name="T5" fmla="*/ 9 h 9"/>
                <a:gd name="T6" fmla="*/ 11 w 11"/>
                <a:gd name="T7" fmla="*/ 9 h 9"/>
                <a:gd name="T8" fmla="*/ 7 w 11"/>
                <a:gd name="T9" fmla="*/ 4 h 9"/>
                <a:gd name="T10" fmla="*/ 0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6"/>
                  </a:lnTo>
                  <a:lnTo>
                    <a:pt x="4" y="9"/>
                  </a:lnTo>
                  <a:lnTo>
                    <a:pt x="11" y="9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99"/>
            <p:cNvSpPr>
              <a:spLocks/>
            </p:cNvSpPr>
            <p:nvPr/>
          </p:nvSpPr>
          <p:spPr bwMode="auto">
            <a:xfrm>
              <a:off x="3193152" y="9012510"/>
              <a:ext cx="24910" cy="27532"/>
            </a:xfrm>
            <a:custGeom>
              <a:avLst/>
              <a:gdLst>
                <a:gd name="T0" fmla="*/ 15 w 19"/>
                <a:gd name="T1" fmla="*/ 11 h 21"/>
                <a:gd name="T2" fmla="*/ 19 w 19"/>
                <a:gd name="T3" fmla="*/ 11 h 21"/>
                <a:gd name="T4" fmla="*/ 13 w 19"/>
                <a:gd name="T5" fmla="*/ 8 h 21"/>
                <a:gd name="T6" fmla="*/ 11 w 19"/>
                <a:gd name="T7" fmla="*/ 8 h 21"/>
                <a:gd name="T8" fmla="*/ 11 w 19"/>
                <a:gd name="T9" fmla="*/ 6 h 21"/>
                <a:gd name="T10" fmla="*/ 9 w 19"/>
                <a:gd name="T11" fmla="*/ 6 h 21"/>
                <a:gd name="T12" fmla="*/ 4 w 19"/>
                <a:gd name="T13" fmla="*/ 0 h 21"/>
                <a:gd name="T14" fmla="*/ 7 w 19"/>
                <a:gd name="T15" fmla="*/ 6 h 21"/>
                <a:gd name="T16" fmla="*/ 0 w 19"/>
                <a:gd name="T17" fmla="*/ 6 h 21"/>
                <a:gd name="T18" fmla="*/ 7 w 19"/>
                <a:gd name="T19" fmla="*/ 9 h 21"/>
                <a:gd name="T20" fmla="*/ 7 w 19"/>
                <a:gd name="T21" fmla="*/ 11 h 21"/>
                <a:gd name="T22" fmla="*/ 9 w 19"/>
                <a:gd name="T23" fmla="*/ 11 h 21"/>
                <a:gd name="T24" fmla="*/ 15 w 19"/>
                <a:gd name="T25" fmla="*/ 21 h 21"/>
                <a:gd name="T26" fmla="*/ 15 w 19"/>
                <a:gd name="T2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1">
                  <a:moveTo>
                    <a:pt x="15" y="11"/>
                  </a:moveTo>
                  <a:lnTo>
                    <a:pt x="19" y="11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9" y="6"/>
                  </a:lnTo>
                  <a:lnTo>
                    <a:pt x="4" y="0"/>
                  </a:lnTo>
                  <a:lnTo>
                    <a:pt x="7" y="6"/>
                  </a:lnTo>
                  <a:lnTo>
                    <a:pt x="0" y="6"/>
                  </a:lnTo>
                  <a:lnTo>
                    <a:pt x="7" y="9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5" y="21"/>
                  </a:lnTo>
                  <a:lnTo>
                    <a:pt x="15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00"/>
            <p:cNvSpPr>
              <a:spLocks/>
            </p:cNvSpPr>
            <p:nvPr/>
          </p:nvSpPr>
          <p:spPr bwMode="auto">
            <a:xfrm>
              <a:off x="3190530" y="9088549"/>
              <a:ext cx="11800" cy="9178"/>
            </a:xfrm>
            <a:custGeom>
              <a:avLst/>
              <a:gdLst>
                <a:gd name="T0" fmla="*/ 0 w 9"/>
                <a:gd name="T1" fmla="*/ 7 h 7"/>
                <a:gd name="T2" fmla="*/ 9 w 9"/>
                <a:gd name="T3" fmla="*/ 7 h 7"/>
                <a:gd name="T4" fmla="*/ 6 w 9"/>
                <a:gd name="T5" fmla="*/ 0 h 7"/>
                <a:gd name="T6" fmla="*/ 0 w 9"/>
                <a:gd name="T7" fmla="*/ 0 h 7"/>
                <a:gd name="T8" fmla="*/ 0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9" y="7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01"/>
            <p:cNvSpPr>
              <a:spLocks/>
            </p:cNvSpPr>
            <p:nvPr/>
          </p:nvSpPr>
          <p:spPr bwMode="auto">
            <a:xfrm>
              <a:off x="3300656" y="8198362"/>
              <a:ext cx="10488" cy="23598"/>
            </a:xfrm>
            <a:custGeom>
              <a:avLst/>
              <a:gdLst>
                <a:gd name="T0" fmla="*/ 0 w 8"/>
                <a:gd name="T1" fmla="*/ 7 h 18"/>
                <a:gd name="T2" fmla="*/ 8 w 8"/>
                <a:gd name="T3" fmla="*/ 18 h 18"/>
                <a:gd name="T4" fmla="*/ 8 w 8"/>
                <a:gd name="T5" fmla="*/ 0 h 18"/>
                <a:gd name="T6" fmla="*/ 0 w 8"/>
                <a:gd name="T7" fmla="*/ 0 h 18"/>
                <a:gd name="T8" fmla="*/ 0 w 8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0" y="7"/>
                  </a:moveTo>
                  <a:lnTo>
                    <a:pt x="8" y="1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02"/>
            <p:cNvSpPr>
              <a:spLocks/>
            </p:cNvSpPr>
            <p:nvPr/>
          </p:nvSpPr>
          <p:spPr bwMode="auto">
            <a:xfrm>
              <a:off x="3317699" y="8105279"/>
              <a:ext cx="14422" cy="11800"/>
            </a:xfrm>
            <a:custGeom>
              <a:avLst/>
              <a:gdLst>
                <a:gd name="T0" fmla="*/ 0 w 11"/>
                <a:gd name="T1" fmla="*/ 4 h 9"/>
                <a:gd name="T2" fmla="*/ 0 w 11"/>
                <a:gd name="T3" fmla="*/ 9 h 9"/>
                <a:gd name="T4" fmla="*/ 4 w 11"/>
                <a:gd name="T5" fmla="*/ 6 h 9"/>
                <a:gd name="T6" fmla="*/ 6 w 11"/>
                <a:gd name="T7" fmla="*/ 6 h 9"/>
                <a:gd name="T8" fmla="*/ 11 w 11"/>
                <a:gd name="T9" fmla="*/ 0 h 9"/>
                <a:gd name="T10" fmla="*/ 4 w 11"/>
                <a:gd name="T11" fmla="*/ 0 h 9"/>
                <a:gd name="T12" fmla="*/ 0 w 11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0" y="4"/>
                  </a:moveTo>
                  <a:lnTo>
                    <a:pt x="0" y="9"/>
                  </a:lnTo>
                  <a:lnTo>
                    <a:pt x="4" y="6"/>
                  </a:lnTo>
                  <a:lnTo>
                    <a:pt x="6" y="6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104"/>
            <p:cNvSpPr>
              <a:spLocks/>
            </p:cNvSpPr>
            <p:nvPr/>
          </p:nvSpPr>
          <p:spPr bwMode="auto">
            <a:xfrm>
              <a:off x="7166874" y="9342888"/>
              <a:ext cx="47197" cy="85217"/>
            </a:xfrm>
            <a:custGeom>
              <a:avLst/>
              <a:gdLst>
                <a:gd name="T0" fmla="*/ 15 w 36"/>
                <a:gd name="T1" fmla="*/ 7 h 65"/>
                <a:gd name="T2" fmla="*/ 15 w 36"/>
                <a:gd name="T3" fmla="*/ 7 h 65"/>
                <a:gd name="T4" fmla="*/ 11 w 36"/>
                <a:gd name="T5" fmla="*/ 7 h 65"/>
                <a:gd name="T6" fmla="*/ 11 w 36"/>
                <a:gd name="T7" fmla="*/ 19 h 65"/>
                <a:gd name="T8" fmla="*/ 9 w 36"/>
                <a:gd name="T9" fmla="*/ 21 h 65"/>
                <a:gd name="T10" fmla="*/ 8 w 36"/>
                <a:gd name="T11" fmla="*/ 24 h 65"/>
                <a:gd name="T12" fmla="*/ 13 w 36"/>
                <a:gd name="T13" fmla="*/ 30 h 65"/>
                <a:gd name="T14" fmla="*/ 11 w 36"/>
                <a:gd name="T15" fmla="*/ 32 h 65"/>
                <a:gd name="T16" fmla="*/ 11 w 36"/>
                <a:gd name="T17" fmla="*/ 39 h 65"/>
                <a:gd name="T18" fmla="*/ 15 w 36"/>
                <a:gd name="T19" fmla="*/ 39 h 65"/>
                <a:gd name="T20" fmla="*/ 15 w 36"/>
                <a:gd name="T21" fmla="*/ 39 h 65"/>
                <a:gd name="T22" fmla="*/ 15 w 36"/>
                <a:gd name="T23" fmla="*/ 47 h 65"/>
                <a:gd name="T24" fmla="*/ 13 w 36"/>
                <a:gd name="T25" fmla="*/ 48 h 65"/>
                <a:gd name="T26" fmla="*/ 15 w 36"/>
                <a:gd name="T27" fmla="*/ 52 h 65"/>
                <a:gd name="T28" fmla="*/ 17 w 36"/>
                <a:gd name="T29" fmla="*/ 54 h 65"/>
                <a:gd name="T30" fmla="*/ 17 w 36"/>
                <a:gd name="T31" fmla="*/ 58 h 65"/>
                <a:gd name="T32" fmla="*/ 19 w 36"/>
                <a:gd name="T33" fmla="*/ 60 h 65"/>
                <a:gd name="T34" fmla="*/ 17 w 36"/>
                <a:gd name="T35" fmla="*/ 60 h 65"/>
                <a:gd name="T36" fmla="*/ 13 w 36"/>
                <a:gd name="T37" fmla="*/ 50 h 65"/>
                <a:gd name="T38" fmla="*/ 11 w 36"/>
                <a:gd name="T39" fmla="*/ 54 h 65"/>
                <a:gd name="T40" fmla="*/ 9 w 36"/>
                <a:gd name="T41" fmla="*/ 52 h 65"/>
                <a:gd name="T42" fmla="*/ 9 w 36"/>
                <a:gd name="T43" fmla="*/ 52 h 65"/>
                <a:gd name="T44" fmla="*/ 8 w 36"/>
                <a:gd name="T45" fmla="*/ 48 h 65"/>
                <a:gd name="T46" fmla="*/ 0 w 36"/>
                <a:gd name="T47" fmla="*/ 48 h 65"/>
                <a:gd name="T48" fmla="*/ 4 w 36"/>
                <a:gd name="T49" fmla="*/ 52 h 65"/>
                <a:gd name="T50" fmla="*/ 4 w 36"/>
                <a:gd name="T51" fmla="*/ 54 h 65"/>
                <a:gd name="T52" fmla="*/ 6 w 36"/>
                <a:gd name="T53" fmla="*/ 56 h 65"/>
                <a:gd name="T54" fmla="*/ 6 w 36"/>
                <a:gd name="T55" fmla="*/ 60 h 65"/>
                <a:gd name="T56" fmla="*/ 9 w 36"/>
                <a:gd name="T57" fmla="*/ 63 h 65"/>
                <a:gd name="T58" fmla="*/ 11 w 36"/>
                <a:gd name="T59" fmla="*/ 62 h 65"/>
                <a:gd name="T60" fmla="*/ 15 w 36"/>
                <a:gd name="T61" fmla="*/ 65 h 65"/>
                <a:gd name="T62" fmla="*/ 19 w 36"/>
                <a:gd name="T63" fmla="*/ 65 h 65"/>
                <a:gd name="T64" fmla="*/ 21 w 36"/>
                <a:gd name="T65" fmla="*/ 63 h 65"/>
                <a:gd name="T66" fmla="*/ 26 w 36"/>
                <a:gd name="T67" fmla="*/ 63 h 65"/>
                <a:gd name="T68" fmla="*/ 26 w 36"/>
                <a:gd name="T69" fmla="*/ 58 h 65"/>
                <a:gd name="T70" fmla="*/ 24 w 36"/>
                <a:gd name="T71" fmla="*/ 58 h 65"/>
                <a:gd name="T72" fmla="*/ 22 w 36"/>
                <a:gd name="T73" fmla="*/ 54 h 65"/>
                <a:gd name="T74" fmla="*/ 21 w 36"/>
                <a:gd name="T75" fmla="*/ 47 h 65"/>
                <a:gd name="T76" fmla="*/ 21 w 36"/>
                <a:gd name="T77" fmla="*/ 39 h 65"/>
                <a:gd name="T78" fmla="*/ 22 w 36"/>
                <a:gd name="T79" fmla="*/ 39 h 65"/>
                <a:gd name="T80" fmla="*/ 24 w 36"/>
                <a:gd name="T81" fmla="*/ 41 h 65"/>
                <a:gd name="T82" fmla="*/ 24 w 36"/>
                <a:gd name="T83" fmla="*/ 41 h 65"/>
                <a:gd name="T84" fmla="*/ 24 w 36"/>
                <a:gd name="T85" fmla="*/ 43 h 65"/>
                <a:gd name="T86" fmla="*/ 36 w 36"/>
                <a:gd name="T87" fmla="*/ 43 h 65"/>
                <a:gd name="T88" fmla="*/ 36 w 36"/>
                <a:gd name="T89" fmla="*/ 39 h 65"/>
                <a:gd name="T90" fmla="*/ 30 w 36"/>
                <a:gd name="T91" fmla="*/ 34 h 65"/>
                <a:gd name="T92" fmla="*/ 26 w 36"/>
                <a:gd name="T93" fmla="*/ 34 h 65"/>
                <a:gd name="T94" fmla="*/ 26 w 36"/>
                <a:gd name="T95" fmla="*/ 32 h 65"/>
                <a:gd name="T96" fmla="*/ 26 w 36"/>
                <a:gd name="T97" fmla="*/ 32 h 65"/>
                <a:gd name="T98" fmla="*/ 30 w 36"/>
                <a:gd name="T99" fmla="*/ 30 h 65"/>
                <a:gd name="T100" fmla="*/ 32 w 36"/>
                <a:gd name="T101" fmla="*/ 26 h 65"/>
                <a:gd name="T102" fmla="*/ 34 w 36"/>
                <a:gd name="T103" fmla="*/ 26 h 65"/>
                <a:gd name="T104" fmla="*/ 34 w 36"/>
                <a:gd name="T105" fmla="*/ 21 h 65"/>
                <a:gd name="T106" fmla="*/ 28 w 36"/>
                <a:gd name="T107" fmla="*/ 15 h 65"/>
                <a:gd name="T108" fmla="*/ 26 w 36"/>
                <a:gd name="T109" fmla="*/ 15 h 65"/>
                <a:gd name="T110" fmla="*/ 24 w 36"/>
                <a:gd name="T111" fmla="*/ 17 h 65"/>
                <a:gd name="T112" fmla="*/ 24 w 36"/>
                <a:gd name="T113" fmla="*/ 13 h 65"/>
                <a:gd name="T114" fmla="*/ 22 w 36"/>
                <a:gd name="T115" fmla="*/ 17 h 65"/>
                <a:gd name="T116" fmla="*/ 21 w 36"/>
                <a:gd name="T117" fmla="*/ 13 h 65"/>
                <a:gd name="T118" fmla="*/ 21 w 36"/>
                <a:gd name="T119" fmla="*/ 0 h 65"/>
                <a:gd name="T120" fmla="*/ 15 w 36"/>
                <a:gd name="T121" fmla="*/ 6 h 65"/>
                <a:gd name="T122" fmla="*/ 15 w 36"/>
                <a:gd name="T123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" h="65">
                  <a:moveTo>
                    <a:pt x="15" y="7"/>
                  </a:moveTo>
                  <a:lnTo>
                    <a:pt x="15" y="7"/>
                  </a:lnTo>
                  <a:lnTo>
                    <a:pt x="11" y="7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8" y="24"/>
                  </a:lnTo>
                  <a:lnTo>
                    <a:pt x="13" y="30"/>
                  </a:lnTo>
                  <a:lnTo>
                    <a:pt x="11" y="32"/>
                  </a:lnTo>
                  <a:lnTo>
                    <a:pt x="11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47"/>
                  </a:lnTo>
                  <a:lnTo>
                    <a:pt x="13" y="48"/>
                  </a:lnTo>
                  <a:lnTo>
                    <a:pt x="15" y="52"/>
                  </a:lnTo>
                  <a:lnTo>
                    <a:pt x="17" y="54"/>
                  </a:lnTo>
                  <a:lnTo>
                    <a:pt x="17" y="58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3" y="50"/>
                  </a:lnTo>
                  <a:lnTo>
                    <a:pt x="11" y="54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6" y="60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21" y="63"/>
                  </a:lnTo>
                  <a:lnTo>
                    <a:pt x="26" y="63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2" y="54"/>
                  </a:lnTo>
                  <a:lnTo>
                    <a:pt x="21" y="47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36" y="43"/>
                  </a:lnTo>
                  <a:lnTo>
                    <a:pt x="36" y="39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1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4" y="17"/>
                  </a:lnTo>
                  <a:lnTo>
                    <a:pt x="24" y="13"/>
                  </a:lnTo>
                  <a:lnTo>
                    <a:pt x="22" y="17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5" y="6"/>
                  </a:lnTo>
                  <a:lnTo>
                    <a:pt x="15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105"/>
            <p:cNvSpPr>
              <a:spLocks/>
            </p:cNvSpPr>
            <p:nvPr/>
          </p:nvSpPr>
          <p:spPr bwMode="auto">
            <a:xfrm>
              <a:off x="7189162" y="8713596"/>
              <a:ext cx="17044" cy="27532"/>
            </a:xfrm>
            <a:custGeom>
              <a:avLst/>
              <a:gdLst>
                <a:gd name="T0" fmla="*/ 7 w 13"/>
                <a:gd name="T1" fmla="*/ 4 h 21"/>
                <a:gd name="T2" fmla="*/ 5 w 13"/>
                <a:gd name="T3" fmla="*/ 6 h 21"/>
                <a:gd name="T4" fmla="*/ 5 w 13"/>
                <a:gd name="T5" fmla="*/ 8 h 21"/>
                <a:gd name="T6" fmla="*/ 2 w 13"/>
                <a:gd name="T7" fmla="*/ 12 h 21"/>
                <a:gd name="T8" fmla="*/ 2 w 13"/>
                <a:gd name="T9" fmla="*/ 15 h 21"/>
                <a:gd name="T10" fmla="*/ 0 w 13"/>
                <a:gd name="T11" fmla="*/ 17 h 21"/>
                <a:gd name="T12" fmla="*/ 0 w 13"/>
                <a:gd name="T13" fmla="*/ 21 h 21"/>
                <a:gd name="T14" fmla="*/ 4 w 13"/>
                <a:gd name="T15" fmla="*/ 21 h 21"/>
                <a:gd name="T16" fmla="*/ 7 w 13"/>
                <a:gd name="T17" fmla="*/ 19 h 21"/>
                <a:gd name="T18" fmla="*/ 9 w 13"/>
                <a:gd name="T19" fmla="*/ 14 h 21"/>
                <a:gd name="T20" fmla="*/ 9 w 13"/>
                <a:gd name="T21" fmla="*/ 10 h 21"/>
                <a:gd name="T22" fmla="*/ 13 w 13"/>
                <a:gd name="T23" fmla="*/ 6 h 21"/>
                <a:gd name="T24" fmla="*/ 13 w 13"/>
                <a:gd name="T25" fmla="*/ 0 h 21"/>
                <a:gd name="T26" fmla="*/ 7 w 13"/>
                <a:gd name="T27" fmla="*/ 0 h 21"/>
                <a:gd name="T28" fmla="*/ 7 w 13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21">
                  <a:moveTo>
                    <a:pt x="7" y="4"/>
                  </a:moveTo>
                  <a:lnTo>
                    <a:pt x="5" y="6"/>
                  </a:lnTo>
                  <a:lnTo>
                    <a:pt x="5" y="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04" name="Rectangle 106"/>
            <p:cNvSpPr>
              <a:spLocks noChangeArrowheads="1"/>
            </p:cNvSpPr>
            <p:nvPr/>
          </p:nvSpPr>
          <p:spPr bwMode="auto">
            <a:xfrm>
              <a:off x="7147209" y="9151479"/>
              <a:ext cx="7866" cy="786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107"/>
            <p:cNvSpPr>
              <a:spLocks/>
            </p:cNvSpPr>
            <p:nvPr/>
          </p:nvSpPr>
          <p:spPr bwMode="auto">
            <a:xfrm>
              <a:off x="7130166" y="8760793"/>
              <a:ext cx="14422" cy="19666"/>
            </a:xfrm>
            <a:custGeom>
              <a:avLst/>
              <a:gdLst>
                <a:gd name="T0" fmla="*/ 11 w 11"/>
                <a:gd name="T1" fmla="*/ 15 h 15"/>
                <a:gd name="T2" fmla="*/ 11 w 11"/>
                <a:gd name="T3" fmla="*/ 7 h 15"/>
                <a:gd name="T4" fmla="*/ 4 w 11"/>
                <a:gd name="T5" fmla="*/ 0 h 15"/>
                <a:gd name="T6" fmla="*/ 4 w 11"/>
                <a:gd name="T7" fmla="*/ 4 h 15"/>
                <a:gd name="T8" fmla="*/ 0 w 11"/>
                <a:gd name="T9" fmla="*/ 4 h 15"/>
                <a:gd name="T10" fmla="*/ 4 w 11"/>
                <a:gd name="T11" fmla="*/ 11 h 15"/>
                <a:gd name="T12" fmla="*/ 11 w 11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">
                  <a:moveTo>
                    <a:pt x="11" y="15"/>
                  </a:moveTo>
                  <a:lnTo>
                    <a:pt x="11" y="7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11"/>
                  </a:ln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108"/>
            <p:cNvSpPr>
              <a:spLocks/>
            </p:cNvSpPr>
            <p:nvPr/>
          </p:nvSpPr>
          <p:spPr bwMode="auto">
            <a:xfrm>
              <a:off x="7426458" y="8322910"/>
              <a:ext cx="14422" cy="9178"/>
            </a:xfrm>
            <a:custGeom>
              <a:avLst/>
              <a:gdLst>
                <a:gd name="T0" fmla="*/ 11 w 11"/>
                <a:gd name="T1" fmla="*/ 0 h 7"/>
                <a:gd name="T2" fmla="*/ 4 w 11"/>
                <a:gd name="T3" fmla="*/ 0 h 7"/>
                <a:gd name="T4" fmla="*/ 4 w 11"/>
                <a:gd name="T5" fmla="*/ 4 h 7"/>
                <a:gd name="T6" fmla="*/ 0 w 11"/>
                <a:gd name="T7" fmla="*/ 7 h 7"/>
                <a:gd name="T8" fmla="*/ 11 w 11"/>
                <a:gd name="T9" fmla="*/ 7 h 7"/>
                <a:gd name="T10" fmla="*/ 11 w 1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109"/>
            <p:cNvSpPr>
              <a:spLocks/>
            </p:cNvSpPr>
            <p:nvPr/>
          </p:nvSpPr>
          <p:spPr bwMode="auto">
            <a:xfrm>
              <a:off x="7695219" y="8187874"/>
              <a:ext cx="24910" cy="30154"/>
            </a:xfrm>
            <a:custGeom>
              <a:avLst/>
              <a:gdLst>
                <a:gd name="T0" fmla="*/ 9 w 19"/>
                <a:gd name="T1" fmla="*/ 6 h 23"/>
                <a:gd name="T2" fmla="*/ 6 w 19"/>
                <a:gd name="T3" fmla="*/ 10 h 23"/>
                <a:gd name="T4" fmla="*/ 2 w 19"/>
                <a:gd name="T5" fmla="*/ 10 h 23"/>
                <a:gd name="T6" fmla="*/ 0 w 19"/>
                <a:gd name="T7" fmla="*/ 13 h 23"/>
                <a:gd name="T8" fmla="*/ 0 w 19"/>
                <a:gd name="T9" fmla="*/ 23 h 23"/>
                <a:gd name="T10" fmla="*/ 9 w 19"/>
                <a:gd name="T11" fmla="*/ 13 h 23"/>
                <a:gd name="T12" fmla="*/ 9 w 19"/>
                <a:gd name="T13" fmla="*/ 10 h 23"/>
                <a:gd name="T14" fmla="*/ 13 w 19"/>
                <a:gd name="T15" fmla="*/ 10 h 23"/>
                <a:gd name="T16" fmla="*/ 19 w 19"/>
                <a:gd name="T17" fmla="*/ 6 h 23"/>
                <a:gd name="T18" fmla="*/ 9 w 19"/>
                <a:gd name="T19" fmla="*/ 0 h 23"/>
                <a:gd name="T20" fmla="*/ 9 w 19"/>
                <a:gd name="T2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9" y="6"/>
                  </a:moveTo>
                  <a:lnTo>
                    <a:pt x="6" y="10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9" y="0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110"/>
            <p:cNvSpPr>
              <a:spLocks/>
            </p:cNvSpPr>
            <p:nvPr/>
          </p:nvSpPr>
          <p:spPr bwMode="auto">
            <a:xfrm>
              <a:off x="7644088" y="8220650"/>
              <a:ext cx="26221" cy="23598"/>
            </a:xfrm>
            <a:custGeom>
              <a:avLst/>
              <a:gdLst>
                <a:gd name="T0" fmla="*/ 11 w 20"/>
                <a:gd name="T1" fmla="*/ 5 h 18"/>
                <a:gd name="T2" fmla="*/ 5 w 20"/>
                <a:gd name="T3" fmla="*/ 9 h 18"/>
                <a:gd name="T4" fmla="*/ 0 w 20"/>
                <a:gd name="T5" fmla="*/ 15 h 18"/>
                <a:gd name="T6" fmla="*/ 0 w 20"/>
                <a:gd name="T7" fmla="*/ 18 h 18"/>
                <a:gd name="T8" fmla="*/ 5 w 20"/>
                <a:gd name="T9" fmla="*/ 18 h 18"/>
                <a:gd name="T10" fmla="*/ 13 w 20"/>
                <a:gd name="T11" fmla="*/ 15 h 18"/>
                <a:gd name="T12" fmla="*/ 17 w 20"/>
                <a:gd name="T13" fmla="*/ 9 h 18"/>
                <a:gd name="T14" fmla="*/ 20 w 20"/>
                <a:gd name="T15" fmla="*/ 9 h 18"/>
                <a:gd name="T16" fmla="*/ 20 w 20"/>
                <a:gd name="T17" fmla="*/ 0 h 18"/>
                <a:gd name="T18" fmla="*/ 15 w 20"/>
                <a:gd name="T19" fmla="*/ 0 h 18"/>
                <a:gd name="T20" fmla="*/ 11 w 20"/>
                <a:gd name="T2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8">
                  <a:moveTo>
                    <a:pt x="11" y="5"/>
                  </a:moveTo>
                  <a:lnTo>
                    <a:pt x="5" y="9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13" y="15"/>
                  </a:lnTo>
                  <a:lnTo>
                    <a:pt x="17" y="9"/>
                  </a:lnTo>
                  <a:lnTo>
                    <a:pt x="20" y="9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111"/>
            <p:cNvSpPr>
              <a:spLocks noEditPoints="1"/>
            </p:cNvSpPr>
            <p:nvPr/>
          </p:nvSpPr>
          <p:spPr bwMode="auto">
            <a:xfrm>
              <a:off x="7220627" y="8009575"/>
              <a:ext cx="350045" cy="626671"/>
            </a:xfrm>
            <a:custGeom>
              <a:avLst/>
              <a:gdLst>
                <a:gd name="T0" fmla="*/ 8 w 267"/>
                <a:gd name="T1" fmla="*/ 426 h 478"/>
                <a:gd name="T2" fmla="*/ 21 w 267"/>
                <a:gd name="T3" fmla="*/ 455 h 478"/>
                <a:gd name="T4" fmla="*/ 28 w 267"/>
                <a:gd name="T5" fmla="*/ 478 h 478"/>
                <a:gd name="T6" fmla="*/ 37 w 267"/>
                <a:gd name="T7" fmla="*/ 446 h 478"/>
                <a:gd name="T8" fmla="*/ 39 w 267"/>
                <a:gd name="T9" fmla="*/ 418 h 478"/>
                <a:gd name="T10" fmla="*/ 36 w 267"/>
                <a:gd name="T11" fmla="*/ 403 h 478"/>
                <a:gd name="T12" fmla="*/ 54 w 267"/>
                <a:gd name="T13" fmla="*/ 411 h 478"/>
                <a:gd name="T14" fmla="*/ 62 w 267"/>
                <a:gd name="T15" fmla="*/ 426 h 478"/>
                <a:gd name="T16" fmla="*/ 80 w 267"/>
                <a:gd name="T17" fmla="*/ 411 h 478"/>
                <a:gd name="T18" fmla="*/ 73 w 267"/>
                <a:gd name="T19" fmla="*/ 394 h 478"/>
                <a:gd name="T20" fmla="*/ 69 w 267"/>
                <a:gd name="T21" fmla="*/ 392 h 478"/>
                <a:gd name="T22" fmla="*/ 90 w 267"/>
                <a:gd name="T23" fmla="*/ 386 h 478"/>
                <a:gd name="T24" fmla="*/ 95 w 267"/>
                <a:gd name="T25" fmla="*/ 394 h 478"/>
                <a:gd name="T26" fmla="*/ 110 w 267"/>
                <a:gd name="T27" fmla="*/ 409 h 478"/>
                <a:gd name="T28" fmla="*/ 125 w 267"/>
                <a:gd name="T29" fmla="*/ 398 h 478"/>
                <a:gd name="T30" fmla="*/ 127 w 267"/>
                <a:gd name="T31" fmla="*/ 388 h 478"/>
                <a:gd name="T32" fmla="*/ 153 w 267"/>
                <a:gd name="T33" fmla="*/ 383 h 478"/>
                <a:gd name="T34" fmla="*/ 172 w 267"/>
                <a:gd name="T35" fmla="*/ 373 h 478"/>
                <a:gd name="T36" fmla="*/ 175 w 267"/>
                <a:gd name="T37" fmla="*/ 385 h 478"/>
                <a:gd name="T38" fmla="*/ 187 w 267"/>
                <a:gd name="T39" fmla="*/ 353 h 478"/>
                <a:gd name="T40" fmla="*/ 192 w 267"/>
                <a:gd name="T41" fmla="*/ 325 h 478"/>
                <a:gd name="T42" fmla="*/ 202 w 267"/>
                <a:gd name="T43" fmla="*/ 310 h 478"/>
                <a:gd name="T44" fmla="*/ 207 w 267"/>
                <a:gd name="T45" fmla="*/ 284 h 478"/>
                <a:gd name="T46" fmla="*/ 194 w 267"/>
                <a:gd name="T47" fmla="*/ 245 h 478"/>
                <a:gd name="T48" fmla="*/ 205 w 267"/>
                <a:gd name="T49" fmla="*/ 237 h 478"/>
                <a:gd name="T50" fmla="*/ 231 w 267"/>
                <a:gd name="T51" fmla="*/ 243 h 478"/>
                <a:gd name="T52" fmla="*/ 243 w 267"/>
                <a:gd name="T53" fmla="*/ 230 h 478"/>
                <a:gd name="T54" fmla="*/ 261 w 267"/>
                <a:gd name="T55" fmla="*/ 217 h 478"/>
                <a:gd name="T56" fmla="*/ 256 w 267"/>
                <a:gd name="T57" fmla="*/ 204 h 478"/>
                <a:gd name="T58" fmla="*/ 231 w 267"/>
                <a:gd name="T59" fmla="*/ 196 h 478"/>
                <a:gd name="T60" fmla="*/ 211 w 267"/>
                <a:gd name="T61" fmla="*/ 177 h 478"/>
                <a:gd name="T62" fmla="*/ 230 w 267"/>
                <a:gd name="T63" fmla="*/ 168 h 478"/>
                <a:gd name="T64" fmla="*/ 222 w 267"/>
                <a:gd name="T65" fmla="*/ 138 h 478"/>
                <a:gd name="T66" fmla="*/ 222 w 267"/>
                <a:gd name="T67" fmla="*/ 114 h 478"/>
                <a:gd name="T68" fmla="*/ 248 w 267"/>
                <a:gd name="T69" fmla="*/ 114 h 478"/>
                <a:gd name="T70" fmla="*/ 244 w 267"/>
                <a:gd name="T71" fmla="*/ 101 h 478"/>
                <a:gd name="T72" fmla="*/ 228 w 267"/>
                <a:gd name="T73" fmla="*/ 49 h 478"/>
                <a:gd name="T74" fmla="*/ 226 w 267"/>
                <a:gd name="T75" fmla="*/ 6 h 478"/>
                <a:gd name="T76" fmla="*/ 217 w 267"/>
                <a:gd name="T77" fmla="*/ 21 h 478"/>
                <a:gd name="T78" fmla="*/ 202 w 267"/>
                <a:gd name="T79" fmla="*/ 37 h 478"/>
                <a:gd name="T80" fmla="*/ 209 w 267"/>
                <a:gd name="T81" fmla="*/ 64 h 478"/>
                <a:gd name="T82" fmla="*/ 205 w 267"/>
                <a:gd name="T83" fmla="*/ 108 h 478"/>
                <a:gd name="T84" fmla="*/ 205 w 267"/>
                <a:gd name="T85" fmla="*/ 136 h 478"/>
                <a:gd name="T86" fmla="*/ 196 w 267"/>
                <a:gd name="T87" fmla="*/ 183 h 478"/>
                <a:gd name="T88" fmla="*/ 196 w 267"/>
                <a:gd name="T89" fmla="*/ 187 h 478"/>
                <a:gd name="T90" fmla="*/ 194 w 267"/>
                <a:gd name="T91" fmla="*/ 218 h 478"/>
                <a:gd name="T92" fmla="*/ 181 w 267"/>
                <a:gd name="T93" fmla="*/ 226 h 478"/>
                <a:gd name="T94" fmla="*/ 172 w 267"/>
                <a:gd name="T95" fmla="*/ 252 h 478"/>
                <a:gd name="T96" fmla="*/ 170 w 267"/>
                <a:gd name="T97" fmla="*/ 271 h 478"/>
                <a:gd name="T98" fmla="*/ 174 w 267"/>
                <a:gd name="T99" fmla="*/ 291 h 478"/>
                <a:gd name="T100" fmla="*/ 164 w 267"/>
                <a:gd name="T101" fmla="*/ 319 h 478"/>
                <a:gd name="T102" fmla="*/ 144 w 267"/>
                <a:gd name="T103" fmla="*/ 340 h 478"/>
                <a:gd name="T104" fmla="*/ 133 w 267"/>
                <a:gd name="T105" fmla="*/ 334 h 478"/>
                <a:gd name="T106" fmla="*/ 116 w 267"/>
                <a:gd name="T107" fmla="*/ 351 h 478"/>
                <a:gd name="T108" fmla="*/ 101 w 267"/>
                <a:gd name="T109" fmla="*/ 370 h 478"/>
                <a:gd name="T110" fmla="*/ 58 w 267"/>
                <a:gd name="T111" fmla="*/ 373 h 478"/>
                <a:gd name="T112" fmla="*/ 24 w 267"/>
                <a:gd name="T113" fmla="*/ 394 h 478"/>
                <a:gd name="T114" fmla="*/ 187 w 267"/>
                <a:gd name="T115" fmla="*/ 237 h 478"/>
                <a:gd name="T116" fmla="*/ 187 w 267"/>
                <a:gd name="T117" fmla="*/ 254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7" h="478">
                  <a:moveTo>
                    <a:pt x="17" y="407"/>
                  </a:moveTo>
                  <a:lnTo>
                    <a:pt x="17" y="407"/>
                  </a:lnTo>
                  <a:lnTo>
                    <a:pt x="15" y="409"/>
                  </a:lnTo>
                  <a:lnTo>
                    <a:pt x="9" y="409"/>
                  </a:lnTo>
                  <a:lnTo>
                    <a:pt x="6" y="411"/>
                  </a:lnTo>
                  <a:lnTo>
                    <a:pt x="0" y="411"/>
                  </a:lnTo>
                  <a:lnTo>
                    <a:pt x="6" y="420"/>
                  </a:lnTo>
                  <a:lnTo>
                    <a:pt x="6" y="424"/>
                  </a:lnTo>
                  <a:lnTo>
                    <a:pt x="8" y="426"/>
                  </a:lnTo>
                  <a:lnTo>
                    <a:pt x="8" y="429"/>
                  </a:lnTo>
                  <a:lnTo>
                    <a:pt x="9" y="429"/>
                  </a:lnTo>
                  <a:lnTo>
                    <a:pt x="9" y="433"/>
                  </a:lnTo>
                  <a:lnTo>
                    <a:pt x="13" y="437"/>
                  </a:lnTo>
                  <a:lnTo>
                    <a:pt x="13" y="444"/>
                  </a:lnTo>
                  <a:lnTo>
                    <a:pt x="15" y="444"/>
                  </a:lnTo>
                  <a:lnTo>
                    <a:pt x="15" y="457"/>
                  </a:lnTo>
                  <a:lnTo>
                    <a:pt x="21" y="457"/>
                  </a:lnTo>
                  <a:lnTo>
                    <a:pt x="21" y="455"/>
                  </a:lnTo>
                  <a:lnTo>
                    <a:pt x="23" y="455"/>
                  </a:lnTo>
                  <a:lnTo>
                    <a:pt x="23" y="454"/>
                  </a:lnTo>
                  <a:lnTo>
                    <a:pt x="24" y="454"/>
                  </a:lnTo>
                  <a:lnTo>
                    <a:pt x="24" y="455"/>
                  </a:lnTo>
                  <a:lnTo>
                    <a:pt x="21" y="461"/>
                  </a:lnTo>
                  <a:lnTo>
                    <a:pt x="26" y="461"/>
                  </a:lnTo>
                  <a:lnTo>
                    <a:pt x="26" y="470"/>
                  </a:lnTo>
                  <a:lnTo>
                    <a:pt x="24" y="474"/>
                  </a:lnTo>
                  <a:lnTo>
                    <a:pt x="28" y="478"/>
                  </a:lnTo>
                  <a:lnTo>
                    <a:pt x="32" y="474"/>
                  </a:lnTo>
                  <a:lnTo>
                    <a:pt x="32" y="467"/>
                  </a:lnTo>
                  <a:lnTo>
                    <a:pt x="28" y="459"/>
                  </a:lnTo>
                  <a:lnTo>
                    <a:pt x="28" y="459"/>
                  </a:lnTo>
                  <a:lnTo>
                    <a:pt x="32" y="459"/>
                  </a:lnTo>
                  <a:lnTo>
                    <a:pt x="32" y="455"/>
                  </a:lnTo>
                  <a:lnTo>
                    <a:pt x="36" y="455"/>
                  </a:lnTo>
                  <a:lnTo>
                    <a:pt x="37" y="450"/>
                  </a:lnTo>
                  <a:lnTo>
                    <a:pt x="37" y="446"/>
                  </a:lnTo>
                  <a:lnTo>
                    <a:pt x="39" y="446"/>
                  </a:lnTo>
                  <a:lnTo>
                    <a:pt x="41" y="440"/>
                  </a:lnTo>
                  <a:lnTo>
                    <a:pt x="41" y="429"/>
                  </a:lnTo>
                  <a:lnTo>
                    <a:pt x="43" y="427"/>
                  </a:lnTo>
                  <a:lnTo>
                    <a:pt x="45" y="427"/>
                  </a:lnTo>
                  <a:lnTo>
                    <a:pt x="49" y="424"/>
                  </a:lnTo>
                  <a:lnTo>
                    <a:pt x="47" y="420"/>
                  </a:lnTo>
                  <a:lnTo>
                    <a:pt x="41" y="418"/>
                  </a:lnTo>
                  <a:lnTo>
                    <a:pt x="39" y="418"/>
                  </a:lnTo>
                  <a:lnTo>
                    <a:pt x="39" y="418"/>
                  </a:lnTo>
                  <a:lnTo>
                    <a:pt x="41" y="416"/>
                  </a:lnTo>
                  <a:lnTo>
                    <a:pt x="45" y="409"/>
                  </a:lnTo>
                  <a:lnTo>
                    <a:pt x="34" y="409"/>
                  </a:lnTo>
                  <a:lnTo>
                    <a:pt x="34" y="407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4" y="401"/>
                  </a:lnTo>
                  <a:lnTo>
                    <a:pt x="36" y="403"/>
                  </a:lnTo>
                  <a:lnTo>
                    <a:pt x="39" y="405"/>
                  </a:lnTo>
                  <a:lnTo>
                    <a:pt x="52" y="405"/>
                  </a:lnTo>
                  <a:lnTo>
                    <a:pt x="52" y="401"/>
                  </a:lnTo>
                  <a:lnTo>
                    <a:pt x="56" y="401"/>
                  </a:lnTo>
                  <a:lnTo>
                    <a:pt x="58" y="403"/>
                  </a:lnTo>
                  <a:lnTo>
                    <a:pt x="56" y="403"/>
                  </a:lnTo>
                  <a:lnTo>
                    <a:pt x="56" y="407"/>
                  </a:lnTo>
                  <a:lnTo>
                    <a:pt x="54" y="409"/>
                  </a:lnTo>
                  <a:lnTo>
                    <a:pt x="54" y="411"/>
                  </a:lnTo>
                  <a:lnTo>
                    <a:pt x="50" y="411"/>
                  </a:lnTo>
                  <a:lnTo>
                    <a:pt x="50" y="412"/>
                  </a:lnTo>
                  <a:lnTo>
                    <a:pt x="49" y="412"/>
                  </a:lnTo>
                  <a:lnTo>
                    <a:pt x="49" y="422"/>
                  </a:lnTo>
                  <a:lnTo>
                    <a:pt x="50" y="426"/>
                  </a:lnTo>
                  <a:lnTo>
                    <a:pt x="54" y="427"/>
                  </a:lnTo>
                  <a:lnTo>
                    <a:pt x="54" y="429"/>
                  </a:lnTo>
                  <a:lnTo>
                    <a:pt x="58" y="429"/>
                  </a:lnTo>
                  <a:lnTo>
                    <a:pt x="62" y="426"/>
                  </a:lnTo>
                  <a:lnTo>
                    <a:pt x="62" y="426"/>
                  </a:lnTo>
                  <a:lnTo>
                    <a:pt x="64" y="426"/>
                  </a:lnTo>
                  <a:lnTo>
                    <a:pt x="65" y="418"/>
                  </a:lnTo>
                  <a:lnTo>
                    <a:pt x="71" y="412"/>
                  </a:lnTo>
                  <a:lnTo>
                    <a:pt x="73" y="412"/>
                  </a:lnTo>
                  <a:lnTo>
                    <a:pt x="75" y="416"/>
                  </a:lnTo>
                  <a:lnTo>
                    <a:pt x="82" y="420"/>
                  </a:lnTo>
                  <a:lnTo>
                    <a:pt x="82" y="414"/>
                  </a:lnTo>
                  <a:lnTo>
                    <a:pt x="80" y="411"/>
                  </a:lnTo>
                  <a:lnTo>
                    <a:pt x="82" y="409"/>
                  </a:lnTo>
                  <a:lnTo>
                    <a:pt x="84" y="409"/>
                  </a:lnTo>
                  <a:lnTo>
                    <a:pt x="88" y="405"/>
                  </a:lnTo>
                  <a:lnTo>
                    <a:pt x="88" y="399"/>
                  </a:lnTo>
                  <a:lnTo>
                    <a:pt x="88" y="399"/>
                  </a:lnTo>
                  <a:lnTo>
                    <a:pt x="86" y="398"/>
                  </a:lnTo>
                  <a:lnTo>
                    <a:pt x="86" y="394"/>
                  </a:lnTo>
                  <a:lnTo>
                    <a:pt x="80" y="394"/>
                  </a:lnTo>
                  <a:lnTo>
                    <a:pt x="73" y="394"/>
                  </a:lnTo>
                  <a:lnTo>
                    <a:pt x="73" y="399"/>
                  </a:lnTo>
                  <a:lnTo>
                    <a:pt x="71" y="401"/>
                  </a:lnTo>
                  <a:lnTo>
                    <a:pt x="64" y="401"/>
                  </a:lnTo>
                  <a:lnTo>
                    <a:pt x="64" y="403"/>
                  </a:lnTo>
                  <a:lnTo>
                    <a:pt x="58" y="403"/>
                  </a:lnTo>
                  <a:lnTo>
                    <a:pt x="62" y="401"/>
                  </a:lnTo>
                  <a:lnTo>
                    <a:pt x="69" y="398"/>
                  </a:lnTo>
                  <a:lnTo>
                    <a:pt x="69" y="392"/>
                  </a:lnTo>
                  <a:lnTo>
                    <a:pt x="69" y="392"/>
                  </a:lnTo>
                  <a:lnTo>
                    <a:pt x="73" y="392"/>
                  </a:lnTo>
                  <a:lnTo>
                    <a:pt x="77" y="394"/>
                  </a:lnTo>
                  <a:lnTo>
                    <a:pt x="80" y="394"/>
                  </a:lnTo>
                  <a:lnTo>
                    <a:pt x="80" y="390"/>
                  </a:lnTo>
                  <a:lnTo>
                    <a:pt x="80" y="390"/>
                  </a:lnTo>
                  <a:lnTo>
                    <a:pt x="86" y="390"/>
                  </a:lnTo>
                  <a:lnTo>
                    <a:pt x="86" y="386"/>
                  </a:lnTo>
                  <a:lnTo>
                    <a:pt x="86" y="386"/>
                  </a:lnTo>
                  <a:lnTo>
                    <a:pt x="90" y="386"/>
                  </a:lnTo>
                  <a:lnTo>
                    <a:pt x="90" y="390"/>
                  </a:lnTo>
                  <a:lnTo>
                    <a:pt x="88" y="392"/>
                  </a:lnTo>
                  <a:lnTo>
                    <a:pt x="88" y="399"/>
                  </a:lnTo>
                  <a:lnTo>
                    <a:pt x="93" y="394"/>
                  </a:lnTo>
                  <a:lnTo>
                    <a:pt x="93" y="388"/>
                  </a:lnTo>
                  <a:lnTo>
                    <a:pt x="93" y="388"/>
                  </a:lnTo>
                  <a:lnTo>
                    <a:pt x="97" y="388"/>
                  </a:lnTo>
                  <a:lnTo>
                    <a:pt x="99" y="390"/>
                  </a:lnTo>
                  <a:lnTo>
                    <a:pt x="95" y="394"/>
                  </a:lnTo>
                  <a:lnTo>
                    <a:pt x="95" y="398"/>
                  </a:lnTo>
                  <a:lnTo>
                    <a:pt x="93" y="399"/>
                  </a:lnTo>
                  <a:lnTo>
                    <a:pt x="93" y="401"/>
                  </a:lnTo>
                  <a:lnTo>
                    <a:pt x="95" y="405"/>
                  </a:lnTo>
                  <a:lnTo>
                    <a:pt x="99" y="409"/>
                  </a:lnTo>
                  <a:lnTo>
                    <a:pt x="99" y="411"/>
                  </a:lnTo>
                  <a:lnTo>
                    <a:pt x="103" y="414"/>
                  </a:lnTo>
                  <a:lnTo>
                    <a:pt x="105" y="414"/>
                  </a:lnTo>
                  <a:lnTo>
                    <a:pt x="110" y="409"/>
                  </a:lnTo>
                  <a:lnTo>
                    <a:pt x="114" y="409"/>
                  </a:lnTo>
                  <a:lnTo>
                    <a:pt x="114" y="401"/>
                  </a:lnTo>
                  <a:lnTo>
                    <a:pt x="114" y="401"/>
                  </a:lnTo>
                  <a:lnTo>
                    <a:pt x="118" y="401"/>
                  </a:lnTo>
                  <a:lnTo>
                    <a:pt x="118" y="398"/>
                  </a:lnTo>
                  <a:lnTo>
                    <a:pt x="120" y="399"/>
                  </a:lnTo>
                  <a:lnTo>
                    <a:pt x="123" y="399"/>
                  </a:lnTo>
                  <a:lnTo>
                    <a:pt x="123" y="398"/>
                  </a:lnTo>
                  <a:lnTo>
                    <a:pt x="125" y="398"/>
                  </a:lnTo>
                  <a:lnTo>
                    <a:pt x="125" y="394"/>
                  </a:lnTo>
                  <a:lnTo>
                    <a:pt x="123" y="392"/>
                  </a:lnTo>
                  <a:lnTo>
                    <a:pt x="123" y="388"/>
                  </a:lnTo>
                  <a:lnTo>
                    <a:pt x="121" y="388"/>
                  </a:lnTo>
                  <a:lnTo>
                    <a:pt x="121" y="383"/>
                  </a:lnTo>
                  <a:lnTo>
                    <a:pt x="121" y="383"/>
                  </a:lnTo>
                  <a:lnTo>
                    <a:pt x="123" y="385"/>
                  </a:lnTo>
                  <a:lnTo>
                    <a:pt x="123" y="388"/>
                  </a:lnTo>
                  <a:lnTo>
                    <a:pt x="127" y="388"/>
                  </a:lnTo>
                  <a:lnTo>
                    <a:pt x="127" y="388"/>
                  </a:lnTo>
                  <a:lnTo>
                    <a:pt x="127" y="394"/>
                  </a:lnTo>
                  <a:lnTo>
                    <a:pt x="133" y="390"/>
                  </a:lnTo>
                  <a:lnTo>
                    <a:pt x="136" y="392"/>
                  </a:lnTo>
                  <a:lnTo>
                    <a:pt x="144" y="392"/>
                  </a:lnTo>
                  <a:lnTo>
                    <a:pt x="147" y="388"/>
                  </a:lnTo>
                  <a:lnTo>
                    <a:pt x="147" y="385"/>
                  </a:lnTo>
                  <a:lnTo>
                    <a:pt x="149" y="385"/>
                  </a:lnTo>
                  <a:lnTo>
                    <a:pt x="153" y="383"/>
                  </a:lnTo>
                  <a:lnTo>
                    <a:pt x="155" y="385"/>
                  </a:lnTo>
                  <a:lnTo>
                    <a:pt x="155" y="396"/>
                  </a:lnTo>
                  <a:lnTo>
                    <a:pt x="161" y="385"/>
                  </a:lnTo>
                  <a:lnTo>
                    <a:pt x="161" y="383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4" y="381"/>
                  </a:lnTo>
                  <a:lnTo>
                    <a:pt x="172" y="373"/>
                  </a:lnTo>
                  <a:lnTo>
                    <a:pt x="172" y="373"/>
                  </a:lnTo>
                  <a:lnTo>
                    <a:pt x="174" y="371"/>
                  </a:lnTo>
                  <a:lnTo>
                    <a:pt x="174" y="373"/>
                  </a:lnTo>
                  <a:lnTo>
                    <a:pt x="172" y="375"/>
                  </a:lnTo>
                  <a:lnTo>
                    <a:pt x="172" y="379"/>
                  </a:lnTo>
                  <a:lnTo>
                    <a:pt x="168" y="383"/>
                  </a:lnTo>
                  <a:lnTo>
                    <a:pt x="168" y="388"/>
                  </a:lnTo>
                  <a:lnTo>
                    <a:pt x="172" y="388"/>
                  </a:lnTo>
                  <a:lnTo>
                    <a:pt x="175" y="385"/>
                  </a:lnTo>
                  <a:lnTo>
                    <a:pt x="175" y="385"/>
                  </a:lnTo>
                  <a:lnTo>
                    <a:pt x="183" y="385"/>
                  </a:lnTo>
                  <a:lnTo>
                    <a:pt x="183" y="373"/>
                  </a:lnTo>
                  <a:lnTo>
                    <a:pt x="185" y="373"/>
                  </a:lnTo>
                  <a:lnTo>
                    <a:pt x="189" y="370"/>
                  </a:lnTo>
                  <a:lnTo>
                    <a:pt x="189" y="364"/>
                  </a:lnTo>
                  <a:lnTo>
                    <a:pt x="185" y="364"/>
                  </a:lnTo>
                  <a:lnTo>
                    <a:pt x="185" y="364"/>
                  </a:lnTo>
                  <a:lnTo>
                    <a:pt x="185" y="355"/>
                  </a:lnTo>
                  <a:lnTo>
                    <a:pt x="187" y="353"/>
                  </a:lnTo>
                  <a:lnTo>
                    <a:pt x="187" y="349"/>
                  </a:lnTo>
                  <a:lnTo>
                    <a:pt x="189" y="349"/>
                  </a:lnTo>
                  <a:lnTo>
                    <a:pt x="190" y="343"/>
                  </a:lnTo>
                  <a:lnTo>
                    <a:pt x="190" y="342"/>
                  </a:lnTo>
                  <a:lnTo>
                    <a:pt x="192" y="340"/>
                  </a:lnTo>
                  <a:lnTo>
                    <a:pt x="192" y="338"/>
                  </a:lnTo>
                  <a:lnTo>
                    <a:pt x="194" y="334"/>
                  </a:lnTo>
                  <a:lnTo>
                    <a:pt x="192" y="332"/>
                  </a:lnTo>
                  <a:lnTo>
                    <a:pt x="192" y="325"/>
                  </a:lnTo>
                  <a:lnTo>
                    <a:pt x="190" y="323"/>
                  </a:lnTo>
                  <a:lnTo>
                    <a:pt x="190" y="319"/>
                  </a:lnTo>
                  <a:lnTo>
                    <a:pt x="190" y="319"/>
                  </a:lnTo>
                  <a:lnTo>
                    <a:pt x="192" y="319"/>
                  </a:lnTo>
                  <a:lnTo>
                    <a:pt x="194" y="317"/>
                  </a:lnTo>
                  <a:lnTo>
                    <a:pt x="200" y="317"/>
                  </a:lnTo>
                  <a:lnTo>
                    <a:pt x="200" y="314"/>
                  </a:lnTo>
                  <a:lnTo>
                    <a:pt x="202" y="312"/>
                  </a:lnTo>
                  <a:lnTo>
                    <a:pt x="202" y="310"/>
                  </a:lnTo>
                  <a:lnTo>
                    <a:pt x="203" y="308"/>
                  </a:lnTo>
                  <a:lnTo>
                    <a:pt x="203" y="308"/>
                  </a:lnTo>
                  <a:lnTo>
                    <a:pt x="205" y="308"/>
                  </a:lnTo>
                  <a:lnTo>
                    <a:pt x="205" y="302"/>
                  </a:lnTo>
                  <a:lnTo>
                    <a:pt x="207" y="301"/>
                  </a:lnTo>
                  <a:lnTo>
                    <a:pt x="209" y="297"/>
                  </a:lnTo>
                  <a:lnTo>
                    <a:pt x="209" y="287"/>
                  </a:lnTo>
                  <a:lnTo>
                    <a:pt x="207" y="286"/>
                  </a:lnTo>
                  <a:lnTo>
                    <a:pt x="207" y="284"/>
                  </a:lnTo>
                  <a:lnTo>
                    <a:pt x="203" y="280"/>
                  </a:lnTo>
                  <a:lnTo>
                    <a:pt x="203" y="276"/>
                  </a:lnTo>
                  <a:lnTo>
                    <a:pt x="200" y="265"/>
                  </a:lnTo>
                  <a:lnTo>
                    <a:pt x="200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0" y="254"/>
                  </a:lnTo>
                  <a:lnTo>
                    <a:pt x="196" y="248"/>
                  </a:lnTo>
                  <a:lnTo>
                    <a:pt x="194" y="245"/>
                  </a:lnTo>
                  <a:lnTo>
                    <a:pt x="192" y="245"/>
                  </a:lnTo>
                  <a:lnTo>
                    <a:pt x="192" y="239"/>
                  </a:lnTo>
                  <a:lnTo>
                    <a:pt x="194" y="239"/>
                  </a:lnTo>
                  <a:lnTo>
                    <a:pt x="196" y="235"/>
                  </a:lnTo>
                  <a:lnTo>
                    <a:pt x="198" y="233"/>
                  </a:lnTo>
                  <a:lnTo>
                    <a:pt x="200" y="233"/>
                  </a:lnTo>
                  <a:lnTo>
                    <a:pt x="200" y="233"/>
                  </a:lnTo>
                  <a:lnTo>
                    <a:pt x="203" y="237"/>
                  </a:lnTo>
                  <a:lnTo>
                    <a:pt x="205" y="237"/>
                  </a:lnTo>
                  <a:lnTo>
                    <a:pt x="207" y="239"/>
                  </a:lnTo>
                  <a:lnTo>
                    <a:pt x="211" y="239"/>
                  </a:lnTo>
                  <a:lnTo>
                    <a:pt x="213" y="241"/>
                  </a:lnTo>
                  <a:lnTo>
                    <a:pt x="215" y="241"/>
                  </a:lnTo>
                  <a:lnTo>
                    <a:pt x="215" y="245"/>
                  </a:lnTo>
                  <a:lnTo>
                    <a:pt x="220" y="245"/>
                  </a:lnTo>
                  <a:lnTo>
                    <a:pt x="222" y="246"/>
                  </a:lnTo>
                  <a:lnTo>
                    <a:pt x="231" y="246"/>
                  </a:lnTo>
                  <a:lnTo>
                    <a:pt x="231" y="243"/>
                  </a:lnTo>
                  <a:lnTo>
                    <a:pt x="233" y="239"/>
                  </a:lnTo>
                  <a:lnTo>
                    <a:pt x="233" y="239"/>
                  </a:lnTo>
                  <a:lnTo>
                    <a:pt x="235" y="239"/>
                  </a:lnTo>
                  <a:lnTo>
                    <a:pt x="235" y="237"/>
                  </a:lnTo>
                  <a:lnTo>
                    <a:pt x="237" y="237"/>
                  </a:lnTo>
                  <a:lnTo>
                    <a:pt x="237" y="233"/>
                  </a:lnTo>
                  <a:lnTo>
                    <a:pt x="239" y="232"/>
                  </a:lnTo>
                  <a:lnTo>
                    <a:pt x="243" y="232"/>
                  </a:lnTo>
                  <a:lnTo>
                    <a:pt x="243" y="230"/>
                  </a:lnTo>
                  <a:lnTo>
                    <a:pt x="254" y="230"/>
                  </a:lnTo>
                  <a:lnTo>
                    <a:pt x="256" y="228"/>
                  </a:lnTo>
                  <a:lnTo>
                    <a:pt x="258" y="228"/>
                  </a:lnTo>
                  <a:lnTo>
                    <a:pt x="261" y="226"/>
                  </a:lnTo>
                  <a:lnTo>
                    <a:pt x="267" y="226"/>
                  </a:lnTo>
                  <a:lnTo>
                    <a:pt x="267" y="218"/>
                  </a:lnTo>
                  <a:lnTo>
                    <a:pt x="261" y="218"/>
                  </a:lnTo>
                  <a:lnTo>
                    <a:pt x="261" y="218"/>
                  </a:lnTo>
                  <a:lnTo>
                    <a:pt x="261" y="217"/>
                  </a:lnTo>
                  <a:lnTo>
                    <a:pt x="258" y="213"/>
                  </a:lnTo>
                  <a:lnTo>
                    <a:pt x="259" y="213"/>
                  </a:lnTo>
                  <a:lnTo>
                    <a:pt x="259" y="207"/>
                  </a:lnTo>
                  <a:lnTo>
                    <a:pt x="263" y="207"/>
                  </a:lnTo>
                  <a:lnTo>
                    <a:pt x="263" y="204"/>
                  </a:lnTo>
                  <a:lnTo>
                    <a:pt x="261" y="202"/>
                  </a:lnTo>
                  <a:lnTo>
                    <a:pt x="261" y="192"/>
                  </a:lnTo>
                  <a:lnTo>
                    <a:pt x="256" y="202"/>
                  </a:lnTo>
                  <a:lnTo>
                    <a:pt x="256" y="204"/>
                  </a:lnTo>
                  <a:lnTo>
                    <a:pt x="254" y="202"/>
                  </a:lnTo>
                  <a:lnTo>
                    <a:pt x="248" y="202"/>
                  </a:lnTo>
                  <a:lnTo>
                    <a:pt x="248" y="204"/>
                  </a:lnTo>
                  <a:lnTo>
                    <a:pt x="243" y="204"/>
                  </a:lnTo>
                  <a:lnTo>
                    <a:pt x="243" y="202"/>
                  </a:lnTo>
                  <a:lnTo>
                    <a:pt x="239" y="200"/>
                  </a:lnTo>
                  <a:lnTo>
                    <a:pt x="235" y="198"/>
                  </a:lnTo>
                  <a:lnTo>
                    <a:pt x="231" y="198"/>
                  </a:lnTo>
                  <a:lnTo>
                    <a:pt x="231" y="196"/>
                  </a:lnTo>
                  <a:lnTo>
                    <a:pt x="228" y="196"/>
                  </a:lnTo>
                  <a:lnTo>
                    <a:pt x="228" y="194"/>
                  </a:lnTo>
                  <a:lnTo>
                    <a:pt x="224" y="192"/>
                  </a:lnTo>
                  <a:lnTo>
                    <a:pt x="218" y="189"/>
                  </a:lnTo>
                  <a:lnTo>
                    <a:pt x="218" y="189"/>
                  </a:lnTo>
                  <a:lnTo>
                    <a:pt x="218" y="187"/>
                  </a:lnTo>
                  <a:lnTo>
                    <a:pt x="215" y="181"/>
                  </a:lnTo>
                  <a:lnTo>
                    <a:pt x="213" y="177"/>
                  </a:lnTo>
                  <a:lnTo>
                    <a:pt x="211" y="177"/>
                  </a:lnTo>
                  <a:lnTo>
                    <a:pt x="211" y="172"/>
                  </a:lnTo>
                  <a:lnTo>
                    <a:pt x="215" y="168"/>
                  </a:lnTo>
                  <a:lnTo>
                    <a:pt x="215" y="162"/>
                  </a:lnTo>
                  <a:lnTo>
                    <a:pt x="217" y="157"/>
                  </a:lnTo>
                  <a:lnTo>
                    <a:pt x="218" y="155"/>
                  </a:lnTo>
                  <a:lnTo>
                    <a:pt x="218" y="157"/>
                  </a:lnTo>
                  <a:lnTo>
                    <a:pt x="228" y="157"/>
                  </a:lnTo>
                  <a:lnTo>
                    <a:pt x="230" y="159"/>
                  </a:lnTo>
                  <a:lnTo>
                    <a:pt x="230" y="168"/>
                  </a:lnTo>
                  <a:lnTo>
                    <a:pt x="235" y="162"/>
                  </a:lnTo>
                  <a:lnTo>
                    <a:pt x="235" y="157"/>
                  </a:lnTo>
                  <a:lnTo>
                    <a:pt x="233" y="149"/>
                  </a:lnTo>
                  <a:lnTo>
                    <a:pt x="228" y="149"/>
                  </a:lnTo>
                  <a:lnTo>
                    <a:pt x="228" y="151"/>
                  </a:lnTo>
                  <a:lnTo>
                    <a:pt x="226" y="149"/>
                  </a:lnTo>
                  <a:lnTo>
                    <a:pt x="226" y="142"/>
                  </a:lnTo>
                  <a:lnTo>
                    <a:pt x="222" y="138"/>
                  </a:lnTo>
                  <a:lnTo>
                    <a:pt x="222" y="138"/>
                  </a:lnTo>
                  <a:lnTo>
                    <a:pt x="222" y="136"/>
                  </a:lnTo>
                  <a:lnTo>
                    <a:pt x="220" y="136"/>
                  </a:lnTo>
                  <a:lnTo>
                    <a:pt x="218" y="133"/>
                  </a:lnTo>
                  <a:lnTo>
                    <a:pt x="218" y="123"/>
                  </a:lnTo>
                  <a:lnTo>
                    <a:pt x="222" y="120"/>
                  </a:lnTo>
                  <a:lnTo>
                    <a:pt x="220" y="118"/>
                  </a:lnTo>
                  <a:lnTo>
                    <a:pt x="220" y="116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6" y="110"/>
                  </a:lnTo>
                  <a:lnTo>
                    <a:pt x="226" y="107"/>
                  </a:lnTo>
                  <a:lnTo>
                    <a:pt x="231" y="105"/>
                  </a:lnTo>
                  <a:lnTo>
                    <a:pt x="241" y="105"/>
                  </a:lnTo>
                  <a:lnTo>
                    <a:pt x="246" y="110"/>
                  </a:lnTo>
                  <a:lnTo>
                    <a:pt x="246" y="110"/>
                  </a:lnTo>
                  <a:lnTo>
                    <a:pt x="246" y="110"/>
                  </a:lnTo>
                  <a:lnTo>
                    <a:pt x="248" y="112"/>
                  </a:lnTo>
                  <a:lnTo>
                    <a:pt x="248" y="114"/>
                  </a:lnTo>
                  <a:lnTo>
                    <a:pt x="254" y="120"/>
                  </a:lnTo>
                  <a:lnTo>
                    <a:pt x="254" y="114"/>
                  </a:lnTo>
                  <a:lnTo>
                    <a:pt x="250" y="110"/>
                  </a:lnTo>
                  <a:lnTo>
                    <a:pt x="252" y="110"/>
                  </a:lnTo>
                  <a:lnTo>
                    <a:pt x="250" y="107"/>
                  </a:lnTo>
                  <a:lnTo>
                    <a:pt x="246" y="97"/>
                  </a:lnTo>
                  <a:lnTo>
                    <a:pt x="246" y="105"/>
                  </a:lnTo>
                  <a:lnTo>
                    <a:pt x="246" y="103"/>
                  </a:lnTo>
                  <a:lnTo>
                    <a:pt x="244" y="101"/>
                  </a:lnTo>
                  <a:lnTo>
                    <a:pt x="244" y="97"/>
                  </a:lnTo>
                  <a:lnTo>
                    <a:pt x="241" y="92"/>
                  </a:lnTo>
                  <a:lnTo>
                    <a:pt x="239" y="84"/>
                  </a:lnTo>
                  <a:lnTo>
                    <a:pt x="237" y="79"/>
                  </a:lnTo>
                  <a:lnTo>
                    <a:pt x="235" y="75"/>
                  </a:lnTo>
                  <a:lnTo>
                    <a:pt x="231" y="65"/>
                  </a:lnTo>
                  <a:lnTo>
                    <a:pt x="231" y="58"/>
                  </a:lnTo>
                  <a:lnTo>
                    <a:pt x="230" y="54"/>
                  </a:lnTo>
                  <a:lnTo>
                    <a:pt x="228" y="49"/>
                  </a:lnTo>
                  <a:lnTo>
                    <a:pt x="228" y="45"/>
                  </a:lnTo>
                  <a:lnTo>
                    <a:pt x="231" y="37"/>
                  </a:lnTo>
                  <a:lnTo>
                    <a:pt x="231" y="32"/>
                  </a:lnTo>
                  <a:lnTo>
                    <a:pt x="228" y="21"/>
                  </a:lnTo>
                  <a:lnTo>
                    <a:pt x="226" y="17"/>
                  </a:lnTo>
                  <a:lnTo>
                    <a:pt x="224" y="17"/>
                  </a:lnTo>
                  <a:lnTo>
                    <a:pt x="224" y="13"/>
                  </a:lnTo>
                  <a:lnTo>
                    <a:pt x="226" y="11"/>
                  </a:lnTo>
                  <a:lnTo>
                    <a:pt x="226" y="6"/>
                  </a:lnTo>
                  <a:lnTo>
                    <a:pt x="224" y="0"/>
                  </a:lnTo>
                  <a:lnTo>
                    <a:pt x="218" y="0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09" y="4"/>
                  </a:lnTo>
                  <a:lnTo>
                    <a:pt x="215" y="13"/>
                  </a:lnTo>
                  <a:lnTo>
                    <a:pt x="218" y="15"/>
                  </a:lnTo>
                  <a:lnTo>
                    <a:pt x="217" y="19"/>
                  </a:lnTo>
                  <a:lnTo>
                    <a:pt x="217" y="21"/>
                  </a:lnTo>
                  <a:lnTo>
                    <a:pt x="215" y="23"/>
                  </a:lnTo>
                  <a:lnTo>
                    <a:pt x="215" y="19"/>
                  </a:lnTo>
                  <a:lnTo>
                    <a:pt x="213" y="21"/>
                  </a:lnTo>
                  <a:lnTo>
                    <a:pt x="200" y="21"/>
                  </a:lnTo>
                  <a:lnTo>
                    <a:pt x="203" y="26"/>
                  </a:lnTo>
                  <a:lnTo>
                    <a:pt x="203" y="28"/>
                  </a:lnTo>
                  <a:lnTo>
                    <a:pt x="205" y="32"/>
                  </a:lnTo>
                  <a:lnTo>
                    <a:pt x="203" y="37"/>
                  </a:lnTo>
                  <a:lnTo>
                    <a:pt x="202" y="37"/>
                  </a:lnTo>
                  <a:lnTo>
                    <a:pt x="202" y="41"/>
                  </a:lnTo>
                  <a:lnTo>
                    <a:pt x="198" y="45"/>
                  </a:lnTo>
                  <a:lnTo>
                    <a:pt x="202" y="49"/>
                  </a:lnTo>
                  <a:lnTo>
                    <a:pt x="198" y="54"/>
                  </a:lnTo>
                  <a:lnTo>
                    <a:pt x="203" y="54"/>
                  </a:lnTo>
                  <a:lnTo>
                    <a:pt x="203" y="54"/>
                  </a:lnTo>
                  <a:lnTo>
                    <a:pt x="203" y="56"/>
                  </a:lnTo>
                  <a:lnTo>
                    <a:pt x="209" y="62"/>
                  </a:lnTo>
                  <a:lnTo>
                    <a:pt x="209" y="64"/>
                  </a:lnTo>
                  <a:lnTo>
                    <a:pt x="211" y="67"/>
                  </a:lnTo>
                  <a:lnTo>
                    <a:pt x="207" y="75"/>
                  </a:lnTo>
                  <a:lnTo>
                    <a:pt x="207" y="82"/>
                  </a:lnTo>
                  <a:lnTo>
                    <a:pt x="209" y="90"/>
                  </a:lnTo>
                  <a:lnTo>
                    <a:pt x="209" y="93"/>
                  </a:lnTo>
                  <a:lnTo>
                    <a:pt x="207" y="95"/>
                  </a:lnTo>
                  <a:lnTo>
                    <a:pt x="207" y="97"/>
                  </a:lnTo>
                  <a:lnTo>
                    <a:pt x="205" y="107"/>
                  </a:lnTo>
                  <a:lnTo>
                    <a:pt x="205" y="108"/>
                  </a:lnTo>
                  <a:lnTo>
                    <a:pt x="203" y="108"/>
                  </a:lnTo>
                  <a:lnTo>
                    <a:pt x="203" y="114"/>
                  </a:lnTo>
                  <a:lnTo>
                    <a:pt x="205" y="116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11" y="129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5" y="136"/>
                  </a:lnTo>
                  <a:lnTo>
                    <a:pt x="207" y="142"/>
                  </a:lnTo>
                  <a:lnTo>
                    <a:pt x="207" y="146"/>
                  </a:lnTo>
                  <a:lnTo>
                    <a:pt x="205" y="151"/>
                  </a:lnTo>
                  <a:lnTo>
                    <a:pt x="205" y="164"/>
                  </a:lnTo>
                  <a:lnTo>
                    <a:pt x="209" y="168"/>
                  </a:lnTo>
                  <a:lnTo>
                    <a:pt x="209" y="174"/>
                  </a:lnTo>
                  <a:lnTo>
                    <a:pt x="203" y="176"/>
                  </a:lnTo>
                  <a:lnTo>
                    <a:pt x="198" y="179"/>
                  </a:lnTo>
                  <a:lnTo>
                    <a:pt x="196" y="183"/>
                  </a:lnTo>
                  <a:lnTo>
                    <a:pt x="196" y="179"/>
                  </a:lnTo>
                  <a:lnTo>
                    <a:pt x="194" y="179"/>
                  </a:lnTo>
                  <a:lnTo>
                    <a:pt x="194" y="177"/>
                  </a:lnTo>
                  <a:lnTo>
                    <a:pt x="192" y="177"/>
                  </a:lnTo>
                  <a:lnTo>
                    <a:pt x="192" y="176"/>
                  </a:lnTo>
                  <a:lnTo>
                    <a:pt x="187" y="176"/>
                  </a:lnTo>
                  <a:lnTo>
                    <a:pt x="187" y="181"/>
                  </a:lnTo>
                  <a:lnTo>
                    <a:pt x="192" y="187"/>
                  </a:lnTo>
                  <a:lnTo>
                    <a:pt x="196" y="187"/>
                  </a:lnTo>
                  <a:lnTo>
                    <a:pt x="196" y="185"/>
                  </a:lnTo>
                  <a:lnTo>
                    <a:pt x="200" y="187"/>
                  </a:lnTo>
                  <a:lnTo>
                    <a:pt x="202" y="189"/>
                  </a:lnTo>
                  <a:lnTo>
                    <a:pt x="202" y="196"/>
                  </a:lnTo>
                  <a:lnTo>
                    <a:pt x="200" y="196"/>
                  </a:lnTo>
                  <a:lnTo>
                    <a:pt x="200" y="207"/>
                  </a:lnTo>
                  <a:lnTo>
                    <a:pt x="200" y="207"/>
                  </a:lnTo>
                  <a:lnTo>
                    <a:pt x="194" y="207"/>
                  </a:lnTo>
                  <a:lnTo>
                    <a:pt x="194" y="218"/>
                  </a:lnTo>
                  <a:lnTo>
                    <a:pt x="192" y="218"/>
                  </a:lnTo>
                  <a:lnTo>
                    <a:pt x="190" y="220"/>
                  </a:lnTo>
                  <a:lnTo>
                    <a:pt x="189" y="220"/>
                  </a:lnTo>
                  <a:lnTo>
                    <a:pt x="187" y="218"/>
                  </a:lnTo>
                  <a:lnTo>
                    <a:pt x="187" y="215"/>
                  </a:lnTo>
                  <a:lnTo>
                    <a:pt x="183" y="218"/>
                  </a:lnTo>
                  <a:lnTo>
                    <a:pt x="175" y="218"/>
                  </a:lnTo>
                  <a:lnTo>
                    <a:pt x="181" y="224"/>
                  </a:lnTo>
                  <a:lnTo>
                    <a:pt x="181" y="226"/>
                  </a:lnTo>
                  <a:lnTo>
                    <a:pt x="175" y="226"/>
                  </a:lnTo>
                  <a:lnTo>
                    <a:pt x="175" y="230"/>
                  </a:lnTo>
                  <a:lnTo>
                    <a:pt x="170" y="230"/>
                  </a:lnTo>
                  <a:lnTo>
                    <a:pt x="170" y="243"/>
                  </a:lnTo>
                  <a:lnTo>
                    <a:pt x="175" y="243"/>
                  </a:lnTo>
                  <a:lnTo>
                    <a:pt x="175" y="243"/>
                  </a:lnTo>
                  <a:lnTo>
                    <a:pt x="175" y="246"/>
                  </a:lnTo>
                  <a:lnTo>
                    <a:pt x="172" y="250"/>
                  </a:lnTo>
                  <a:lnTo>
                    <a:pt x="172" y="252"/>
                  </a:lnTo>
                  <a:lnTo>
                    <a:pt x="174" y="258"/>
                  </a:lnTo>
                  <a:lnTo>
                    <a:pt x="177" y="258"/>
                  </a:lnTo>
                  <a:lnTo>
                    <a:pt x="181" y="256"/>
                  </a:lnTo>
                  <a:lnTo>
                    <a:pt x="177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69"/>
                  </a:lnTo>
                  <a:lnTo>
                    <a:pt x="174" y="271"/>
                  </a:lnTo>
                  <a:lnTo>
                    <a:pt x="170" y="271"/>
                  </a:lnTo>
                  <a:lnTo>
                    <a:pt x="170" y="274"/>
                  </a:lnTo>
                  <a:lnTo>
                    <a:pt x="172" y="276"/>
                  </a:lnTo>
                  <a:lnTo>
                    <a:pt x="172" y="282"/>
                  </a:lnTo>
                  <a:lnTo>
                    <a:pt x="172" y="282"/>
                  </a:lnTo>
                  <a:lnTo>
                    <a:pt x="168" y="282"/>
                  </a:lnTo>
                  <a:lnTo>
                    <a:pt x="168" y="291"/>
                  </a:lnTo>
                  <a:lnTo>
                    <a:pt x="174" y="287"/>
                  </a:lnTo>
                  <a:lnTo>
                    <a:pt x="175" y="289"/>
                  </a:lnTo>
                  <a:lnTo>
                    <a:pt x="174" y="291"/>
                  </a:lnTo>
                  <a:lnTo>
                    <a:pt x="174" y="291"/>
                  </a:lnTo>
                  <a:lnTo>
                    <a:pt x="172" y="291"/>
                  </a:lnTo>
                  <a:lnTo>
                    <a:pt x="172" y="302"/>
                  </a:lnTo>
                  <a:lnTo>
                    <a:pt x="172" y="302"/>
                  </a:lnTo>
                  <a:lnTo>
                    <a:pt x="168" y="302"/>
                  </a:lnTo>
                  <a:lnTo>
                    <a:pt x="168" y="315"/>
                  </a:lnTo>
                  <a:lnTo>
                    <a:pt x="164" y="317"/>
                  </a:lnTo>
                  <a:lnTo>
                    <a:pt x="164" y="319"/>
                  </a:lnTo>
                  <a:lnTo>
                    <a:pt x="164" y="319"/>
                  </a:lnTo>
                  <a:lnTo>
                    <a:pt x="162" y="321"/>
                  </a:lnTo>
                  <a:lnTo>
                    <a:pt x="161" y="321"/>
                  </a:lnTo>
                  <a:lnTo>
                    <a:pt x="153" y="329"/>
                  </a:lnTo>
                  <a:lnTo>
                    <a:pt x="153" y="332"/>
                  </a:lnTo>
                  <a:lnTo>
                    <a:pt x="151" y="334"/>
                  </a:lnTo>
                  <a:lnTo>
                    <a:pt x="151" y="334"/>
                  </a:lnTo>
                  <a:lnTo>
                    <a:pt x="146" y="336"/>
                  </a:lnTo>
                  <a:lnTo>
                    <a:pt x="146" y="338"/>
                  </a:lnTo>
                  <a:lnTo>
                    <a:pt x="144" y="340"/>
                  </a:lnTo>
                  <a:lnTo>
                    <a:pt x="140" y="340"/>
                  </a:lnTo>
                  <a:lnTo>
                    <a:pt x="136" y="342"/>
                  </a:lnTo>
                  <a:lnTo>
                    <a:pt x="131" y="345"/>
                  </a:lnTo>
                  <a:lnTo>
                    <a:pt x="129" y="345"/>
                  </a:lnTo>
                  <a:lnTo>
                    <a:pt x="127" y="343"/>
                  </a:lnTo>
                  <a:lnTo>
                    <a:pt x="127" y="340"/>
                  </a:lnTo>
                  <a:lnTo>
                    <a:pt x="129" y="338"/>
                  </a:lnTo>
                  <a:lnTo>
                    <a:pt x="129" y="338"/>
                  </a:lnTo>
                  <a:lnTo>
                    <a:pt x="133" y="334"/>
                  </a:lnTo>
                  <a:lnTo>
                    <a:pt x="133" y="329"/>
                  </a:lnTo>
                  <a:lnTo>
                    <a:pt x="131" y="330"/>
                  </a:lnTo>
                  <a:lnTo>
                    <a:pt x="131" y="329"/>
                  </a:lnTo>
                  <a:lnTo>
                    <a:pt x="127" y="332"/>
                  </a:lnTo>
                  <a:lnTo>
                    <a:pt x="123" y="332"/>
                  </a:lnTo>
                  <a:lnTo>
                    <a:pt x="123" y="334"/>
                  </a:lnTo>
                  <a:lnTo>
                    <a:pt x="120" y="336"/>
                  </a:lnTo>
                  <a:lnTo>
                    <a:pt x="120" y="345"/>
                  </a:lnTo>
                  <a:lnTo>
                    <a:pt x="116" y="351"/>
                  </a:lnTo>
                  <a:lnTo>
                    <a:pt x="114" y="355"/>
                  </a:lnTo>
                  <a:lnTo>
                    <a:pt x="110" y="355"/>
                  </a:lnTo>
                  <a:lnTo>
                    <a:pt x="108" y="358"/>
                  </a:lnTo>
                  <a:lnTo>
                    <a:pt x="108" y="362"/>
                  </a:lnTo>
                  <a:lnTo>
                    <a:pt x="106" y="364"/>
                  </a:lnTo>
                  <a:lnTo>
                    <a:pt x="106" y="370"/>
                  </a:lnTo>
                  <a:lnTo>
                    <a:pt x="105" y="371"/>
                  </a:lnTo>
                  <a:lnTo>
                    <a:pt x="103" y="371"/>
                  </a:lnTo>
                  <a:lnTo>
                    <a:pt x="101" y="370"/>
                  </a:lnTo>
                  <a:lnTo>
                    <a:pt x="97" y="368"/>
                  </a:lnTo>
                  <a:lnTo>
                    <a:pt x="93" y="368"/>
                  </a:lnTo>
                  <a:lnTo>
                    <a:pt x="86" y="370"/>
                  </a:lnTo>
                  <a:lnTo>
                    <a:pt x="73" y="370"/>
                  </a:lnTo>
                  <a:lnTo>
                    <a:pt x="69" y="371"/>
                  </a:lnTo>
                  <a:lnTo>
                    <a:pt x="67" y="371"/>
                  </a:lnTo>
                  <a:lnTo>
                    <a:pt x="65" y="370"/>
                  </a:lnTo>
                  <a:lnTo>
                    <a:pt x="58" y="370"/>
                  </a:lnTo>
                  <a:lnTo>
                    <a:pt x="58" y="373"/>
                  </a:lnTo>
                  <a:lnTo>
                    <a:pt x="56" y="375"/>
                  </a:lnTo>
                  <a:lnTo>
                    <a:pt x="52" y="375"/>
                  </a:lnTo>
                  <a:lnTo>
                    <a:pt x="50" y="379"/>
                  </a:lnTo>
                  <a:lnTo>
                    <a:pt x="49" y="379"/>
                  </a:lnTo>
                  <a:lnTo>
                    <a:pt x="39" y="383"/>
                  </a:lnTo>
                  <a:lnTo>
                    <a:pt x="34" y="388"/>
                  </a:lnTo>
                  <a:lnTo>
                    <a:pt x="30" y="390"/>
                  </a:lnTo>
                  <a:lnTo>
                    <a:pt x="28" y="390"/>
                  </a:lnTo>
                  <a:lnTo>
                    <a:pt x="24" y="394"/>
                  </a:lnTo>
                  <a:lnTo>
                    <a:pt x="24" y="399"/>
                  </a:lnTo>
                  <a:lnTo>
                    <a:pt x="23" y="401"/>
                  </a:lnTo>
                  <a:lnTo>
                    <a:pt x="23" y="401"/>
                  </a:lnTo>
                  <a:lnTo>
                    <a:pt x="19" y="403"/>
                  </a:lnTo>
                  <a:lnTo>
                    <a:pt x="17" y="407"/>
                  </a:lnTo>
                  <a:close/>
                  <a:moveTo>
                    <a:pt x="183" y="235"/>
                  </a:moveTo>
                  <a:lnTo>
                    <a:pt x="183" y="235"/>
                  </a:lnTo>
                  <a:lnTo>
                    <a:pt x="187" y="235"/>
                  </a:lnTo>
                  <a:lnTo>
                    <a:pt x="187" y="237"/>
                  </a:lnTo>
                  <a:lnTo>
                    <a:pt x="189" y="243"/>
                  </a:lnTo>
                  <a:lnTo>
                    <a:pt x="187" y="243"/>
                  </a:lnTo>
                  <a:lnTo>
                    <a:pt x="187" y="241"/>
                  </a:lnTo>
                  <a:lnTo>
                    <a:pt x="183" y="239"/>
                  </a:lnTo>
                  <a:lnTo>
                    <a:pt x="183" y="235"/>
                  </a:lnTo>
                  <a:close/>
                  <a:moveTo>
                    <a:pt x="185" y="250"/>
                  </a:moveTo>
                  <a:lnTo>
                    <a:pt x="185" y="252"/>
                  </a:lnTo>
                  <a:lnTo>
                    <a:pt x="187" y="252"/>
                  </a:lnTo>
                  <a:lnTo>
                    <a:pt x="187" y="254"/>
                  </a:lnTo>
                  <a:lnTo>
                    <a:pt x="190" y="254"/>
                  </a:lnTo>
                  <a:lnTo>
                    <a:pt x="187" y="258"/>
                  </a:lnTo>
                  <a:lnTo>
                    <a:pt x="187" y="263"/>
                  </a:lnTo>
                  <a:lnTo>
                    <a:pt x="187" y="263"/>
                  </a:lnTo>
                  <a:lnTo>
                    <a:pt x="185" y="261"/>
                  </a:lnTo>
                  <a:lnTo>
                    <a:pt x="181" y="254"/>
                  </a:lnTo>
                  <a:lnTo>
                    <a:pt x="185" y="2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112"/>
            <p:cNvSpPr>
              <a:spLocks/>
            </p:cNvSpPr>
            <p:nvPr/>
          </p:nvSpPr>
          <p:spPr bwMode="auto">
            <a:xfrm>
              <a:off x="7248158" y="8442213"/>
              <a:ext cx="11800" cy="10488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0 h 8"/>
                <a:gd name="T4" fmla="*/ 3 w 9"/>
                <a:gd name="T5" fmla="*/ 0 h 8"/>
                <a:gd name="T6" fmla="*/ 0 w 9"/>
                <a:gd name="T7" fmla="*/ 4 h 8"/>
                <a:gd name="T8" fmla="*/ 3 w 9"/>
                <a:gd name="T9" fmla="*/ 8 h 8"/>
                <a:gd name="T10" fmla="*/ 9 w 9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113"/>
            <p:cNvSpPr>
              <a:spLocks/>
            </p:cNvSpPr>
            <p:nvPr/>
          </p:nvSpPr>
          <p:spPr bwMode="auto">
            <a:xfrm>
              <a:off x="7409415" y="8421237"/>
              <a:ext cx="6556" cy="19666"/>
            </a:xfrm>
            <a:custGeom>
              <a:avLst/>
              <a:gdLst>
                <a:gd name="T0" fmla="*/ 5 w 5"/>
                <a:gd name="T1" fmla="*/ 0 h 15"/>
                <a:gd name="T2" fmla="*/ 0 w 5"/>
                <a:gd name="T3" fmla="*/ 0 h 15"/>
                <a:gd name="T4" fmla="*/ 0 w 5"/>
                <a:gd name="T5" fmla="*/ 9 h 15"/>
                <a:gd name="T6" fmla="*/ 5 w 5"/>
                <a:gd name="T7" fmla="*/ 15 h 15"/>
                <a:gd name="T8" fmla="*/ 5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" y="15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114"/>
            <p:cNvSpPr>
              <a:spLocks/>
            </p:cNvSpPr>
            <p:nvPr/>
          </p:nvSpPr>
          <p:spPr bwMode="auto">
            <a:xfrm>
              <a:off x="7296666" y="8472367"/>
              <a:ext cx="9178" cy="11800"/>
            </a:xfrm>
            <a:custGeom>
              <a:avLst/>
              <a:gdLst>
                <a:gd name="T0" fmla="*/ 7 w 7"/>
                <a:gd name="T1" fmla="*/ 0 h 9"/>
                <a:gd name="T2" fmla="*/ 0 w 7"/>
                <a:gd name="T3" fmla="*/ 0 h 9"/>
                <a:gd name="T4" fmla="*/ 0 w 7"/>
                <a:gd name="T5" fmla="*/ 5 h 9"/>
                <a:gd name="T6" fmla="*/ 4 w 7"/>
                <a:gd name="T7" fmla="*/ 5 h 9"/>
                <a:gd name="T8" fmla="*/ 7 w 7"/>
                <a:gd name="T9" fmla="*/ 9 h 9"/>
                <a:gd name="T10" fmla="*/ 7 w 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" y="5"/>
                  </a:lnTo>
                  <a:lnTo>
                    <a:pt x="7" y="9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115"/>
            <p:cNvSpPr>
              <a:spLocks/>
            </p:cNvSpPr>
            <p:nvPr/>
          </p:nvSpPr>
          <p:spPr bwMode="auto">
            <a:xfrm>
              <a:off x="6836496" y="8992845"/>
              <a:ext cx="13110" cy="13110"/>
            </a:xfrm>
            <a:custGeom>
              <a:avLst/>
              <a:gdLst>
                <a:gd name="T0" fmla="*/ 0 w 10"/>
                <a:gd name="T1" fmla="*/ 6 h 10"/>
                <a:gd name="T2" fmla="*/ 0 w 10"/>
                <a:gd name="T3" fmla="*/ 10 h 10"/>
                <a:gd name="T4" fmla="*/ 10 w 10"/>
                <a:gd name="T5" fmla="*/ 10 h 10"/>
                <a:gd name="T6" fmla="*/ 6 w 10"/>
                <a:gd name="T7" fmla="*/ 6 h 10"/>
                <a:gd name="T8" fmla="*/ 6 w 10"/>
                <a:gd name="T9" fmla="*/ 0 h 10"/>
                <a:gd name="T10" fmla="*/ 0 w 10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116"/>
            <p:cNvSpPr>
              <a:spLocks/>
            </p:cNvSpPr>
            <p:nvPr/>
          </p:nvSpPr>
          <p:spPr bwMode="auto">
            <a:xfrm>
              <a:off x="6782744" y="9213097"/>
              <a:ext cx="228119" cy="305470"/>
            </a:xfrm>
            <a:custGeom>
              <a:avLst/>
              <a:gdLst>
                <a:gd name="T0" fmla="*/ 15 w 174"/>
                <a:gd name="T1" fmla="*/ 106 h 233"/>
                <a:gd name="T2" fmla="*/ 10 w 174"/>
                <a:gd name="T3" fmla="*/ 114 h 233"/>
                <a:gd name="T4" fmla="*/ 0 w 174"/>
                <a:gd name="T5" fmla="*/ 134 h 233"/>
                <a:gd name="T6" fmla="*/ 6 w 174"/>
                <a:gd name="T7" fmla="*/ 142 h 233"/>
                <a:gd name="T8" fmla="*/ 6 w 174"/>
                <a:gd name="T9" fmla="*/ 159 h 233"/>
                <a:gd name="T10" fmla="*/ 11 w 174"/>
                <a:gd name="T11" fmla="*/ 172 h 233"/>
                <a:gd name="T12" fmla="*/ 21 w 174"/>
                <a:gd name="T13" fmla="*/ 183 h 233"/>
                <a:gd name="T14" fmla="*/ 24 w 174"/>
                <a:gd name="T15" fmla="*/ 200 h 233"/>
                <a:gd name="T16" fmla="*/ 43 w 174"/>
                <a:gd name="T17" fmla="*/ 207 h 233"/>
                <a:gd name="T18" fmla="*/ 51 w 174"/>
                <a:gd name="T19" fmla="*/ 211 h 233"/>
                <a:gd name="T20" fmla="*/ 64 w 174"/>
                <a:gd name="T21" fmla="*/ 213 h 233"/>
                <a:gd name="T22" fmla="*/ 77 w 174"/>
                <a:gd name="T23" fmla="*/ 211 h 233"/>
                <a:gd name="T24" fmla="*/ 88 w 174"/>
                <a:gd name="T25" fmla="*/ 215 h 233"/>
                <a:gd name="T26" fmla="*/ 94 w 174"/>
                <a:gd name="T27" fmla="*/ 230 h 233"/>
                <a:gd name="T28" fmla="*/ 103 w 174"/>
                <a:gd name="T29" fmla="*/ 228 h 233"/>
                <a:gd name="T30" fmla="*/ 116 w 174"/>
                <a:gd name="T31" fmla="*/ 222 h 233"/>
                <a:gd name="T32" fmla="*/ 118 w 174"/>
                <a:gd name="T33" fmla="*/ 230 h 233"/>
                <a:gd name="T34" fmla="*/ 127 w 174"/>
                <a:gd name="T35" fmla="*/ 222 h 233"/>
                <a:gd name="T36" fmla="*/ 123 w 174"/>
                <a:gd name="T37" fmla="*/ 207 h 233"/>
                <a:gd name="T38" fmla="*/ 129 w 174"/>
                <a:gd name="T39" fmla="*/ 200 h 233"/>
                <a:gd name="T40" fmla="*/ 129 w 174"/>
                <a:gd name="T41" fmla="*/ 177 h 233"/>
                <a:gd name="T42" fmla="*/ 142 w 174"/>
                <a:gd name="T43" fmla="*/ 149 h 233"/>
                <a:gd name="T44" fmla="*/ 149 w 174"/>
                <a:gd name="T45" fmla="*/ 131 h 233"/>
                <a:gd name="T46" fmla="*/ 153 w 174"/>
                <a:gd name="T47" fmla="*/ 131 h 233"/>
                <a:gd name="T48" fmla="*/ 166 w 174"/>
                <a:gd name="T49" fmla="*/ 127 h 233"/>
                <a:gd name="T50" fmla="*/ 153 w 174"/>
                <a:gd name="T51" fmla="*/ 112 h 233"/>
                <a:gd name="T52" fmla="*/ 148 w 174"/>
                <a:gd name="T53" fmla="*/ 106 h 233"/>
                <a:gd name="T54" fmla="*/ 149 w 174"/>
                <a:gd name="T55" fmla="*/ 99 h 233"/>
                <a:gd name="T56" fmla="*/ 140 w 174"/>
                <a:gd name="T57" fmla="*/ 84 h 233"/>
                <a:gd name="T58" fmla="*/ 146 w 174"/>
                <a:gd name="T59" fmla="*/ 80 h 233"/>
                <a:gd name="T60" fmla="*/ 148 w 174"/>
                <a:gd name="T61" fmla="*/ 67 h 233"/>
                <a:gd name="T62" fmla="*/ 157 w 174"/>
                <a:gd name="T63" fmla="*/ 64 h 233"/>
                <a:gd name="T64" fmla="*/ 166 w 174"/>
                <a:gd name="T65" fmla="*/ 62 h 233"/>
                <a:gd name="T66" fmla="*/ 159 w 174"/>
                <a:gd name="T67" fmla="*/ 50 h 233"/>
                <a:gd name="T68" fmla="*/ 170 w 174"/>
                <a:gd name="T69" fmla="*/ 47 h 233"/>
                <a:gd name="T70" fmla="*/ 168 w 174"/>
                <a:gd name="T71" fmla="*/ 37 h 233"/>
                <a:gd name="T72" fmla="*/ 149 w 174"/>
                <a:gd name="T73" fmla="*/ 26 h 233"/>
                <a:gd name="T74" fmla="*/ 148 w 174"/>
                <a:gd name="T75" fmla="*/ 19 h 233"/>
                <a:gd name="T76" fmla="*/ 142 w 174"/>
                <a:gd name="T77" fmla="*/ 13 h 233"/>
                <a:gd name="T78" fmla="*/ 131 w 174"/>
                <a:gd name="T79" fmla="*/ 6 h 233"/>
                <a:gd name="T80" fmla="*/ 127 w 174"/>
                <a:gd name="T81" fmla="*/ 11 h 233"/>
                <a:gd name="T82" fmla="*/ 116 w 174"/>
                <a:gd name="T83" fmla="*/ 32 h 233"/>
                <a:gd name="T84" fmla="*/ 103 w 174"/>
                <a:gd name="T85" fmla="*/ 45 h 233"/>
                <a:gd name="T86" fmla="*/ 103 w 174"/>
                <a:gd name="T87" fmla="*/ 47 h 233"/>
                <a:gd name="T88" fmla="*/ 90 w 174"/>
                <a:gd name="T89" fmla="*/ 54 h 233"/>
                <a:gd name="T90" fmla="*/ 88 w 174"/>
                <a:gd name="T91" fmla="*/ 54 h 233"/>
                <a:gd name="T92" fmla="*/ 75 w 174"/>
                <a:gd name="T93" fmla="*/ 75 h 233"/>
                <a:gd name="T94" fmla="*/ 67 w 174"/>
                <a:gd name="T95" fmla="*/ 86 h 233"/>
                <a:gd name="T96" fmla="*/ 58 w 174"/>
                <a:gd name="T97" fmla="*/ 90 h 233"/>
                <a:gd name="T98" fmla="*/ 43 w 174"/>
                <a:gd name="T99" fmla="*/ 99 h 233"/>
                <a:gd name="T100" fmla="*/ 39 w 174"/>
                <a:gd name="T101" fmla="*/ 112 h 233"/>
                <a:gd name="T102" fmla="*/ 36 w 174"/>
                <a:gd name="T103" fmla="*/ 116 h 233"/>
                <a:gd name="T104" fmla="*/ 28 w 174"/>
                <a:gd name="T105" fmla="*/ 112 h 233"/>
                <a:gd name="T106" fmla="*/ 17 w 174"/>
                <a:gd name="T107" fmla="*/ 10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4" h="233">
                  <a:moveTo>
                    <a:pt x="17" y="105"/>
                  </a:moveTo>
                  <a:lnTo>
                    <a:pt x="15" y="105"/>
                  </a:lnTo>
                  <a:lnTo>
                    <a:pt x="15" y="106"/>
                  </a:lnTo>
                  <a:lnTo>
                    <a:pt x="11" y="110"/>
                  </a:lnTo>
                  <a:lnTo>
                    <a:pt x="11" y="112"/>
                  </a:lnTo>
                  <a:lnTo>
                    <a:pt x="10" y="114"/>
                  </a:lnTo>
                  <a:lnTo>
                    <a:pt x="4" y="123"/>
                  </a:lnTo>
                  <a:lnTo>
                    <a:pt x="4" y="127"/>
                  </a:lnTo>
                  <a:lnTo>
                    <a:pt x="0" y="134"/>
                  </a:lnTo>
                  <a:lnTo>
                    <a:pt x="2" y="142"/>
                  </a:lnTo>
                  <a:lnTo>
                    <a:pt x="6" y="142"/>
                  </a:lnTo>
                  <a:lnTo>
                    <a:pt x="6" y="142"/>
                  </a:lnTo>
                  <a:lnTo>
                    <a:pt x="8" y="147"/>
                  </a:lnTo>
                  <a:lnTo>
                    <a:pt x="6" y="153"/>
                  </a:lnTo>
                  <a:lnTo>
                    <a:pt x="6" y="159"/>
                  </a:lnTo>
                  <a:lnTo>
                    <a:pt x="8" y="159"/>
                  </a:lnTo>
                  <a:lnTo>
                    <a:pt x="10" y="161"/>
                  </a:lnTo>
                  <a:lnTo>
                    <a:pt x="11" y="172"/>
                  </a:lnTo>
                  <a:lnTo>
                    <a:pt x="19" y="172"/>
                  </a:lnTo>
                  <a:lnTo>
                    <a:pt x="21" y="174"/>
                  </a:lnTo>
                  <a:lnTo>
                    <a:pt x="21" y="183"/>
                  </a:lnTo>
                  <a:lnTo>
                    <a:pt x="23" y="187"/>
                  </a:lnTo>
                  <a:lnTo>
                    <a:pt x="23" y="192"/>
                  </a:lnTo>
                  <a:lnTo>
                    <a:pt x="24" y="200"/>
                  </a:lnTo>
                  <a:lnTo>
                    <a:pt x="24" y="202"/>
                  </a:lnTo>
                  <a:lnTo>
                    <a:pt x="26" y="207"/>
                  </a:lnTo>
                  <a:lnTo>
                    <a:pt x="43" y="207"/>
                  </a:lnTo>
                  <a:lnTo>
                    <a:pt x="47" y="205"/>
                  </a:lnTo>
                  <a:lnTo>
                    <a:pt x="49" y="203"/>
                  </a:lnTo>
                  <a:lnTo>
                    <a:pt x="51" y="211"/>
                  </a:lnTo>
                  <a:lnTo>
                    <a:pt x="51" y="220"/>
                  </a:lnTo>
                  <a:lnTo>
                    <a:pt x="58" y="217"/>
                  </a:lnTo>
                  <a:lnTo>
                    <a:pt x="64" y="213"/>
                  </a:lnTo>
                  <a:lnTo>
                    <a:pt x="69" y="205"/>
                  </a:lnTo>
                  <a:lnTo>
                    <a:pt x="75" y="211"/>
                  </a:lnTo>
                  <a:lnTo>
                    <a:pt x="77" y="211"/>
                  </a:lnTo>
                  <a:lnTo>
                    <a:pt x="80" y="218"/>
                  </a:lnTo>
                  <a:lnTo>
                    <a:pt x="82" y="215"/>
                  </a:lnTo>
                  <a:lnTo>
                    <a:pt x="88" y="215"/>
                  </a:lnTo>
                  <a:lnTo>
                    <a:pt x="90" y="217"/>
                  </a:lnTo>
                  <a:lnTo>
                    <a:pt x="94" y="218"/>
                  </a:lnTo>
                  <a:lnTo>
                    <a:pt x="94" y="230"/>
                  </a:lnTo>
                  <a:lnTo>
                    <a:pt x="97" y="233"/>
                  </a:lnTo>
                  <a:lnTo>
                    <a:pt x="103" y="231"/>
                  </a:lnTo>
                  <a:lnTo>
                    <a:pt x="103" y="228"/>
                  </a:lnTo>
                  <a:lnTo>
                    <a:pt x="107" y="224"/>
                  </a:lnTo>
                  <a:lnTo>
                    <a:pt x="112" y="220"/>
                  </a:lnTo>
                  <a:lnTo>
                    <a:pt x="116" y="222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18" y="230"/>
                  </a:lnTo>
                  <a:lnTo>
                    <a:pt x="121" y="230"/>
                  </a:lnTo>
                  <a:lnTo>
                    <a:pt x="125" y="228"/>
                  </a:lnTo>
                  <a:lnTo>
                    <a:pt x="127" y="222"/>
                  </a:lnTo>
                  <a:lnTo>
                    <a:pt x="127" y="218"/>
                  </a:lnTo>
                  <a:lnTo>
                    <a:pt x="123" y="211"/>
                  </a:lnTo>
                  <a:lnTo>
                    <a:pt x="123" y="207"/>
                  </a:lnTo>
                  <a:lnTo>
                    <a:pt x="121" y="203"/>
                  </a:lnTo>
                  <a:lnTo>
                    <a:pt x="125" y="202"/>
                  </a:lnTo>
                  <a:lnTo>
                    <a:pt x="129" y="200"/>
                  </a:lnTo>
                  <a:lnTo>
                    <a:pt x="129" y="187"/>
                  </a:lnTo>
                  <a:lnTo>
                    <a:pt x="127" y="183"/>
                  </a:lnTo>
                  <a:lnTo>
                    <a:pt x="129" y="177"/>
                  </a:lnTo>
                  <a:lnTo>
                    <a:pt x="144" y="164"/>
                  </a:lnTo>
                  <a:lnTo>
                    <a:pt x="146" y="157"/>
                  </a:lnTo>
                  <a:lnTo>
                    <a:pt x="142" y="149"/>
                  </a:lnTo>
                  <a:lnTo>
                    <a:pt x="142" y="146"/>
                  </a:lnTo>
                  <a:lnTo>
                    <a:pt x="146" y="134"/>
                  </a:lnTo>
                  <a:lnTo>
                    <a:pt x="149" y="131"/>
                  </a:lnTo>
                  <a:lnTo>
                    <a:pt x="149" y="129"/>
                  </a:lnTo>
                  <a:lnTo>
                    <a:pt x="153" y="129"/>
                  </a:lnTo>
                  <a:lnTo>
                    <a:pt x="153" y="131"/>
                  </a:lnTo>
                  <a:lnTo>
                    <a:pt x="159" y="133"/>
                  </a:lnTo>
                  <a:lnTo>
                    <a:pt x="163" y="131"/>
                  </a:lnTo>
                  <a:lnTo>
                    <a:pt x="166" y="127"/>
                  </a:lnTo>
                  <a:lnTo>
                    <a:pt x="163" y="120"/>
                  </a:lnTo>
                  <a:lnTo>
                    <a:pt x="157" y="116"/>
                  </a:lnTo>
                  <a:lnTo>
                    <a:pt x="153" y="112"/>
                  </a:lnTo>
                  <a:lnTo>
                    <a:pt x="149" y="110"/>
                  </a:lnTo>
                  <a:lnTo>
                    <a:pt x="148" y="110"/>
                  </a:lnTo>
                  <a:lnTo>
                    <a:pt x="148" y="106"/>
                  </a:lnTo>
                  <a:lnTo>
                    <a:pt x="151" y="103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8" y="93"/>
                  </a:lnTo>
                  <a:lnTo>
                    <a:pt x="142" y="86"/>
                  </a:lnTo>
                  <a:lnTo>
                    <a:pt x="140" y="84"/>
                  </a:lnTo>
                  <a:lnTo>
                    <a:pt x="142" y="82"/>
                  </a:lnTo>
                  <a:lnTo>
                    <a:pt x="142" y="80"/>
                  </a:lnTo>
                  <a:lnTo>
                    <a:pt x="146" y="80"/>
                  </a:lnTo>
                  <a:lnTo>
                    <a:pt x="149" y="77"/>
                  </a:lnTo>
                  <a:lnTo>
                    <a:pt x="149" y="67"/>
                  </a:lnTo>
                  <a:lnTo>
                    <a:pt x="148" y="67"/>
                  </a:lnTo>
                  <a:lnTo>
                    <a:pt x="149" y="62"/>
                  </a:lnTo>
                  <a:lnTo>
                    <a:pt x="153" y="65"/>
                  </a:lnTo>
                  <a:lnTo>
                    <a:pt x="157" y="64"/>
                  </a:lnTo>
                  <a:lnTo>
                    <a:pt x="159" y="64"/>
                  </a:lnTo>
                  <a:lnTo>
                    <a:pt x="161" y="62"/>
                  </a:lnTo>
                  <a:lnTo>
                    <a:pt x="166" y="62"/>
                  </a:lnTo>
                  <a:lnTo>
                    <a:pt x="157" y="52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49"/>
                  </a:lnTo>
                  <a:lnTo>
                    <a:pt x="168" y="47"/>
                  </a:lnTo>
                  <a:lnTo>
                    <a:pt x="170" y="47"/>
                  </a:lnTo>
                  <a:lnTo>
                    <a:pt x="174" y="43"/>
                  </a:lnTo>
                  <a:lnTo>
                    <a:pt x="174" y="39"/>
                  </a:lnTo>
                  <a:lnTo>
                    <a:pt x="168" y="37"/>
                  </a:lnTo>
                  <a:lnTo>
                    <a:pt x="161" y="30"/>
                  </a:lnTo>
                  <a:lnTo>
                    <a:pt x="155" y="28"/>
                  </a:lnTo>
                  <a:lnTo>
                    <a:pt x="149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19"/>
                  </a:lnTo>
                  <a:lnTo>
                    <a:pt x="144" y="17"/>
                  </a:lnTo>
                  <a:lnTo>
                    <a:pt x="142" y="15"/>
                  </a:lnTo>
                  <a:lnTo>
                    <a:pt x="142" y="13"/>
                  </a:lnTo>
                  <a:lnTo>
                    <a:pt x="138" y="6"/>
                  </a:lnTo>
                  <a:lnTo>
                    <a:pt x="131" y="0"/>
                  </a:lnTo>
                  <a:lnTo>
                    <a:pt x="131" y="6"/>
                  </a:lnTo>
                  <a:lnTo>
                    <a:pt x="129" y="8"/>
                  </a:lnTo>
                  <a:lnTo>
                    <a:pt x="129" y="11"/>
                  </a:lnTo>
                  <a:lnTo>
                    <a:pt x="127" y="11"/>
                  </a:lnTo>
                  <a:lnTo>
                    <a:pt x="125" y="15"/>
                  </a:lnTo>
                  <a:lnTo>
                    <a:pt x="120" y="24"/>
                  </a:lnTo>
                  <a:lnTo>
                    <a:pt x="116" y="32"/>
                  </a:lnTo>
                  <a:lnTo>
                    <a:pt x="110" y="37"/>
                  </a:lnTo>
                  <a:lnTo>
                    <a:pt x="108" y="41"/>
                  </a:lnTo>
                  <a:lnTo>
                    <a:pt x="103" y="45"/>
                  </a:lnTo>
                  <a:lnTo>
                    <a:pt x="108" y="49"/>
                  </a:lnTo>
                  <a:lnTo>
                    <a:pt x="105" y="49"/>
                  </a:lnTo>
                  <a:lnTo>
                    <a:pt x="103" y="47"/>
                  </a:lnTo>
                  <a:lnTo>
                    <a:pt x="99" y="49"/>
                  </a:lnTo>
                  <a:lnTo>
                    <a:pt x="94" y="52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8" y="54"/>
                  </a:lnTo>
                  <a:lnTo>
                    <a:pt x="88" y="58"/>
                  </a:lnTo>
                  <a:lnTo>
                    <a:pt x="86" y="64"/>
                  </a:lnTo>
                  <a:lnTo>
                    <a:pt x="75" y="75"/>
                  </a:lnTo>
                  <a:lnTo>
                    <a:pt x="71" y="80"/>
                  </a:lnTo>
                  <a:lnTo>
                    <a:pt x="69" y="84"/>
                  </a:lnTo>
                  <a:lnTo>
                    <a:pt x="67" y="86"/>
                  </a:lnTo>
                  <a:lnTo>
                    <a:pt x="66" y="88"/>
                  </a:lnTo>
                  <a:lnTo>
                    <a:pt x="64" y="88"/>
                  </a:lnTo>
                  <a:lnTo>
                    <a:pt x="58" y="90"/>
                  </a:lnTo>
                  <a:lnTo>
                    <a:pt x="45" y="90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43" y="105"/>
                  </a:lnTo>
                  <a:lnTo>
                    <a:pt x="41" y="108"/>
                  </a:lnTo>
                  <a:lnTo>
                    <a:pt x="39" y="112"/>
                  </a:lnTo>
                  <a:lnTo>
                    <a:pt x="39" y="114"/>
                  </a:lnTo>
                  <a:lnTo>
                    <a:pt x="38" y="114"/>
                  </a:lnTo>
                  <a:lnTo>
                    <a:pt x="36" y="116"/>
                  </a:lnTo>
                  <a:lnTo>
                    <a:pt x="34" y="114"/>
                  </a:lnTo>
                  <a:lnTo>
                    <a:pt x="28" y="114"/>
                  </a:lnTo>
                  <a:lnTo>
                    <a:pt x="28" y="112"/>
                  </a:lnTo>
                  <a:lnTo>
                    <a:pt x="21" y="108"/>
                  </a:lnTo>
                  <a:lnTo>
                    <a:pt x="17" y="106"/>
                  </a:lnTo>
                  <a:lnTo>
                    <a:pt x="17" y="105"/>
                  </a:lnTo>
                  <a:lnTo>
                    <a:pt x="17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117"/>
            <p:cNvSpPr>
              <a:spLocks/>
            </p:cNvSpPr>
            <p:nvPr/>
          </p:nvSpPr>
          <p:spPr bwMode="auto">
            <a:xfrm>
              <a:off x="6844362" y="8975801"/>
              <a:ext cx="9178" cy="11800"/>
            </a:xfrm>
            <a:custGeom>
              <a:avLst/>
              <a:gdLst>
                <a:gd name="T0" fmla="*/ 2 w 7"/>
                <a:gd name="T1" fmla="*/ 4 h 9"/>
                <a:gd name="T2" fmla="*/ 0 w 7"/>
                <a:gd name="T3" fmla="*/ 4 h 9"/>
                <a:gd name="T4" fmla="*/ 0 w 7"/>
                <a:gd name="T5" fmla="*/ 9 h 9"/>
                <a:gd name="T6" fmla="*/ 7 w 7"/>
                <a:gd name="T7" fmla="*/ 9 h 9"/>
                <a:gd name="T8" fmla="*/ 7 w 7"/>
                <a:gd name="T9" fmla="*/ 6 h 9"/>
                <a:gd name="T10" fmla="*/ 2 w 7"/>
                <a:gd name="T11" fmla="*/ 0 h 9"/>
                <a:gd name="T12" fmla="*/ 2 w 7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2" y="4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118"/>
            <p:cNvSpPr>
              <a:spLocks/>
            </p:cNvSpPr>
            <p:nvPr/>
          </p:nvSpPr>
          <p:spPr bwMode="auto">
            <a:xfrm>
              <a:off x="6770944" y="9294381"/>
              <a:ext cx="14422" cy="26221"/>
            </a:xfrm>
            <a:custGeom>
              <a:avLst/>
              <a:gdLst>
                <a:gd name="T0" fmla="*/ 0 w 11"/>
                <a:gd name="T1" fmla="*/ 9 h 20"/>
                <a:gd name="T2" fmla="*/ 11 w 11"/>
                <a:gd name="T3" fmla="*/ 20 h 20"/>
                <a:gd name="T4" fmla="*/ 0 w 11"/>
                <a:gd name="T5" fmla="*/ 0 h 20"/>
                <a:gd name="T6" fmla="*/ 0 w 11"/>
                <a:gd name="T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0">
                  <a:moveTo>
                    <a:pt x="0" y="9"/>
                  </a:moveTo>
                  <a:lnTo>
                    <a:pt x="11" y="2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119"/>
            <p:cNvSpPr>
              <a:spLocks/>
            </p:cNvSpPr>
            <p:nvPr/>
          </p:nvSpPr>
          <p:spPr bwMode="auto">
            <a:xfrm>
              <a:off x="6785366" y="8890585"/>
              <a:ext cx="53753" cy="51130"/>
            </a:xfrm>
            <a:custGeom>
              <a:avLst/>
              <a:gdLst>
                <a:gd name="T0" fmla="*/ 8 w 41"/>
                <a:gd name="T1" fmla="*/ 35 h 39"/>
                <a:gd name="T2" fmla="*/ 13 w 41"/>
                <a:gd name="T3" fmla="*/ 39 h 39"/>
                <a:gd name="T4" fmla="*/ 15 w 41"/>
                <a:gd name="T5" fmla="*/ 39 h 39"/>
                <a:gd name="T6" fmla="*/ 19 w 41"/>
                <a:gd name="T7" fmla="*/ 37 h 39"/>
                <a:gd name="T8" fmla="*/ 22 w 41"/>
                <a:gd name="T9" fmla="*/ 37 h 39"/>
                <a:gd name="T10" fmla="*/ 26 w 41"/>
                <a:gd name="T11" fmla="*/ 35 h 39"/>
                <a:gd name="T12" fmla="*/ 30 w 41"/>
                <a:gd name="T13" fmla="*/ 32 h 39"/>
                <a:gd name="T14" fmla="*/ 30 w 41"/>
                <a:gd name="T15" fmla="*/ 32 h 39"/>
                <a:gd name="T16" fmla="*/ 34 w 41"/>
                <a:gd name="T17" fmla="*/ 30 h 39"/>
                <a:gd name="T18" fmla="*/ 34 w 41"/>
                <a:gd name="T19" fmla="*/ 22 h 39"/>
                <a:gd name="T20" fmla="*/ 37 w 41"/>
                <a:gd name="T21" fmla="*/ 17 h 39"/>
                <a:gd name="T22" fmla="*/ 41 w 41"/>
                <a:gd name="T23" fmla="*/ 11 h 39"/>
                <a:gd name="T24" fmla="*/ 41 w 41"/>
                <a:gd name="T25" fmla="*/ 5 h 39"/>
                <a:gd name="T26" fmla="*/ 39 w 41"/>
                <a:gd name="T27" fmla="*/ 2 h 39"/>
                <a:gd name="T28" fmla="*/ 34 w 41"/>
                <a:gd name="T29" fmla="*/ 0 h 39"/>
                <a:gd name="T30" fmla="*/ 30 w 41"/>
                <a:gd name="T31" fmla="*/ 0 h 39"/>
                <a:gd name="T32" fmla="*/ 24 w 41"/>
                <a:gd name="T33" fmla="*/ 2 h 39"/>
                <a:gd name="T34" fmla="*/ 13 w 41"/>
                <a:gd name="T35" fmla="*/ 2 h 39"/>
                <a:gd name="T36" fmla="*/ 11 w 41"/>
                <a:gd name="T37" fmla="*/ 5 h 39"/>
                <a:gd name="T38" fmla="*/ 9 w 41"/>
                <a:gd name="T39" fmla="*/ 7 h 39"/>
                <a:gd name="T40" fmla="*/ 8 w 41"/>
                <a:gd name="T41" fmla="*/ 11 h 39"/>
                <a:gd name="T42" fmla="*/ 8 w 41"/>
                <a:gd name="T43" fmla="*/ 11 h 39"/>
                <a:gd name="T44" fmla="*/ 2 w 41"/>
                <a:gd name="T45" fmla="*/ 15 h 39"/>
                <a:gd name="T46" fmla="*/ 0 w 41"/>
                <a:gd name="T47" fmla="*/ 18 h 39"/>
                <a:gd name="T48" fmla="*/ 0 w 41"/>
                <a:gd name="T49" fmla="*/ 26 h 39"/>
                <a:gd name="T50" fmla="*/ 2 w 41"/>
                <a:gd name="T51" fmla="*/ 28 h 39"/>
                <a:gd name="T52" fmla="*/ 2 w 41"/>
                <a:gd name="T53" fmla="*/ 30 h 39"/>
                <a:gd name="T54" fmla="*/ 8 w 41"/>
                <a:gd name="T55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" h="39">
                  <a:moveTo>
                    <a:pt x="8" y="35"/>
                  </a:moveTo>
                  <a:lnTo>
                    <a:pt x="13" y="39"/>
                  </a:lnTo>
                  <a:lnTo>
                    <a:pt x="15" y="39"/>
                  </a:lnTo>
                  <a:lnTo>
                    <a:pt x="19" y="37"/>
                  </a:lnTo>
                  <a:lnTo>
                    <a:pt x="22" y="37"/>
                  </a:lnTo>
                  <a:lnTo>
                    <a:pt x="26" y="35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4" y="30"/>
                  </a:lnTo>
                  <a:lnTo>
                    <a:pt x="34" y="22"/>
                  </a:lnTo>
                  <a:lnTo>
                    <a:pt x="37" y="17"/>
                  </a:lnTo>
                  <a:lnTo>
                    <a:pt x="41" y="11"/>
                  </a:lnTo>
                  <a:lnTo>
                    <a:pt x="41" y="5"/>
                  </a:lnTo>
                  <a:lnTo>
                    <a:pt x="39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3" y="2"/>
                  </a:lnTo>
                  <a:lnTo>
                    <a:pt x="11" y="5"/>
                  </a:lnTo>
                  <a:lnTo>
                    <a:pt x="9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8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120"/>
            <p:cNvSpPr>
              <a:spLocks/>
            </p:cNvSpPr>
            <p:nvPr/>
          </p:nvSpPr>
          <p:spPr bwMode="auto">
            <a:xfrm>
              <a:off x="6849606" y="8990223"/>
              <a:ext cx="6556" cy="13110"/>
            </a:xfrm>
            <a:custGeom>
              <a:avLst/>
              <a:gdLst>
                <a:gd name="T0" fmla="*/ 0 w 5"/>
                <a:gd name="T1" fmla="*/ 4 h 10"/>
                <a:gd name="T2" fmla="*/ 5 w 5"/>
                <a:gd name="T3" fmla="*/ 10 h 10"/>
                <a:gd name="T4" fmla="*/ 5 w 5"/>
                <a:gd name="T5" fmla="*/ 0 h 10"/>
                <a:gd name="T6" fmla="*/ 0 w 5"/>
                <a:gd name="T7" fmla="*/ 0 h 10"/>
                <a:gd name="T8" fmla="*/ 0 w 5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4"/>
                  </a:move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121"/>
            <p:cNvSpPr>
              <a:spLocks/>
            </p:cNvSpPr>
            <p:nvPr/>
          </p:nvSpPr>
          <p:spPr bwMode="auto">
            <a:xfrm>
              <a:off x="6856161" y="8966624"/>
              <a:ext cx="13110" cy="14422"/>
            </a:xfrm>
            <a:custGeom>
              <a:avLst/>
              <a:gdLst>
                <a:gd name="T0" fmla="*/ 10 w 10"/>
                <a:gd name="T1" fmla="*/ 11 h 11"/>
                <a:gd name="T2" fmla="*/ 10 w 10"/>
                <a:gd name="T3" fmla="*/ 0 h 11"/>
                <a:gd name="T4" fmla="*/ 0 w 10"/>
                <a:gd name="T5" fmla="*/ 0 h 11"/>
                <a:gd name="T6" fmla="*/ 4 w 10"/>
                <a:gd name="T7" fmla="*/ 3 h 11"/>
                <a:gd name="T8" fmla="*/ 4 w 10"/>
                <a:gd name="T9" fmla="*/ 5 h 11"/>
                <a:gd name="T10" fmla="*/ 10 w 1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1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122"/>
            <p:cNvSpPr>
              <a:spLocks/>
            </p:cNvSpPr>
            <p:nvPr/>
          </p:nvSpPr>
          <p:spPr bwMode="auto">
            <a:xfrm>
              <a:off x="6793232" y="8860431"/>
              <a:ext cx="9178" cy="10488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8 h 8"/>
                <a:gd name="T4" fmla="*/ 7 w 7"/>
                <a:gd name="T5" fmla="*/ 8 h 8"/>
                <a:gd name="T6" fmla="*/ 0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123"/>
            <p:cNvSpPr>
              <a:spLocks/>
            </p:cNvSpPr>
            <p:nvPr/>
          </p:nvSpPr>
          <p:spPr bwMode="auto">
            <a:xfrm>
              <a:off x="7054126" y="8899761"/>
              <a:ext cx="13110" cy="10488"/>
            </a:xfrm>
            <a:custGeom>
              <a:avLst/>
              <a:gdLst>
                <a:gd name="T0" fmla="*/ 4 w 10"/>
                <a:gd name="T1" fmla="*/ 8 h 8"/>
                <a:gd name="T2" fmla="*/ 10 w 10"/>
                <a:gd name="T3" fmla="*/ 8 h 8"/>
                <a:gd name="T4" fmla="*/ 10 w 10"/>
                <a:gd name="T5" fmla="*/ 0 h 8"/>
                <a:gd name="T6" fmla="*/ 0 w 10"/>
                <a:gd name="T7" fmla="*/ 0 h 8"/>
                <a:gd name="T8" fmla="*/ 4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4" y="8"/>
                  </a:moveTo>
                  <a:lnTo>
                    <a:pt x="10" y="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124"/>
            <p:cNvSpPr>
              <a:spLocks noEditPoints="1"/>
            </p:cNvSpPr>
            <p:nvPr/>
          </p:nvSpPr>
          <p:spPr bwMode="auto">
            <a:xfrm>
              <a:off x="7014795" y="8905005"/>
              <a:ext cx="146835" cy="364465"/>
            </a:xfrm>
            <a:custGeom>
              <a:avLst/>
              <a:gdLst>
                <a:gd name="T0" fmla="*/ 6 w 112"/>
                <a:gd name="T1" fmla="*/ 86 h 278"/>
                <a:gd name="T2" fmla="*/ 19 w 112"/>
                <a:gd name="T3" fmla="*/ 95 h 278"/>
                <a:gd name="T4" fmla="*/ 15 w 112"/>
                <a:gd name="T5" fmla="*/ 103 h 278"/>
                <a:gd name="T6" fmla="*/ 23 w 112"/>
                <a:gd name="T7" fmla="*/ 116 h 278"/>
                <a:gd name="T8" fmla="*/ 38 w 112"/>
                <a:gd name="T9" fmla="*/ 114 h 278"/>
                <a:gd name="T10" fmla="*/ 47 w 112"/>
                <a:gd name="T11" fmla="*/ 127 h 278"/>
                <a:gd name="T12" fmla="*/ 55 w 112"/>
                <a:gd name="T13" fmla="*/ 116 h 278"/>
                <a:gd name="T14" fmla="*/ 62 w 112"/>
                <a:gd name="T15" fmla="*/ 129 h 278"/>
                <a:gd name="T16" fmla="*/ 73 w 112"/>
                <a:gd name="T17" fmla="*/ 140 h 278"/>
                <a:gd name="T18" fmla="*/ 84 w 112"/>
                <a:gd name="T19" fmla="*/ 153 h 278"/>
                <a:gd name="T20" fmla="*/ 71 w 112"/>
                <a:gd name="T21" fmla="*/ 144 h 278"/>
                <a:gd name="T22" fmla="*/ 62 w 112"/>
                <a:gd name="T23" fmla="*/ 138 h 278"/>
                <a:gd name="T24" fmla="*/ 55 w 112"/>
                <a:gd name="T25" fmla="*/ 151 h 278"/>
                <a:gd name="T26" fmla="*/ 62 w 112"/>
                <a:gd name="T27" fmla="*/ 147 h 278"/>
                <a:gd name="T28" fmla="*/ 75 w 112"/>
                <a:gd name="T29" fmla="*/ 160 h 278"/>
                <a:gd name="T30" fmla="*/ 83 w 112"/>
                <a:gd name="T31" fmla="*/ 175 h 278"/>
                <a:gd name="T32" fmla="*/ 94 w 112"/>
                <a:gd name="T33" fmla="*/ 200 h 278"/>
                <a:gd name="T34" fmla="*/ 83 w 112"/>
                <a:gd name="T35" fmla="*/ 211 h 278"/>
                <a:gd name="T36" fmla="*/ 73 w 112"/>
                <a:gd name="T37" fmla="*/ 218 h 278"/>
                <a:gd name="T38" fmla="*/ 68 w 112"/>
                <a:gd name="T39" fmla="*/ 213 h 278"/>
                <a:gd name="T40" fmla="*/ 53 w 112"/>
                <a:gd name="T41" fmla="*/ 222 h 278"/>
                <a:gd name="T42" fmla="*/ 40 w 112"/>
                <a:gd name="T43" fmla="*/ 235 h 278"/>
                <a:gd name="T44" fmla="*/ 38 w 112"/>
                <a:gd name="T45" fmla="*/ 252 h 278"/>
                <a:gd name="T46" fmla="*/ 43 w 112"/>
                <a:gd name="T47" fmla="*/ 254 h 278"/>
                <a:gd name="T48" fmla="*/ 45 w 112"/>
                <a:gd name="T49" fmla="*/ 237 h 278"/>
                <a:gd name="T50" fmla="*/ 51 w 112"/>
                <a:gd name="T51" fmla="*/ 243 h 278"/>
                <a:gd name="T52" fmla="*/ 68 w 112"/>
                <a:gd name="T53" fmla="*/ 233 h 278"/>
                <a:gd name="T54" fmla="*/ 69 w 112"/>
                <a:gd name="T55" fmla="*/ 244 h 278"/>
                <a:gd name="T56" fmla="*/ 77 w 112"/>
                <a:gd name="T57" fmla="*/ 263 h 278"/>
                <a:gd name="T58" fmla="*/ 90 w 112"/>
                <a:gd name="T59" fmla="*/ 272 h 278"/>
                <a:gd name="T60" fmla="*/ 99 w 112"/>
                <a:gd name="T61" fmla="*/ 267 h 278"/>
                <a:gd name="T62" fmla="*/ 97 w 112"/>
                <a:gd name="T63" fmla="*/ 246 h 278"/>
                <a:gd name="T64" fmla="*/ 107 w 112"/>
                <a:gd name="T65" fmla="*/ 244 h 278"/>
                <a:gd name="T66" fmla="*/ 112 w 112"/>
                <a:gd name="T67" fmla="*/ 246 h 278"/>
                <a:gd name="T68" fmla="*/ 110 w 112"/>
                <a:gd name="T69" fmla="*/ 218 h 278"/>
                <a:gd name="T70" fmla="*/ 109 w 112"/>
                <a:gd name="T71" fmla="*/ 205 h 278"/>
                <a:gd name="T72" fmla="*/ 103 w 112"/>
                <a:gd name="T73" fmla="*/ 198 h 278"/>
                <a:gd name="T74" fmla="*/ 88 w 112"/>
                <a:gd name="T75" fmla="*/ 170 h 278"/>
                <a:gd name="T76" fmla="*/ 94 w 112"/>
                <a:gd name="T77" fmla="*/ 168 h 278"/>
                <a:gd name="T78" fmla="*/ 96 w 112"/>
                <a:gd name="T79" fmla="*/ 160 h 278"/>
                <a:gd name="T80" fmla="*/ 83 w 112"/>
                <a:gd name="T81" fmla="*/ 134 h 278"/>
                <a:gd name="T82" fmla="*/ 75 w 112"/>
                <a:gd name="T83" fmla="*/ 132 h 278"/>
                <a:gd name="T84" fmla="*/ 69 w 112"/>
                <a:gd name="T85" fmla="*/ 121 h 278"/>
                <a:gd name="T86" fmla="*/ 69 w 112"/>
                <a:gd name="T87" fmla="*/ 116 h 278"/>
                <a:gd name="T88" fmla="*/ 71 w 112"/>
                <a:gd name="T89" fmla="*/ 112 h 278"/>
                <a:gd name="T90" fmla="*/ 58 w 112"/>
                <a:gd name="T91" fmla="*/ 110 h 278"/>
                <a:gd name="T92" fmla="*/ 51 w 112"/>
                <a:gd name="T93" fmla="*/ 103 h 278"/>
                <a:gd name="T94" fmla="*/ 36 w 112"/>
                <a:gd name="T95" fmla="*/ 105 h 278"/>
                <a:gd name="T96" fmla="*/ 41 w 112"/>
                <a:gd name="T97" fmla="*/ 95 h 278"/>
                <a:gd name="T98" fmla="*/ 40 w 112"/>
                <a:gd name="T99" fmla="*/ 90 h 278"/>
                <a:gd name="T100" fmla="*/ 32 w 112"/>
                <a:gd name="T101" fmla="*/ 88 h 278"/>
                <a:gd name="T102" fmla="*/ 36 w 112"/>
                <a:gd name="T103" fmla="*/ 69 h 278"/>
                <a:gd name="T104" fmla="*/ 45 w 112"/>
                <a:gd name="T105" fmla="*/ 41 h 278"/>
                <a:gd name="T106" fmla="*/ 43 w 112"/>
                <a:gd name="T107" fmla="*/ 26 h 278"/>
                <a:gd name="T108" fmla="*/ 34 w 112"/>
                <a:gd name="T109" fmla="*/ 22 h 278"/>
                <a:gd name="T110" fmla="*/ 27 w 112"/>
                <a:gd name="T111" fmla="*/ 9 h 278"/>
                <a:gd name="T112" fmla="*/ 23 w 112"/>
                <a:gd name="T113" fmla="*/ 19 h 278"/>
                <a:gd name="T114" fmla="*/ 10 w 112"/>
                <a:gd name="T115" fmla="*/ 37 h 278"/>
                <a:gd name="T116" fmla="*/ 12 w 112"/>
                <a:gd name="T117" fmla="*/ 62 h 278"/>
                <a:gd name="T118" fmla="*/ 8 w 112"/>
                <a:gd name="T119" fmla="*/ 63 h 278"/>
                <a:gd name="T120" fmla="*/ 47 w 112"/>
                <a:gd name="T121" fmla="*/ 11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" h="278">
                  <a:moveTo>
                    <a:pt x="2" y="60"/>
                  </a:moveTo>
                  <a:lnTo>
                    <a:pt x="0" y="65"/>
                  </a:lnTo>
                  <a:lnTo>
                    <a:pt x="4" y="77"/>
                  </a:lnTo>
                  <a:lnTo>
                    <a:pt x="4" y="84"/>
                  </a:lnTo>
                  <a:lnTo>
                    <a:pt x="6" y="86"/>
                  </a:lnTo>
                  <a:lnTo>
                    <a:pt x="6" y="93"/>
                  </a:lnTo>
                  <a:lnTo>
                    <a:pt x="14" y="101"/>
                  </a:lnTo>
                  <a:lnTo>
                    <a:pt x="17" y="101"/>
                  </a:lnTo>
                  <a:lnTo>
                    <a:pt x="17" y="93"/>
                  </a:lnTo>
                  <a:lnTo>
                    <a:pt x="19" y="95"/>
                  </a:lnTo>
                  <a:lnTo>
                    <a:pt x="23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5" y="110"/>
                  </a:lnTo>
                  <a:lnTo>
                    <a:pt x="17" y="110"/>
                  </a:lnTo>
                  <a:lnTo>
                    <a:pt x="17" y="112"/>
                  </a:lnTo>
                  <a:lnTo>
                    <a:pt x="21" y="116"/>
                  </a:lnTo>
                  <a:lnTo>
                    <a:pt x="23" y="116"/>
                  </a:lnTo>
                  <a:lnTo>
                    <a:pt x="25" y="118"/>
                  </a:lnTo>
                  <a:lnTo>
                    <a:pt x="28" y="118"/>
                  </a:lnTo>
                  <a:lnTo>
                    <a:pt x="34" y="112"/>
                  </a:lnTo>
                  <a:lnTo>
                    <a:pt x="36" y="112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41" y="119"/>
                  </a:lnTo>
                  <a:lnTo>
                    <a:pt x="43" y="123"/>
                  </a:lnTo>
                  <a:lnTo>
                    <a:pt x="47" y="125"/>
                  </a:lnTo>
                  <a:lnTo>
                    <a:pt x="47" y="127"/>
                  </a:lnTo>
                  <a:lnTo>
                    <a:pt x="55" y="127"/>
                  </a:lnTo>
                  <a:lnTo>
                    <a:pt x="51" y="121"/>
                  </a:lnTo>
                  <a:lnTo>
                    <a:pt x="49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8"/>
                  </a:lnTo>
                  <a:lnTo>
                    <a:pt x="56" y="119"/>
                  </a:lnTo>
                  <a:lnTo>
                    <a:pt x="58" y="125"/>
                  </a:lnTo>
                  <a:lnTo>
                    <a:pt x="58" y="129"/>
                  </a:lnTo>
                  <a:lnTo>
                    <a:pt x="62" y="129"/>
                  </a:lnTo>
                  <a:lnTo>
                    <a:pt x="62" y="131"/>
                  </a:lnTo>
                  <a:lnTo>
                    <a:pt x="66" y="131"/>
                  </a:lnTo>
                  <a:lnTo>
                    <a:pt x="68" y="132"/>
                  </a:lnTo>
                  <a:lnTo>
                    <a:pt x="68" y="134"/>
                  </a:lnTo>
                  <a:lnTo>
                    <a:pt x="73" y="140"/>
                  </a:lnTo>
                  <a:lnTo>
                    <a:pt x="73" y="142"/>
                  </a:lnTo>
                  <a:lnTo>
                    <a:pt x="75" y="146"/>
                  </a:lnTo>
                  <a:lnTo>
                    <a:pt x="79" y="147"/>
                  </a:lnTo>
                  <a:lnTo>
                    <a:pt x="84" y="151"/>
                  </a:lnTo>
                  <a:lnTo>
                    <a:pt x="84" y="153"/>
                  </a:lnTo>
                  <a:lnTo>
                    <a:pt x="81" y="153"/>
                  </a:lnTo>
                  <a:lnTo>
                    <a:pt x="81" y="157"/>
                  </a:lnTo>
                  <a:lnTo>
                    <a:pt x="73" y="157"/>
                  </a:lnTo>
                  <a:lnTo>
                    <a:pt x="73" y="147"/>
                  </a:lnTo>
                  <a:lnTo>
                    <a:pt x="71" y="144"/>
                  </a:lnTo>
                  <a:lnTo>
                    <a:pt x="69" y="144"/>
                  </a:lnTo>
                  <a:lnTo>
                    <a:pt x="69" y="138"/>
                  </a:lnTo>
                  <a:lnTo>
                    <a:pt x="64" y="132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58" y="134"/>
                  </a:lnTo>
                  <a:lnTo>
                    <a:pt x="58" y="144"/>
                  </a:lnTo>
                  <a:lnTo>
                    <a:pt x="56" y="146"/>
                  </a:lnTo>
                  <a:lnTo>
                    <a:pt x="53" y="151"/>
                  </a:lnTo>
                  <a:lnTo>
                    <a:pt x="55" y="151"/>
                  </a:lnTo>
                  <a:lnTo>
                    <a:pt x="55" y="151"/>
                  </a:lnTo>
                  <a:lnTo>
                    <a:pt x="55" y="151"/>
                  </a:lnTo>
                  <a:lnTo>
                    <a:pt x="60" y="151"/>
                  </a:lnTo>
                  <a:lnTo>
                    <a:pt x="60" y="149"/>
                  </a:lnTo>
                  <a:lnTo>
                    <a:pt x="62" y="147"/>
                  </a:lnTo>
                  <a:lnTo>
                    <a:pt x="62" y="149"/>
                  </a:lnTo>
                  <a:lnTo>
                    <a:pt x="66" y="149"/>
                  </a:lnTo>
                  <a:lnTo>
                    <a:pt x="73" y="157"/>
                  </a:lnTo>
                  <a:lnTo>
                    <a:pt x="71" y="157"/>
                  </a:lnTo>
                  <a:lnTo>
                    <a:pt x="75" y="160"/>
                  </a:lnTo>
                  <a:lnTo>
                    <a:pt x="75" y="172"/>
                  </a:lnTo>
                  <a:lnTo>
                    <a:pt x="81" y="172"/>
                  </a:lnTo>
                  <a:lnTo>
                    <a:pt x="81" y="170"/>
                  </a:lnTo>
                  <a:lnTo>
                    <a:pt x="81" y="174"/>
                  </a:lnTo>
                  <a:lnTo>
                    <a:pt x="83" y="175"/>
                  </a:lnTo>
                  <a:lnTo>
                    <a:pt x="83" y="187"/>
                  </a:lnTo>
                  <a:lnTo>
                    <a:pt x="86" y="187"/>
                  </a:lnTo>
                  <a:lnTo>
                    <a:pt x="92" y="192"/>
                  </a:lnTo>
                  <a:lnTo>
                    <a:pt x="92" y="196"/>
                  </a:lnTo>
                  <a:lnTo>
                    <a:pt x="94" y="200"/>
                  </a:lnTo>
                  <a:lnTo>
                    <a:pt x="94" y="205"/>
                  </a:lnTo>
                  <a:lnTo>
                    <a:pt x="88" y="203"/>
                  </a:lnTo>
                  <a:lnTo>
                    <a:pt x="88" y="207"/>
                  </a:lnTo>
                  <a:lnTo>
                    <a:pt x="86" y="207"/>
                  </a:lnTo>
                  <a:lnTo>
                    <a:pt x="83" y="211"/>
                  </a:lnTo>
                  <a:lnTo>
                    <a:pt x="83" y="215"/>
                  </a:lnTo>
                  <a:lnTo>
                    <a:pt x="79" y="215"/>
                  </a:lnTo>
                  <a:lnTo>
                    <a:pt x="75" y="211"/>
                  </a:lnTo>
                  <a:lnTo>
                    <a:pt x="75" y="216"/>
                  </a:lnTo>
                  <a:lnTo>
                    <a:pt x="73" y="218"/>
                  </a:lnTo>
                  <a:lnTo>
                    <a:pt x="71" y="222"/>
                  </a:lnTo>
                  <a:lnTo>
                    <a:pt x="69" y="222"/>
                  </a:lnTo>
                  <a:lnTo>
                    <a:pt x="69" y="220"/>
                  </a:lnTo>
                  <a:lnTo>
                    <a:pt x="69" y="218"/>
                  </a:lnTo>
                  <a:lnTo>
                    <a:pt x="68" y="213"/>
                  </a:lnTo>
                  <a:lnTo>
                    <a:pt x="64" y="211"/>
                  </a:lnTo>
                  <a:lnTo>
                    <a:pt x="62" y="213"/>
                  </a:lnTo>
                  <a:lnTo>
                    <a:pt x="56" y="213"/>
                  </a:lnTo>
                  <a:lnTo>
                    <a:pt x="53" y="216"/>
                  </a:lnTo>
                  <a:lnTo>
                    <a:pt x="53" y="222"/>
                  </a:lnTo>
                  <a:lnTo>
                    <a:pt x="51" y="224"/>
                  </a:lnTo>
                  <a:lnTo>
                    <a:pt x="41" y="224"/>
                  </a:lnTo>
                  <a:lnTo>
                    <a:pt x="38" y="228"/>
                  </a:lnTo>
                  <a:lnTo>
                    <a:pt x="38" y="233"/>
                  </a:lnTo>
                  <a:lnTo>
                    <a:pt x="40" y="235"/>
                  </a:lnTo>
                  <a:lnTo>
                    <a:pt x="40" y="239"/>
                  </a:lnTo>
                  <a:lnTo>
                    <a:pt x="36" y="243"/>
                  </a:lnTo>
                  <a:lnTo>
                    <a:pt x="36" y="246"/>
                  </a:lnTo>
                  <a:lnTo>
                    <a:pt x="38" y="248"/>
                  </a:lnTo>
                  <a:lnTo>
                    <a:pt x="38" y="252"/>
                  </a:lnTo>
                  <a:lnTo>
                    <a:pt x="34" y="248"/>
                  </a:lnTo>
                  <a:lnTo>
                    <a:pt x="34" y="257"/>
                  </a:lnTo>
                  <a:lnTo>
                    <a:pt x="40" y="259"/>
                  </a:lnTo>
                  <a:lnTo>
                    <a:pt x="43" y="256"/>
                  </a:lnTo>
                  <a:lnTo>
                    <a:pt x="43" y="254"/>
                  </a:lnTo>
                  <a:lnTo>
                    <a:pt x="47" y="250"/>
                  </a:lnTo>
                  <a:lnTo>
                    <a:pt x="43" y="250"/>
                  </a:lnTo>
                  <a:lnTo>
                    <a:pt x="41" y="248"/>
                  </a:lnTo>
                  <a:lnTo>
                    <a:pt x="43" y="244"/>
                  </a:lnTo>
                  <a:lnTo>
                    <a:pt x="45" y="237"/>
                  </a:lnTo>
                  <a:lnTo>
                    <a:pt x="47" y="235"/>
                  </a:lnTo>
                  <a:lnTo>
                    <a:pt x="47" y="233"/>
                  </a:lnTo>
                  <a:lnTo>
                    <a:pt x="49" y="233"/>
                  </a:lnTo>
                  <a:lnTo>
                    <a:pt x="51" y="231"/>
                  </a:lnTo>
                  <a:lnTo>
                    <a:pt x="51" y="243"/>
                  </a:lnTo>
                  <a:lnTo>
                    <a:pt x="56" y="239"/>
                  </a:lnTo>
                  <a:lnTo>
                    <a:pt x="64" y="239"/>
                  </a:lnTo>
                  <a:lnTo>
                    <a:pt x="64" y="231"/>
                  </a:lnTo>
                  <a:lnTo>
                    <a:pt x="66" y="231"/>
                  </a:lnTo>
                  <a:lnTo>
                    <a:pt x="68" y="233"/>
                  </a:lnTo>
                  <a:lnTo>
                    <a:pt x="68" y="237"/>
                  </a:lnTo>
                  <a:lnTo>
                    <a:pt x="71" y="237"/>
                  </a:lnTo>
                  <a:lnTo>
                    <a:pt x="73" y="239"/>
                  </a:lnTo>
                  <a:lnTo>
                    <a:pt x="73" y="241"/>
                  </a:lnTo>
                  <a:lnTo>
                    <a:pt x="69" y="244"/>
                  </a:lnTo>
                  <a:lnTo>
                    <a:pt x="69" y="252"/>
                  </a:lnTo>
                  <a:lnTo>
                    <a:pt x="71" y="254"/>
                  </a:lnTo>
                  <a:lnTo>
                    <a:pt x="71" y="259"/>
                  </a:lnTo>
                  <a:lnTo>
                    <a:pt x="75" y="263"/>
                  </a:lnTo>
                  <a:lnTo>
                    <a:pt x="77" y="263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84" y="271"/>
                  </a:lnTo>
                  <a:lnTo>
                    <a:pt x="86" y="271"/>
                  </a:lnTo>
                  <a:lnTo>
                    <a:pt x="90" y="272"/>
                  </a:lnTo>
                  <a:lnTo>
                    <a:pt x="90" y="272"/>
                  </a:lnTo>
                  <a:lnTo>
                    <a:pt x="96" y="278"/>
                  </a:lnTo>
                  <a:lnTo>
                    <a:pt x="96" y="272"/>
                  </a:lnTo>
                  <a:lnTo>
                    <a:pt x="97" y="271"/>
                  </a:lnTo>
                  <a:lnTo>
                    <a:pt x="99" y="267"/>
                  </a:lnTo>
                  <a:lnTo>
                    <a:pt x="99" y="263"/>
                  </a:lnTo>
                  <a:lnTo>
                    <a:pt x="97" y="257"/>
                  </a:lnTo>
                  <a:lnTo>
                    <a:pt x="96" y="256"/>
                  </a:lnTo>
                  <a:lnTo>
                    <a:pt x="96" y="246"/>
                  </a:lnTo>
                  <a:lnTo>
                    <a:pt x="97" y="246"/>
                  </a:lnTo>
                  <a:lnTo>
                    <a:pt x="101" y="246"/>
                  </a:lnTo>
                  <a:lnTo>
                    <a:pt x="101" y="243"/>
                  </a:lnTo>
                  <a:lnTo>
                    <a:pt x="101" y="243"/>
                  </a:lnTo>
                  <a:lnTo>
                    <a:pt x="105" y="248"/>
                  </a:lnTo>
                  <a:lnTo>
                    <a:pt x="107" y="244"/>
                  </a:lnTo>
                  <a:lnTo>
                    <a:pt x="109" y="246"/>
                  </a:lnTo>
                  <a:lnTo>
                    <a:pt x="103" y="252"/>
                  </a:lnTo>
                  <a:lnTo>
                    <a:pt x="103" y="267"/>
                  </a:lnTo>
                  <a:lnTo>
                    <a:pt x="110" y="246"/>
                  </a:lnTo>
                  <a:lnTo>
                    <a:pt x="112" y="246"/>
                  </a:lnTo>
                  <a:lnTo>
                    <a:pt x="112" y="228"/>
                  </a:lnTo>
                  <a:lnTo>
                    <a:pt x="110" y="228"/>
                  </a:lnTo>
                  <a:lnTo>
                    <a:pt x="112" y="224"/>
                  </a:lnTo>
                  <a:lnTo>
                    <a:pt x="112" y="220"/>
                  </a:lnTo>
                  <a:lnTo>
                    <a:pt x="110" y="218"/>
                  </a:lnTo>
                  <a:lnTo>
                    <a:pt x="110" y="215"/>
                  </a:lnTo>
                  <a:lnTo>
                    <a:pt x="107" y="215"/>
                  </a:lnTo>
                  <a:lnTo>
                    <a:pt x="107" y="215"/>
                  </a:lnTo>
                  <a:lnTo>
                    <a:pt x="107" y="209"/>
                  </a:lnTo>
                  <a:lnTo>
                    <a:pt x="109" y="205"/>
                  </a:lnTo>
                  <a:lnTo>
                    <a:pt x="107" y="203"/>
                  </a:lnTo>
                  <a:lnTo>
                    <a:pt x="107" y="200"/>
                  </a:lnTo>
                  <a:lnTo>
                    <a:pt x="103" y="200"/>
                  </a:lnTo>
                  <a:lnTo>
                    <a:pt x="103" y="200"/>
                  </a:lnTo>
                  <a:lnTo>
                    <a:pt x="103" y="198"/>
                  </a:lnTo>
                  <a:lnTo>
                    <a:pt x="97" y="192"/>
                  </a:lnTo>
                  <a:lnTo>
                    <a:pt x="96" y="192"/>
                  </a:lnTo>
                  <a:lnTo>
                    <a:pt x="92" y="188"/>
                  </a:lnTo>
                  <a:lnTo>
                    <a:pt x="92" y="177"/>
                  </a:lnTo>
                  <a:lnTo>
                    <a:pt x="88" y="170"/>
                  </a:lnTo>
                  <a:lnTo>
                    <a:pt x="88" y="162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4" y="168"/>
                  </a:lnTo>
                  <a:lnTo>
                    <a:pt x="96" y="168"/>
                  </a:lnTo>
                  <a:lnTo>
                    <a:pt x="97" y="170"/>
                  </a:lnTo>
                  <a:lnTo>
                    <a:pt x="103" y="170"/>
                  </a:lnTo>
                  <a:lnTo>
                    <a:pt x="99" y="162"/>
                  </a:lnTo>
                  <a:lnTo>
                    <a:pt x="96" y="160"/>
                  </a:lnTo>
                  <a:lnTo>
                    <a:pt x="96" y="144"/>
                  </a:lnTo>
                  <a:lnTo>
                    <a:pt x="94" y="142"/>
                  </a:lnTo>
                  <a:lnTo>
                    <a:pt x="94" y="136"/>
                  </a:lnTo>
                  <a:lnTo>
                    <a:pt x="88" y="134"/>
                  </a:lnTo>
                  <a:lnTo>
                    <a:pt x="83" y="134"/>
                  </a:lnTo>
                  <a:lnTo>
                    <a:pt x="83" y="136"/>
                  </a:lnTo>
                  <a:lnTo>
                    <a:pt x="77" y="136"/>
                  </a:lnTo>
                  <a:lnTo>
                    <a:pt x="73" y="140"/>
                  </a:lnTo>
                  <a:lnTo>
                    <a:pt x="73" y="134"/>
                  </a:lnTo>
                  <a:lnTo>
                    <a:pt x="75" y="132"/>
                  </a:lnTo>
                  <a:lnTo>
                    <a:pt x="77" y="129"/>
                  </a:lnTo>
                  <a:lnTo>
                    <a:pt x="77" y="125"/>
                  </a:lnTo>
                  <a:lnTo>
                    <a:pt x="73" y="123"/>
                  </a:lnTo>
                  <a:lnTo>
                    <a:pt x="69" y="121"/>
                  </a:lnTo>
                  <a:lnTo>
                    <a:pt x="69" y="121"/>
                  </a:lnTo>
                  <a:lnTo>
                    <a:pt x="69" y="119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8" y="118"/>
                  </a:lnTo>
                  <a:lnTo>
                    <a:pt x="69" y="116"/>
                  </a:lnTo>
                  <a:lnTo>
                    <a:pt x="73" y="116"/>
                  </a:lnTo>
                  <a:lnTo>
                    <a:pt x="79" y="121"/>
                  </a:lnTo>
                  <a:lnTo>
                    <a:pt x="79" y="114"/>
                  </a:lnTo>
                  <a:lnTo>
                    <a:pt x="71" y="99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68" y="112"/>
                  </a:lnTo>
                  <a:lnTo>
                    <a:pt x="66" y="110"/>
                  </a:lnTo>
                  <a:lnTo>
                    <a:pt x="58" y="105"/>
                  </a:lnTo>
                  <a:lnTo>
                    <a:pt x="58" y="110"/>
                  </a:lnTo>
                  <a:lnTo>
                    <a:pt x="60" y="112"/>
                  </a:lnTo>
                  <a:lnTo>
                    <a:pt x="58" y="114"/>
                  </a:lnTo>
                  <a:lnTo>
                    <a:pt x="56" y="110"/>
                  </a:lnTo>
                  <a:lnTo>
                    <a:pt x="56" y="105"/>
                  </a:lnTo>
                  <a:lnTo>
                    <a:pt x="51" y="103"/>
                  </a:lnTo>
                  <a:lnTo>
                    <a:pt x="43" y="103"/>
                  </a:lnTo>
                  <a:lnTo>
                    <a:pt x="43" y="106"/>
                  </a:lnTo>
                  <a:lnTo>
                    <a:pt x="41" y="108"/>
                  </a:lnTo>
                  <a:lnTo>
                    <a:pt x="36" y="105"/>
                  </a:lnTo>
                  <a:lnTo>
                    <a:pt x="36" y="105"/>
                  </a:lnTo>
                  <a:lnTo>
                    <a:pt x="34" y="103"/>
                  </a:lnTo>
                  <a:lnTo>
                    <a:pt x="34" y="97"/>
                  </a:lnTo>
                  <a:lnTo>
                    <a:pt x="36" y="97"/>
                  </a:lnTo>
                  <a:lnTo>
                    <a:pt x="36" y="101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7" y="95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84"/>
                  </a:lnTo>
                  <a:lnTo>
                    <a:pt x="34" y="90"/>
                  </a:lnTo>
                  <a:lnTo>
                    <a:pt x="34" y="95"/>
                  </a:lnTo>
                  <a:lnTo>
                    <a:pt x="32" y="91"/>
                  </a:lnTo>
                  <a:lnTo>
                    <a:pt x="32" y="88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4" y="78"/>
                  </a:lnTo>
                  <a:lnTo>
                    <a:pt x="34" y="71"/>
                  </a:lnTo>
                  <a:lnTo>
                    <a:pt x="36" y="69"/>
                  </a:lnTo>
                  <a:lnTo>
                    <a:pt x="41" y="69"/>
                  </a:lnTo>
                  <a:lnTo>
                    <a:pt x="47" y="50"/>
                  </a:lnTo>
                  <a:lnTo>
                    <a:pt x="47" y="47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32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5" y="24"/>
                  </a:lnTo>
                  <a:lnTo>
                    <a:pt x="41" y="19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0" y="19"/>
                  </a:lnTo>
                  <a:lnTo>
                    <a:pt x="41" y="7"/>
                  </a:lnTo>
                  <a:lnTo>
                    <a:pt x="34" y="7"/>
                  </a:lnTo>
                  <a:lnTo>
                    <a:pt x="30" y="17"/>
                  </a:lnTo>
                  <a:lnTo>
                    <a:pt x="27" y="9"/>
                  </a:lnTo>
                  <a:lnTo>
                    <a:pt x="27" y="0"/>
                  </a:lnTo>
                  <a:lnTo>
                    <a:pt x="21" y="11"/>
                  </a:lnTo>
                  <a:lnTo>
                    <a:pt x="30" y="17"/>
                  </a:lnTo>
                  <a:lnTo>
                    <a:pt x="28" y="19"/>
                  </a:lnTo>
                  <a:lnTo>
                    <a:pt x="23" y="19"/>
                  </a:lnTo>
                  <a:lnTo>
                    <a:pt x="15" y="17"/>
                  </a:lnTo>
                  <a:lnTo>
                    <a:pt x="14" y="21"/>
                  </a:lnTo>
                  <a:lnTo>
                    <a:pt x="14" y="30"/>
                  </a:lnTo>
                  <a:lnTo>
                    <a:pt x="12" y="34"/>
                  </a:lnTo>
                  <a:lnTo>
                    <a:pt x="10" y="37"/>
                  </a:lnTo>
                  <a:lnTo>
                    <a:pt x="12" y="43"/>
                  </a:lnTo>
                  <a:lnTo>
                    <a:pt x="12" y="52"/>
                  </a:lnTo>
                  <a:lnTo>
                    <a:pt x="10" y="54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2" y="65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8" y="63"/>
                  </a:lnTo>
                  <a:lnTo>
                    <a:pt x="8" y="60"/>
                  </a:lnTo>
                  <a:lnTo>
                    <a:pt x="2" y="60"/>
                  </a:lnTo>
                  <a:close/>
                  <a:moveTo>
                    <a:pt x="49" y="110"/>
                  </a:moveTo>
                  <a:lnTo>
                    <a:pt x="49" y="116"/>
                  </a:lnTo>
                  <a:lnTo>
                    <a:pt x="47" y="114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9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125"/>
            <p:cNvSpPr>
              <a:spLocks/>
            </p:cNvSpPr>
            <p:nvPr/>
          </p:nvSpPr>
          <p:spPr bwMode="auto">
            <a:xfrm>
              <a:off x="7081658" y="8775214"/>
              <a:ext cx="14422" cy="7866"/>
            </a:xfrm>
            <a:custGeom>
              <a:avLst/>
              <a:gdLst>
                <a:gd name="T0" fmla="*/ 11 w 11"/>
                <a:gd name="T1" fmla="*/ 6 h 6"/>
                <a:gd name="T2" fmla="*/ 5 w 11"/>
                <a:gd name="T3" fmla="*/ 0 h 6"/>
                <a:gd name="T4" fmla="*/ 0 w 11"/>
                <a:gd name="T5" fmla="*/ 0 h 6"/>
                <a:gd name="T6" fmla="*/ 5 w 11"/>
                <a:gd name="T7" fmla="*/ 6 h 6"/>
                <a:gd name="T8" fmla="*/ 11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6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126"/>
            <p:cNvSpPr>
              <a:spLocks/>
            </p:cNvSpPr>
            <p:nvPr/>
          </p:nvSpPr>
          <p:spPr bwMode="auto">
            <a:xfrm>
              <a:off x="7047571" y="8865675"/>
              <a:ext cx="19666" cy="14422"/>
            </a:xfrm>
            <a:custGeom>
              <a:avLst/>
              <a:gdLst>
                <a:gd name="T0" fmla="*/ 9 w 15"/>
                <a:gd name="T1" fmla="*/ 0 h 11"/>
                <a:gd name="T2" fmla="*/ 9 w 15"/>
                <a:gd name="T3" fmla="*/ 6 h 11"/>
                <a:gd name="T4" fmla="*/ 0 w 15"/>
                <a:gd name="T5" fmla="*/ 11 h 11"/>
                <a:gd name="T6" fmla="*/ 9 w 15"/>
                <a:gd name="T7" fmla="*/ 11 h 11"/>
                <a:gd name="T8" fmla="*/ 9 w 15"/>
                <a:gd name="T9" fmla="*/ 11 h 11"/>
                <a:gd name="T10" fmla="*/ 9 w 15"/>
                <a:gd name="T11" fmla="*/ 11 h 11"/>
                <a:gd name="T12" fmla="*/ 13 w 15"/>
                <a:gd name="T13" fmla="*/ 11 h 11"/>
                <a:gd name="T14" fmla="*/ 13 w 15"/>
                <a:gd name="T15" fmla="*/ 8 h 11"/>
                <a:gd name="T16" fmla="*/ 15 w 15"/>
                <a:gd name="T17" fmla="*/ 6 h 11"/>
                <a:gd name="T18" fmla="*/ 9 w 15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1">
                  <a:moveTo>
                    <a:pt x="9" y="0"/>
                  </a:moveTo>
                  <a:lnTo>
                    <a:pt x="9" y="6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127"/>
            <p:cNvSpPr>
              <a:spLocks/>
            </p:cNvSpPr>
            <p:nvPr/>
          </p:nvSpPr>
          <p:spPr bwMode="auto">
            <a:xfrm>
              <a:off x="6903358" y="9150168"/>
              <a:ext cx="11800" cy="11800"/>
            </a:xfrm>
            <a:custGeom>
              <a:avLst/>
              <a:gdLst>
                <a:gd name="T0" fmla="*/ 0 w 9"/>
                <a:gd name="T1" fmla="*/ 5 h 9"/>
                <a:gd name="T2" fmla="*/ 0 w 9"/>
                <a:gd name="T3" fmla="*/ 9 h 9"/>
                <a:gd name="T4" fmla="*/ 3 w 9"/>
                <a:gd name="T5" fmla="*/ 9 h 9"/>
                <a:gd name="T6" fmla="*/ 9 w 9"/>
                <a:gd name="T7" fmla="*/ 3 h 9"/>
                <a:gd name="T8" fmla="*/ 5 w 9"/>
                <a:gd name="T9" fmla="*/ 3 h 9"/>
                <a:gd name="T10" fmla="*/ 5 w 9"/>
                <a:gd name="T11" fmla="*/ 0 h 9"/>
                <a:gd name="T12" fmla="*/ 0 w 9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9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128"/>
            <p:cNvSpPr>
              <a:spLocks/>
            </p:cNvSpPr>
            <p:nvPr/>
          </p:nvSpPr>
          <p:spPr bwMode="auto">
            <a:xfrm>
              <a:off x="7025283" y="8760793"/>
              <a:ext cx="43264" cy="82595"/>
            </a:xfrm>
            <a:custGeom>
              <a:avLst/>
              <a:gdLst>
                <a:gd name="T0" fmla="*/ 13 w 33"/>
                <a:gd name="T1" fmla="*/ 15 h 63"/>
                <a:gd name="T2" fmla="*/ 13 w 33"/>
                <a:gd name="T3" fmla="*/ 15 h 63"/>
                <a:gd name="T4" fmla="*/ 9 w 33"/>
                <a:gd name="T5" fmla="*/ 15 h 63"/>
                <a:gd name="T6" fmla="*/ 9 w 33"/>
                <a:gd name="T7" fmla="*/ 19 h 63"/>
                <a:gd name="T8" fmla="*/ 6 w 33"/>
                <a:gd name="T9" fmla="*/ 22 h 63"/>
                <a:gd name="T10" fmla="*/ 6 w 33"/>
                <a:gd name="T11" fmla="*/ 34 h 63"/>
                <a:gd name="T12" fmla="*/ 4 w 33"/>
                <a:gd name="T13" fmla="*/ 35 h 63"/>
                <a:gd name="T14" fmla="*/ 0 w 33"/>
                <a:gd name="T15" fmla="*/ 39 h 63"/>
                <a:gd name="T16" fmla="*/ 0 w 33"/>
                <a:gd name="T17" fmla="*/ 41 h 63"/>
                <a:gd name="T18" fmla="*/ 2 w 33"/>
                <a:gd name="T19" fmla="*/ 45 h 63"/>
                <a:gd name="T20" fmla="*/ 2 w 33"/>
                <a:gd name="T21" fmla="*/ 50 h 63"/>
                <a:gd name="T22" fmla="*/ 4 w 33"/>
                <a:gd name="T23" fmla="*/ 50 h 63"/>
                <a:gd name="T24" fmla="*/ 4 w 33"/>
                <a:gd name="T25" fmla="*/ 54 h 63"/>
                <a:gd name="T26" fmla="*/ 7 w 33"/>
                <a:gd name="T27" fmla="*/ 54 h 63"/>
                <a:gd name="T28" fmla="*/ 7 w 33"/>
                <a:gd name="T29" fmla="*/ 54 h 63"/>
                <a:gd name="T30" fmla="*/ 7 w 33"/>
                <a:gd name="T31" fmla="*/ 56 h 63"/>
                <a:gd name="T32" fmla="*/ 9 w 33"/>
                <a:gd name="T33" fmla="*/ 63 h 63"/>
                <a:gd name="T34" fmla="*/ 17 w 33"/>
                <a:gd name="T35" fmla="*/ 63 h 63"/>
                <a:gd name="T36" fmla="*/ 17 w 33"/>
                <a:gd name="T37" fmla="*/ 58 h 63"/>
                <a:gd name="T38" fmla="*/ 19 w 33"/>
                <a:gd name="T39" fmla="*/ 58 h 63"/>
                <a:gd name="T40" fmla="*/ 19 w 33"/>
                <a:gd name="T41" fmla="*/ 54 h 63"/>
                <a:gd name="T42" fmla="*/ 22 w 33"/>
                <a:gd name="T43" fmla="*/ 48 h 63"/>
                <a:gd name="T44" fmla="*/ 24 w 33"/>
                <a:gd name="T45" fmla="*/ 47 h 63"/>
                <a:gd name="T46" fmla="*/ 26 w 33"/>
                <a:gd name="T47" fmla="*/ 39 h 63"/>
                <a:gd name="T48" fmla="*/ 26 w 33"/>
                <a:gd name="T49" fmla="*/ 24 h 63"/>
                <a:gd name="T50" fmla="*/ 30 w 33"/>
                <a:gd name="T51" fmla="*/ 22 h 63"/>
                <a:gd name="T52" fmla="*/ 32 w 33"/>
                <a:gd name="T53" fmla="*/ 17 h 63"/>
                <a:gd name="T54" fmla="*/ 32 w 33"/>
                <a:gd name="T55" fmla="*/ 9 h 63"/>
                <a:gd name="T56" fmla="*/ 33 w 33"/>
                <a:gd name="T57" fmla="*/ 7 h 63"/>
                <a:gd name="T58" fmla="*/ 33 w 33"/>
                <a:gd name="T59" fmla="*/ 2 h 63"/>
                <a:gd name="T60" fmla="*/ 28 w 33"/>
                <a:gd name="T61" fmla="*/ 0 h 63"/>
                <a:gd name="T62" fmla="*/ 22 w 33"/>
                <a:gd name="T63" fmla="*/ 0 h 63"/>
                <a:gd name="T64" fmla="*/ 19 w 33"/>
                <a:gd name="T65" fmla="*/ 4 h 63"/>
                <a:gd name="T66" fmla="*/ 11 w 33"/>
                <a:gd name="T67" fmla="*/ 4 h 63"/>
                <a:gd name="T68" fmla="*/ 15 w 33"/>
                <a:gd name="T69" fmla="*/ 7 h 63"/>
                <a:gd name="T70" fmla="*/ 13 w 33"/>
                <a:gd name="T71" fmla="*/ 9 h 63"/>
                <a:gd name="T72" fmla="*/ 13 w 33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63">
                  <a:moveTo>
                    <a:pt x="13" y="15"/>
                  </a:moveTo>
                  <a:lnTo>
                    <a:pt x="13" y="15"/>
                  </a:lnTo>
                  <a:lnTo>
                    <a:pt x="9" y="15"/>
                  </a:lnTo>
                  <a:lnTo>
                    <a:pt x="9" y="19"/>
                  </a:lnTo>
                  <a:lnTo>
                    <a:pt x="6" y="22"/>
                  </a:lnTo>
                  <a:lnTo>
                    <a:pt x="6" y="34"/>
                  </a:lnTo>
                  <a:lnTo>
                    <a:pt x="4" y="35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2" y="45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9" y="63"/>
                  </a:lnTo>
                  <a:lnTo>
                    <a:pt x="17" y="63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19" y="54"/>
                  </a:lnTo>
                  <a:lnTo>
                    <a:pt x="22" y="48"/>
                  </a:lnTo>
                  <a:lnTo>
                    <a:pt x="24" y="47"/>
                  </a:lnTo>
                  <a:lnTo>
                    <a:pt x="26" y="39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2" y="17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9" y="4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3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129"/>
            <p:cNvSpPr>
              <a:spLocks/>
            </p:cNvSpPr>
            <p:nvPr/>
          </p:nvSpPr>
          <p:spPr bwMode="auto">
            <a:xfrm>
              <a:off x="6763078" y="9470058"/>
              <a:ext cx="22288" cy="19666"/>
            </a:xfrm>
            <a:custGeom>
              <a:avLst/>
              <a:gdLst>
                <a:gd name="T0" fmla="*/ 0 w 17"/>
                <a:gd name="T1" fmla="*/ 7 h 15"/>
                <a:gd name="T2" fmla="*/ 0 w 17"/>
                <a:gd name="T3" fmla="*/ 11 h 15"/>
                <a:gd name="T4" fmla="*/ 4 w 17"/>
                <a:gd name="T5" fmla="*/ 15 h 15"/>
                <a:gd name="T6" fmla="*/ 6 w 17"/>
                <a:gd name="T7" fmla="*/ 13 h 15"/>
                <a:gd name="T8" fmla="*/ 12 w 17"/>
                <a:gd name="T9" fmla="*/ 13 h 15"/>
                <a:gd name="T10" fmla="*/ 17 w 17"/>
                <a:gd name="T11" fmla="*/ 7 h 15"/>
                <a:gd name="T12" fmla="*/ 17 w 17"/>
                <a:gd name="T13" fmla="*/ 4 h 15"/>
                <a:gd name="T14" fmla="*/ 13 w 17"/>
                <a:gd name="T15" fmla="*/ 2 h 15"/>
                <a:gd name="T16" fmla="*/ 10 w 17"/>
                <a:gd name="T17" fmla="*/ 0 h 15"/>
                <a:gd name="T18" fmla="*/ 4 w 17"/>
                <a:gd name="T19" fmla="*/ 0 h 15"/>
                <a:gd name="T20" fmla="*/ 0 w 17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5">
                  <a:moveTo>
                    <a:pt x="0" y="7"/>
                  </a:moveTo>
                  <a:lnTo>
                    <a:pt x="0" y="11"/>
                  </a:lnTo>
                  <a:lnTo>
                    <a:pt x="4" y="15"/>
                  </a:lnTo>
                  <a:lnTo>
                    <a:pt x="6" y="13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130"/>
            <p:cNvSpPr>
              <a:spLocks/>
            </p:cNvSpPr>
            <p:nvPr/>
          </p:nvSpPr>
          <p:spPr bwMode="auto">
            <a:xfrm>
              <a:off x="7050193" y="8836832"/>
              <a:ext cx="11800" cy="11800"/>
            </a:xfrm>
            <a:custGeom>
              <a:avLst/>
              <a:gdLst>
                <a:gd name="T0" fmla="*/ 3 w 9"/>
                <a:gd name="T1" fmla="*/ 0 h 9"/>
                <a:gd name="T2" fmla="*/ 0 w 9"/>
                <a:gd name="T3" fmla="*/ 5 h 9"/>
                <a:gd name="T4" fmla="*/ 3 w 9"/>
                <a:gd name="T5" fmla="*/ 9 h 9"/>
                <a:gd name="T6" fmla="*/ 9 w 9"/>
                <a:gd name="T7" fmla="*/ 9 h 9"/>
                <a:gd name="T8" fmla="*/ 3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0" y="5"/>
                  </a:lnTo>
                  <a:lnTo>
                    <a:pt x="3" y="9"/>
                  </a:lnTo>
                  <a:lnTo>
                    <a:pt x="9" y="9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131"/>
            <p:cNvSpPr>
              <a:spLocks/>
            </p:cNvSpPr>
            <p:nvPr/>
          </p:nvSpPr>
          <p:spPr bwMode="auto">
            <a:xfrm>
              <a:off x="7107879" y="9788638"/>
              <a:ext cx="10488" cy="14422"/>
            </a:xfrm>
            <a:custGeom>
              <a:avLst/>
              <a:gdLst>
                <a:gd name="T0" fmla="*/ 8 w 8"/>
                <a:gd name="T1" fmla="*/ 11 h 11"/>
                <a:gd name="T2" fmla="*/ 8 w 8"/>
                <a:gd name="T3" fmla="*/ 1 h 11"/>
                <a:gd name="T4" fmla="*/ 6 w 8"/>
                <a:gd name="T5" fmla="*/ 1 h 11"/>
                <a:gd name="T6" fmla="*/ 6 w 8"/>
                <a:gd name="T7" fmla="*/ 0 h 11"/>
                <a:gd name="T8" fmla="*/ 0 w 8"/>
                <a:gd name="T9" fmla="*/ 0 h 11"/>
                <a:gd name="T10" fmla="*/ 0 w 8"/>
                <a:gd name="T11" fmla="*/ 5 h 11"/>
                <a:gd name="T12" fmla="*/ 2 w 8"/>
                <a:gd name="T13" fmla="*/ 7 h 11"/>
                <a:gd name="T14" fmla="*/ 2 w 8"/>
                <a:gd name="T15" fmla="*/ 11 h 11"/>
                <a:gd name="T16" fmla="*/ 8 w 8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8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11"/>
                  </a:lnTo>
                  <a:lnTo>
                    <a:pt x="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132"/>
            <p:cNvSpPr>
              <a:spLocks/>
            </p:cNvSpPr>
            <p:nvPr/>
          </p:nvSpPr>
          <p:spPr bwMode="auto">
            <a:xfrm>
              <a:off x="7118367" y="9763728"/>
              <a:ext cx="11800" cy="17044"/>
            </a:xfrm>
            <a:custGeom>
              <a:avLst/>
              <a:gdLst>
                <a:gd name="T0" fmla="*/ 4 w 9"/>
                <a:gd name="T1" fmla="*/ 7 h 13"/>
                <a:gd name="T2" fmla="*/ 0 w 9"/>
                <a:gd name="T3" fmla="*/ 13 h 13"/>
                <a:gd name="T4" fmla="*/ 5 w 9"/>
                <a:gd name="T5" fmla="*/ 13 h 13"/>
                <a:gd name="T6" fmla="*/ 9 w 9"/>
                <a:gd name="T7" fmla="*/ 9 h 13"/>
                <a:gd name="T8" fmla="*/ 9 w 9"/>
                <a:gd name="T9" fmla="*/ 0 h 13"/>
                <a:gd name="T10" fmla="*/ 4 w 9"/>
                <a:gd name="T11" fmla="*/ 5 h 13"/>
                <a:gd name="T12" fmla="*/ 4 w 9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4" y="7"/>
                  </a:moveTo>
                  <a:lnTo>
                    <a:pt x="0" y="13"/>
                  </a:lnTo>
                  <a:lnTo>
                    <a:pt x="5" y="13"/>
                  </a:lnTo>
                  <a:lnTo>
                    <a:pt x="9" y="9"/>
                  </a:lnTo>
                  <a:lnTo>
                    <a:pt x="9" y="0"/>
                  </a:lnTo>
                  <a:lnTo>
                    <a:pt x="4" y="5"/>
                  </a:lnTo>
                  <a:lnTo>
                    <a:pt x="4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133"/>
            <p:cNvSpPr>
              <a:spLocks/>
            </p:cNvSpPr>
            <p:nvPr/>
          </p:nvSpPr>
          <p:spPr bwMode="auto">
            <a:xfrm>
              <a:off x="7084280" y="9614271"/>
              <a:ext cx="99638" cy="68173"/>
            </a:xfrm>
            <a:custGeom>
              <a:avLst/>
              <a:gdLst>
                <a:gd name="T0" fmla="*/ 41 w 76"/>
                <a:gd name="T1" fmla="*/ 22 h 52"/>
                <a:gd name="T2" fmla="*/ 48 w 76"/>
                <a:gd name="T3" fmla="*/ 22 h 52"/>
                <a:gd name="T4" fmla="*/ 54 w 76"/>
                <a:gd name="T5" fmla="*/ 19 h 52"/>
                <a:gd name="T6" fmla="*/ 59 w 76"/>
                <a:gd name="T7" fmla="*/ 17 h 52"/>
                <a:gd name="T8" fmla="*/ 69 w 76"/>
                <a:gd name="T9" fmla="*/ 9 h 52"/>
                <a:gd name="T10" fmla="*/ 76 w 76"/>
                <a:gd name="T11" fmla="*/ 0 h 52"/>
                <a:gd name="T12" fmla="*/ 71 w 76"/>
                <a:gd name="T13" fmla="*/ 0 h 52"/>
                <a:gd name="T14" fmla="*/ 52 w 76"/>
                <a:gd name="T15" fmla="*/ 4 h 52"/>
                <a:gd name="T16" fmla="*/ 48 w 76"/>
                <a:gd name="T17" fmla="*/ 4 h 52"/>
                <a:gd name="T18" fmla="*/ 37 w 76"/>
                <a:gd name="T19" fmla="*/ 6 h 52"/>
                <a:gd name="T20" fmla="*/ 31 w 76"/>
                <a:gd name="T21" fmla="*/ 6 h 52"/>
                <a:gd name="T22" fmla="*/ 33 w 76"/>
                <a:gd name="T23" fmla="*/ 8 h 52"/>
                <a:gd name="T24" fmla="*/ 26 w 76"/>
                <a:gd name="T25" fmla="*/ 11 h 52"/>
                <a:gd name="T26" fmla="*/ 26 w 76"/>
                <a:gd name="T27" fmla="*/ 13 h 52"/>
                <a:gd name="T28" fmla="*/ 22 w 76"/>
                <a:gd name="T29" fmla="*/ 11 h 52"/>
                <a:gd name="T30" fmla="*/ 22 w 76"/>
                <a:gd name="T31" fmla="*/ 15 h 52"/>
                <a:gd name="T32" fmla="*/ 22 w 76"/>
                <a:gd name="T33" fmla="*/ 15 h 52"/>
                <a:gd name="T34" fmla="*/ 16 w 76"/>
                <a:gd name="T35" fmla="*/ 19 h 52"/>
                <a:gd name="T36" fmla="*/ 15 w 76"/>
                <a:gd name="T37" fmla="*/ 22 h 52"/>
                <a:gd name="T38" fmla="*/ 11 w 76"/>
                <a:gd name="T39" fmla="*/ 26 h 52"/>
                <a:gd name="T40" fmla="*/ 7 w 76"/>
                <a:gd name="T41" fmla="*/ 37 h 52"/>
                <a:gd name="T42" fmla="*/ 7 w 76"/>
                <a:gd name="T43" fmla="*/ 39 h 52"/>
                <a:gd name="T44" fmla="*/ 5 w 76"/>
                <a:gd name="T45" fmla="*/ 41 h 52"/>
                <a:gd name="T46" fmla="*/ 3 w 76"/>
                <a:gd name="T47" fmla="*/ 41 h 52"/>
                <a:gd name="T48" fmla="*/ 0 w 76"/>
                <a:gd name="T49" fmla="*/ 45 h 52"/>
                <a:gd name="T50" fmla="*/ 0 w 76"/>
                <a:gd name="T51" fmla="*/ 52 h 52"/>
                <a:gd name="T52" fmla="*/ 7 w 76"/>
                <a:gd name="T53" fmla="*/ 47 h 52"/>
                <a:gd name="T54" fmla="*/ 11 w 76"/>
                <a:gd name="T55" fmla="*/ 43 h 52"/>
                <a:gd name="T56" fmla="*/ 13 w 76"/>
                <a:gd name="T57" fmla="*/ 43 h 52"/>
                <a:gd name="T58" fmla="*/ 16 w 76"/>
                <a:gd name="T59" fmla="*/ 41 h 52"/>
                <a:gd name="T60" fmla="*/ 24 w 76"/>
                <a:gd name="T61" fmla="*/ 41 h 52"/>
                <a:gd name="T62" fmla="*/ 28 w 76"/>
                <a:gd name="T63" fmla="*/ 39 h 52"/>
                <a:gd name="T64" fmla="*/ 33 w 76"/>
                <a:gd name="T65" fmla="*/ 28 h 52"/>
                <a:gd name="T66" fmla="*/ 37 w 76"/>
                <a:gd name="T67" fmla="*/ 24 h 52"/>
                <a:gd name="T68" fmla="*/ 37 w 76"/>
                <a:gd name="T69" fmla="*/ 26 h 52"/>
                <a:gd name="T70" fmla="*/ 41 w 76"/>
                <a:gd name="T71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52">
                  <a:moveTo>
                    <a:pt x="41" y="22"/>
                  </a:moveTo>
                  <a:lnTo>
                    <a:pt x="48" y="22"/>
                  </a:lnTo>
                  <a:lnTo>
                    <a:pt x="54" y="19"/>
                  </a:lnTo>
                  <a:lnTo>
                    <a:pt x="59" y="17"/>
                  </a:lnTo>
                  <a:lnTo>
                    <a:pt x="69" y="9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37" y="6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16" y="19"/>
                  </a:lnTo>
                  <a:lnTo>
                    <a:pt x="15" y="22"/>
                  </a:lnTo>
                  <a:lnTo>
                    <a:pt x="11" y="26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5" y="41"/>
                  </a:lnTo>
                  <a:lnTo>
                    <a:pt x="3" y="41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7" y="47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6" y="41"/>
                  </a:lnTo>
                  <a:lnTo>
                    <a:pt x="24" y="41"/>
                  </a:lnTo>
                  <a:lnTo>
                    <a:pt x="28" y="39"/>
                  </a:lnTo>
                  <a:lnTo>
                    <a:pt x="33" y="28"/>
                  </a:lnTo>
                  <a:lnTo>
                    <a:pt x="37" y="24"/>
                  </a:lnTo>
                  <a:lnTo>
                    <a:pt x="37" y="26"/>
                  </a:lnTo>
                  <a:lnTo>
                    <a:pt x="41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134"/>
            <p:cNvSpPr>
              <a:spLocks/>
            </p:cNvSpPr>
            <p:nvPr/>
          </p:nvSpPr>
          <p:spPr bwMode="auto">
            <a:xfrm>
              <a:off x="7073792" y="9602472"/>
              <a:ext cx="73418" cy="17044"/>
            </a:xfrm>
            <a:custGeom>
              <a:avLst/>
              <a:gdLst>
                <a:gd name="T0" fmla="*/ 26 w 56"/>
                <a:gd name="T1" fmla="*/ 13 h 13"/>
                <a:gd name="T2" fmla="*/ 30 w 56"/>
                <a:gd name="T3" fmla="*/ 13 h 13"/>
                <a:gd name="T4" fmla="*/ 30 w 56"/>
                <a:gd name="T5" fmla="*/ 9 h 13"/>
                <a:gd name="T6" fmla="*/ 34 w 56"/>
                <a:gd name="T7" fmla="*/ 7 h 13"/>
                <a:gd name="T8" fmla="*/ 38 w 56"/>
                <a:gd name="T9" fmla="*/ 11 h 13"/>
                <a:gd name="T10" fmla="*/ 51 w 56"/>
                <a:gd name="T11" fmla="*/ 11 h 13"/>
                <a:gd name="T12" fmla="*/ 56 w 56"/>
                <a:gd name="T13" fmla="*/ 11 h 13"/>
                <a:gd name="T14" fmla="*/ 56 w 56"/>
                <a:gd name="T15" fmla="*/ 11 h 13"/>
                <a:gd name="T16" fmla="*/ 56 w 56"/>
                <a:gd name="T17" fmla="*/ 11 h 13"/>
                <a:gd name="T18" fmla="*/ 56 w 56"/>
                <a:gd name="T19" fmla="*/ 3 h 13"/>
                <a:gd name="T20" fmla="*/ 54 w 56"/>
                <a:gd name="T21" fmla="*/ 3 h 13"/>
                <a:gd name="T22" fmla="*/ 54 w 56"/>
                <a:gd name="T23" fmla="*/ 0 h 13"/>
                <a:gd name="T24" fmla="*/ 47 w 56"/>
                <a:gd name="T25" fmla="*/ 7 h 13"/>
                <a:gd name="T26" fmla="*/ 47 w 56"/>
                <a:gd name="T27" fmla="*/ 7 h 13"/>
                <a:gd name="T28" fmla="*/ 39 w 56"/>
                <a:gd name="T29" fmla="*/ 5 h 13"/>
                <a:gd name="T30" fmla="*/ 34 w 56"/>
                <a:gd name="T31" fmla="*/ 5 h 13"/>
                <a:gd name="T32" fmla="*/ 34 w 56"/>
                <a:gd name="T33" fmla="*/ 5 h 13"/>
                <a:gd name="T34" fmla="*/ 23 w 56"/>
                <a:gd name="T35" fmla="*/ 5 h 13"/>
                <a:gd name="T36" fmla="*/ 17 w 56"/>
                <a:gd name="T37" fmla="*/ 3 h 13"/>
                <a:gd name="T38" fmla="*/ 13 w 56"/>
                <a:gd name="T39" fmla="*/ 3 h 13"/>
                <a:gd name="T40" fmla="*/ 10 w 56"/>
                <a:gd name="T41" fmla="*/ 5 h 13"/>
                <a:gd name="T42" fmla="*/ 0 w 56"/>
                <a:gd name="T43" fmla="*/ 11 h 13"/>
                <a:gd name="T44" fmla="*/ 23 w 56"/>
                <a:gd name="T45" fmla="*/ 11 h 13"/>
                <a:gd name="T46" fmla="*/ 26 w 56"/>
                <a:gd name="T4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13">
                  <a:moveTo>
                    <a:pt x="26" y="13"/>
                  </a:moveTo>
                  <a:lnTo>
                    <a:pt x="30" y="13"/>
                  </a:lnTo>
                  <a:lnTo>
                    <a:pt x="30" y="9"/>
                  </a:lnTo>
                  <a:lnTo>
                    <a:pt x="34" y="7"/>
                  </a:lnTo>
                  <a:lnTo>
                    <a:pt x="38" y="11"/>
                  </a:lnTo>
                  <a:lnTo>
                    <a:pt x="51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3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39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23" y="5"/>
                  </a:lnTo>
                  <a:lnTo>
                    <a:pt x="17" y="3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0" y="11"/>
                  </a:lnTo>
                  <a:lnTo>
                    <a:pt x="23" y="11"/>
                  </a:lnTo>
                  <a:lnTo>
                    <a:pt x="26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135"/>
            <p:cNvSpPr>
              <a:spLocks/>
            </p:cNvSpPr>
            <p:nvPr/>
          </p:nvSpPr>
          <p:spPr bwMode="auto">
            <a:xfrm>
              <a:off x="7203583" y="9577563"/>
              <a:ext cx="10488" cy="11800"/>
            </a:xfrm>
            <a:custGeom>
              <a:avLst/>
              <a:gdLst>
                <a:gd name="T0" fmla="*/ 0 w 8"/>
                <a:gd name="T1" fmla="*/ 6 h 9"/>
                <a:gd name="T2" fmla="*/ 0 w 8"/>
                <a:gd name="T3" fmla="*/ 9 h 9"/>
                <a:gd name="T4" fmla="*/ 8 w 8"/>
                <a:gd name="T5" fmla="*/ 9 h 9"/>
                <a:gd name="T6" fmla="*/ 8 w 8"/>
                <a:gd name="T7" fmla="*/ 4 h 9"/>
                <a:gd name="T8" fmla="*/ 6 w 8"/>
                <a:gd name="T9" fmla="*/ 4 h 9"/>
                <a:gd name="T10" fmla="*/ 6 w 8"/>
                <a:gd name="T11" fmla="*/ 0 h 9"/>
                <a:gd name="T12" fmla="*/ 0 w 8"/>
                <a:gd name="T1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0" y="6"/>
                  </a:moveTo>
                  <a:lnTo>
                    <a:pt x="0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136"/>
            <p:cNvSpPr>
              <a:spLocks noEditPoints="1"/>
            </p:cNvSpPr>
            <p:nvPr/>
          </p:nvSpPr>
          <p:spPr bwMode="auto">
            <a:xfrm>
              <a:off x="7186540" y="9475303"/>
              <a:ext cx="68173" cy="28843"/>
            </a:xfrm>
            <a:custGeom>
              <a:avLst/>
              <a:gdLst>
                <a:gd name="T0" fmla="*/ 24 w 52"/>
                <a:gd name="T1" fmla="*/ 11 h 22"/>
                <a:gd name="T2" fmla="*/ 28 w 52"/>
                <a:gd name="T3" fmla="*/ 17 h 22"/>
                <a:gd name="T4" fmla="*/ 32 w 52"/>
                <a:gd name="T5" fmla="*/ 13 h 22"/>
                <a:gd name="T6" fmla="*/ 34 w 52"/>
                <a:gd name="T7" fmla="*/ 11 h 22"/>
                <a:gd name="T8" fmla="*/ 35 w 52"/>
                <a:gd name="T9" fmla="*/ 11 h 22"/>
                <a:gd name="T10" fmla="*/ 37 w 52"/>
                <a:gd name="T11" fmla="*/ 13 h 22"/>
                <a:gd name="T12" fmla="*/ 37 w 52"/>
                <a:gd name="T13" fmla="*/ 17 h 22"/>
                <a:gd name="T14" fmla="*/ 43 w 52"/>
                <a:gd name="T15" fmla="*/ 17 h 22"/>
                <a:gd name="T16" fmla="*/ 45 w 52"/>
                <a:gd name="T17" fmla="*/ 18 h 22"/>
                <a:gd name="T18" fmla="*/ 49 w 52"/>
                <a:gd name="T19" fmla="*/ 18 h 22"/>
                <a:gd name="T20" fmla="*/ 52 w 52"/>
                <a:gd name="T21" fmla="*/ 22 h 22"/>
                <a:gd name="T22" fmla="*/ 52 w 52"/>
                <a:gd name="T23" fmla="*/ 11 h 22"/>
                <a:gd name="T24" fmla="*/ 49 w 52"/>
                <a:gd name="T25" fmla="*/ 11 h 22"/>
                <a:gd name="T26" fmla="*/ 49 w 52"/>
                <a:gd name="T27" fmla="*/ 5 h 22"/>
                <a:gd name="T28" fmla="*/ 47 w 52"/>
                <a:gd name="T29" fmla="*/ 5 h 22"/>
                <a:gd name="T30" fmla="*/ 47 w 52"/>
                <a:gd name="T31" fmla="*/ 3 h 22"/>
                <a:gd name="T32" fmla="*/ 39 w 52"/>
                <a:gd name="T33" fmla="*/ 3 h 22"/>
                <a:gd name="T34" fmla="*/ 35 w 52"/>
                <a:gd name="T35" fmla="*/ 2 h 22"/>
                <a:gd name="T36" fmla="*/ 32 w 52"/>
                <a:gd name="T37" fmla="*/ 0 h 22"/>
                <a:gd name="T38" fmla="*/ 28 w 52"/>
                <a:gd name="T39" fmla="*/ 0 h 22"/>
                <a:gd name="T40" fmla="*/ 26 w 52"/>
                <a:gd name="T41" fmla="*/ 2 h 22"/>
                <a:gd name="T42" fmla="*/ 22 w 52"/>
                <a:gd name="T43" fmla="*/ 2 h 22"/>
                <a:gd name="T44" fmla="*/ 19 w 52"/>
                <a:gd name="T45" fmla="*/ 0 h 22"/>
                <a:gd name="T46" fmla="*/ 13 w 52"/>
                <a:gd name="T47" fmla="*/ 2 h 22"/>
                <a:gd name="T48" fmla="*/ 7 w 52"/>
                <a:gd name="T49" fmla="*/ 2 h 22"/>
                <a:gd name="T50" fmla="*/ 2 w 52"/>
                <a:gd name="T51" fmla="*/ 7 h 22"/>
                <a:gd name="T52" fmla="*/ 2 w 52"/>
                <a:gd name="T53" fmla="*/ 9 h 22"/>
                <a:gd name="T54" fmla="*/ 7 w 52"/>
                <a:gd name="T55" fmla="*/ 15 h 22"/>
                <a:gd name="T56" fmla="*/ 6 w 52"/>
                <a:gd name="T57" fmla="*/ 15 h 22"/>
                <a:gd name="T58" fmla="*/ 0 w 52"/>
                <a:gd name="T59" fmla="*/ 18 h 22"/>
                <a:gd name="T60" fmla="*/ 7 w 52"/>
                <a:gd name="T61" fmla="*/ 22 h 22"/>
                <a:gd name="T62" fmla="*/ 11 w 52"/>
                <a:gd name="T63" fmla="*/ 22 h 22"/>
                <a:gd name="T64" fmla="*/ 11 w 52"/>
                <a:gd name="T65" fmla="*/ 17 h 22"/>
                <a:gd name="T66" fmla="*/ 15 w 52"/>
                <a:gd name="T67" fmla="*/ 17 h 22"/>
                <a:gd name="T68" fmla="*/ 15 w 52"/>
                <a:gd name="T69" fmla="*/ 17 h 22"/>
                <a:gd name="T70" fmla="*/ 21 w 52"/>
                <a:gd name="T71" fmla="*/ 22 h 22"/>
                <a:gd name="T72" fmla="*/ 21 w 52"/>
                <a:gd name="T73" fmla="*/ 17 h 22"/>
                <a:gd name="T74" fmla="*/ 21 w 52"/>
                <a:gd name="T75" fmla="*/ 17 h 22"/>
                <a:gd name="T76" fmla="*/ 21 w 52"/>
                <a:gd name="T77" fmla="*/ 17 h 22"/>
                <a:gd name="T78" fmla="*/ 17 w 52"/>
                <a:gd name="T79" fmla="*/ 13 h 22"/>
                <a:gd name="T80" fmla="*/ 21 w 52"/>
                <a:gd name="T81" fmla="*/ 11 h 22"/>
                <a:gd name="T82" fmla="*/ 24 w 52"/>
                <a:gd name="T83" fmla="*/ 11 h 22"/>
                <a:gd name="T84" fmla="*/ 7 w 52"/>
                <a:gd name="T85" fmla="*/ 7 h 22"/>
                <a:gd name="T86" fmla="*/ 9 w 52"/>
                <a:gd name="T87" fmla="*/ 9 h 22"/>
                <a:gd name="T88" fmla="*/ 9 w 52"/>
                <a:gd name="T89" fmla="*/ 9 h 22"/>
                <a:gd name="T90" fmla="*/ 9 w 52"/>
                <a:gd name="T91" fmla="*/ 15 h 22"/>
                <a:gd name="T92" fmla="*/ 7 w 52"/>
                <a:gd name="T93" fmla="*/ 15 h 22"/>
                <a:gd name="T94" fmla="*/ 7 w 52"/>
                <a:gd name="T95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" h="22">
                  <a:moveTo>
                    <a:pt x="24" y="11"/>
                  </a:moveTo>
                  <a:lnTo>
                    <a:pt x="28" y="17"/>
                  </a:lnTo>
                  <a:lnTo>
                    <a:pt x="32" y="13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17"/>
                  </a:lnTo>
                  <a:lnTo>
                    <a:pt x="43" y="17"/>
                  </a:lnTo>
                  <a:lnTo>
                    <a:pt x="45" y="18"/>
                  </a:lnTo>
                  <a:lnTo>
                    <a:pt x="49" y="18"/>
                  </a:lnTo>
                  <a:lnTo>
                    <a:pt x="52" y="22"/>
                  </a:lnTo>
                  <a:lnTo>
                    <a:pt x="52" y="11"/>
                  </a:lnTo>
                  <a:lnTo>
                    <a:pt x="49" y="11"/>
                  </a:lnTo>
                  <a:lnTo>
                    <a:pt x="49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2"/>
                  </a:lnTo>
                  <a:lnTo>
                    <a:pt x="2" y="7"/>
                  </a:lnTo>
                  <a:lnTo>
                    <a:pt x="2" y="9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0" y="18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1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21" y="22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7" y="13"/>
                  </a:lnTo>
                  <a:lnTo>
                    <a:pt x="21" y="11"/>
                  </a:lnTo>
                  <a:lnTo>
                    <a:pt x="24" y="11"/>
                  </a:lnTo>
                  <a:close/>
                  <a:moveTo>
                    <a:pt x="7" y="7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137"/>
            <p:cNvSpPr>
              <a:spLocks/>
            </p:cNvSpPr>
            <p:nvPr/>
          </p:nvSpPr>
          <p:spPr bwMode="auto">
            <a:xfrm>
              <a:off x="7017417" y="9611649"/>
              <a:ext cx="61619" cy="22288"/>
            </a:xfrm>
            <a:custGeom>
              <a:avLst/>
              <a:gdLst>
                <a:gd name="T0" fmla="*/ 47 w 47"/>
                <a:gd name="T1" fmla="*/ 10 h 17"/>
                <a:gd name="T2" fmla="*/ 39 w 47"/>
                <a:gd name="T3" fmla="*/ 6 h 17"/>
                <a:gd name="T4" fmla="*/ 26 w 47"/>
                <a:gd name="T5" fmla="*/ 6 h 17"/>
                <a:gd name="T6" fmla="*/ 25 w 47"/>
                <a:gd name="T7" fmla="*/ 2 h 17"/>
                <a:gd name="T8" fmla="*/ 21 w 47"/>
                <a:gd name="T9" fmla="*/ 0 h 17"/>
                <a:gd name="T10" fmla="*/ 12 w 47"/>
                <a:gd name="T11" fmla="*/ 0 h 17"/>
                <a:gd name="T12" fmla="*/ 6 w 47"/>
                <a:gd name="T13" fmla="*/ 4 h 17"/>
                <a:gd name="T14" fmla="*/ 0 w 47"/>
                <a:gd name="T15" fmla="*/ 15 h 17"/>
                <a:gd name="T16" fmla="*/ 4 w 47"/>
                <a:gd name="T17" fmla="*/ 15 h 17"/>
                <a:gd name="T18" fmla="*/ 4 w 47"/>
                <a:gd name="T19" fmla="*/ 17 h 17"/>
                <a:gd name="T20" fmla="*/ 15 w 47"/>
                <a:gd name="T21" fmla="*/ 17 h 17"/>
                <a:gd name="T22" fmla="*/ 26 w 47"/>
                <a:gd name="T23" fmla="*/ 15 h 17"/>
                <a:gd name="T24" fmla="*/ 30 w 47"/>
                <a:gd name="T25" fmla="*/ 17 h 17"/>
                <a:gd name="T26" fmla="*/ 34 w 47"/>
                <a:gd name="T27" fmla="*/ 17 h 17"/>
                <a:gd name="T28" fmla="*/ 36 w 47"/>
                <a:gd name="T29" fmla="*/ 15 h 17"/>
                <a:gd name="T30" fmla="*/ 39 w 47"/>
                <a:gd name="T31" fmla="*/ 15 h 17"/>
                <a:gd name="T32" fmla="*/ 47 w 47"/>
                <a:gd name="T3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">
                  <a:moveTo>
                    <a:pt x="47" y="10"/>
                  </a:moveTo>
                  <a:lnTo>
                    <a:pt x="39" y="6"/>
                  </a:lnTo>
                  <a:lnTo>
                    <a:pt x="26" y="6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15" y="17"/>
                  </a:lnTo>
                  <a:lnTo>
                    <a:pt x="26" y="15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6" y="15"/>
                  </a:lnTo>
                  <a:lnTo>
                    <a:pt x="39" y="15"/>
                  </a:lnTo>
                  <a:lnTo>
                    <a:pt x="47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138"/>
            <p:cNvSpPr>
              <a:spLocks/>
            </p:cNvSpPr>
            <p:nvPr/>
          </p:nvSpPr>
          <p:spPr bwMode="auto">
            <a:xfrm>
              <a:off x="7022661" y="9046596"/>
              <a:ext cx="10488" cy="10488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140"/>
            <p:cNvSpPr>
              <a:spLocks noEditPoints="1"/>
            </p:cNvSpPr>
            <p:nvPr/>
          </p:nvSpPr>
          <p:spPr bwMode="auto">
            <a:xfrm>
              <a:off x="6993819" y="9357310"/>
              <a:ext cx="146835" cy="195343"/>
            </a:xfrm>
            <a:custGeom>
              <a:avLst/>
              <a:gdLst>
                <a:gd name="T0" fmla="*/ 0 w 112"/>
                <a:gd name="T1" fmla="*/ 86 h 149"/>
                <a:gd name="T2" fmla="*/ 0 w 112"/>
                <a:gd name="T3" fmla="*/ 93 h 149"/>
                <a:gd name="T4" fmla="*/ 9 w 112"/>
                <a:gd name="T5" fmla="*/ 105 h 149"/>
                <a:gd name="T6" fmla="*/ 13 w 112"/>
                <a:gd name="T7" fmla="*/ 112 h 149"/>
                <a:gd name="T8" fmla="*/ 15 w 112"/>
                <a:gd name="T9" fmla="*/ 123 h 149"/>
                <a:gd name="T10" fmla="*/ 11 w 112"/>
                <a:gd name="T11" fmla="*/ 146 h 149"/>
                <a:gd name="T12" fmla="*/ 22 w 112"/>
                <a:gd name="T13" fmla="*/ 146 h 149"/>
                <a:gd name="T14" fmla="*/ 31 w 112"/>
                <a:gd name="T15" fmla="*/ 140 h 149"/>
                <a:gd name="T16" fmla="*/ 31 w 112"/>
                <a:gd name="T17" fmla="*/ 129 h 149"/>
                <a:gd name="T18" fmla="*/ 30 w 112"/>
                <a:gd name="T19" fmla="*/ 120 h 149"/>
                <a:gd name="T20" fmla="*/ 30 w 112"/>
                <a:gd name="T21" fmla="*/ 97 h 149"/>
                <a:gd name="T22" fmla="*/ 37 w 112"/>
                <a:gd name="T23" fmla="*/ 88 h 149"/>
                <a:gd name="T24" fmla="*/ 41 w 112"/>
                <a:gd name="T25" fmla="*/ 97 h 149"/>
                <a:gd name="T26" fmla="*/ 39 w 112"/>
                <a:gd name="T27" fmla="*/ 107 h 149"/>
                <a:gd name="T28" fmla="*/ 50 w 112"/>
                <a:gd name="T29" fmla="*/ 114 h 149"/>
                <a:gd name="T30" fmla="*/ 56 w 112"/>
                <a:gd name="T31" fmla="*/ 133 h 149"/>
                <a:gd name="T32" fmla="*/ 65 w 112"/>
                <a:gd name="T33" fmla="*/ 125 h 149"/>
                <a:gd name="T34" fmla="*/ 67 w 112"/>
                <a:gd name="T35" fmla="*/ 112 h 149"/>
                <a:gd name="T36" fmla="*/ 61 w 112"/>
                <a:gd name="T37" fmla="*/ 107 h 149"/>
                <a:gd name="T38" fmla="*/ 57 w 112"/>
                <a:gd name="T39" fmla="*/ 88 h 149"/>
                <a:gd name="T40" fmla="*/ 52 w 112"/>
                <a:gd name="T41" fmla="*/ 79 h 149"/>
                <a:gd name="T42" fmla="*/ 56 w 112"/>
                <a:gd name="T43" fmla="*/ 71 h 149"/>
                <a:gd name="T44" fmla="*/ 65 w 112"/>
                <a:gd name="T45" fmla="*/ 62 h 149"/>
                <a:gd name="T46" fmla="*/ 80 w 112"/>
                <a:gd name="T47" fmla="*/ 60 h 149"/>
                <a:gd name="T48" fmla="*/ 69 w 112"/>
                <a:gd name="T49" fmla="*/ 62 h 149"/>
                <a:gd name="T50" fmla="*/ 80 w 112"/>
                <a:gd name="T51" fmla="*/ 67 h 149"/>
                <a:gd name="T52" fmla="*/ 80 w 112"/>
                <a:gd name="T53" fmla="*/ 60 h 149"/>
                <a:gd name="T54" fmla="*/ 67 w 112"/>
                <a:gd name="T55" fmla="*/ 45 h 149"/>
                <a:gd name="T56" fmla="*/ 61 w 112"/>
                <a:gd name="T57" fmla="*/ 49 h 149"/>
                <a:gd name="T58" fmla="*/ 54 w 112"/>
                <a:gd name="T59" fmla="*/ 52 h 149"/>
                <a:gd name="T60" fmla="*/ 43 w 112"/>
                <a:gd name="T61" fmla="*/ 56 h 149"/>
                <a:gd name="T62" fmla="*/ 35 w 112"/>
                <a:gd name="T63" fmla="*/ 62 h 149"/>
                <a:gd name="T64" fmla="*/ 31 w 112"/>
                <a:gd name="T65" fmla="*/ 52 h 149"/>
                <a:gd name="T66" fmla="*/ 26 w 112"/>
                <a:gd name="T67" fmla="*/ 43 h 149"/>
                <a:gd name="T68" fmla="*/ 37 w 112"/>
                <a:gd name="T69" fmla="*/ 28 h 149"/>
                <a:gd name="T70" fmla="*/ 54 w 112"/>
                <a:gd name="T71" fmla="*/ 30 h 149"/>
                <a:gd name="T72" fmla="*/ 65 w 112"/>
                <a:gd name="T73" fmla="*/ 28 h 149"/>
                <a:gd name="T74" fmla="*/ 78 w 112"/>
                <a:gd name="T75" fmla="*/ 32 h 149"/>
                <a:gd name="T76" fmla="*/ 93 w 112"/>
                <a:gd name="T77" fmla="*/ 28 h 149"/>
                <a:gd name="T78" fmla="*/ 104 w 112"/>
                <a:gd name="T79" fmla="*/ 19 h 149"/>
                <a:gd name="T80" fmla="*/ 108 w 112"/>
                <a:gd name="T81" fmla="*/ 13 h 149"/>
                <a:gd name="T82" fmla="*/ 100 w 112"/>
                <a:gd name="T83" fmla="*/ 4 h 149"/>
                <a:gd name="T84" fmla="*/ 95 w 112"/>
                <a:gd name="T85" fmla="*/ 10 h 149"/>
                <a:gd name="T86" fmla="*/ 91 w 112"/>
                <a:gd name="T87" fmla="*/ 15 h 149"/>
                <a:gd name="T88" fmla="*/ 71 w 112"/>
                <a:gd name="T89" fmla="*/ 19 h 149"/>
                <a:gd name="T90" fmla="*/ 48 w 112"/>
                <a:gd name="T91" fmla="*/ 15 h 149"/>
                <a:gd name="T92" fmla="*/ 35 w 112"/>
                <a:gd name="T93" fmla="*/ 17 h 149"/>
                <a:gd name="T94" fmla="*/ 26 w 112"/>
                <a:gd name="T95" fmla="*/ 21 h 149"/>
                <a:gd name="T96" fmla="*/ 13 w 112"/>
                <a:gd name="T97" fmla="*/ 32 h 149"/>
                <a:gd name="T98" fmla="*/ 18 w 112"/>
                <a:gd name="T99" fmla="*/ 49 h 149"/>
                <a:gd name="T100" fmla="*/ 13 w 112"/>
                <a:gd name="T101" fmla="*/ 54 h 149"/>
                <a:gd name="T102" fmla="*/ 13 w 112"/>
                <a:gd name="T103" fmla="*/ 73 h 149"/>
                <a:gd name="T104" fmla="*/ 9 w 112"/>
                <a:gd name="T105" fmla="*/ 84 h 149"/>
                <a:gd name="T106" fmla="*/ 74 w 112"/>
                <a:gd name="T107" fmla="*/ 67 h 149"/>
                <a:gd name="T108" fmla="*/ 78 w 112"/>
                <a:gd name="T109" fmla="*/ 6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" h="149">
                  <a:moveTo>
                    <a:pt x="9" y="84"/>
                  </a:moveTo>
                  <a:lnTo>
                    <a:pt x="9" y="84"/>
                  </a:lnTo>
                  <a:lnTo>
                    <a:pt x="7" y="86"/>
                  </a:lnTo>
                  <a:lnTo>
                    <a:pt x="0" y="86"/>
                  </a:lnTo>
                  <a:lnTo>
                    <a:pt x="3" y="92"/>
                  </a:lnTo>
                  <a:lnTo>
                    <a:pt x="5" y="93"/>
                  </a:lnTo>
                  <a:lnTo>
                    <a:pt x="5" y="93"/>
                  </a:lnTo>
                  <a:lnTo>
                    <a:pt x="0" y="93"/>
                  </a:lnTo>
                  <a:lnTo>
                    <a:pt x="3" y="99"/>
                  </a:lnTo>
                  <a:lnTo>
                    <a:pt x="3" y="103"/>
                  </a:lnTo>
                  <a:lnTo>
                    <a:pt x="9" y="108"/>
                  </a:lnTo>
                  <a:lnTo>
                    <a:pt x="9" y="105"/>
                  </a:lnTo>
                  <a:lnTo>
                    <a:pt x="15" y="105"/>
                  </a:lnTo>
                  <a:lnTo>
                    <a:pt x="15" y="105"/>
                  </a:lnTo>
                  <a:lnTo>
                    <a:pt x="13" y="107"/>
                  </a:lnTo>
                  <a:lnTo>
                    <a:pt x="13" y="112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23"/>
                  </a:lnTo>
                  <a:lnTo>
                    <a:pt x="15" y="123"/>
                  </a:lnTo>
                  <a:lnTo>
                    <a:pt x="15" y="135"/>
                  </a:lnTo>
                  <a:lnTo>
                    <a:pt x="15" y="135"/>
                  </a:lnTo>
                  <a:lnTo>
                    <a:pt x="11" y="138"/>
                  </a:lnTo>
                  <a:lnTo>
                    <a:pt x="11" y="146"/>
                  </a:lnTo>
                  <a:lnTo>
                    <a:pt x="13" y="146"/>
                  </a:lnTo>
                  <a:lnTo>
                    <a:pt x="15" y="149"/>
                  </a:lnTo>
                  <a:lnTo>
                    <a:pt x="18" y="149"/>
                  </a:lnTo>
                  <a:lnTo>
                    <a:pt x="22" y="146"/>
                  </a:lnTo>
                  <a:lnTo>
                    <a:pt x="22" y="146"/>
                  </a:lnTo>
                  <a:lnTo>
                    <a:pt x="35" y="146"/>
                  </a:lnTo>
                  <a:lnTo>
                    <a:pt x="31" y="142"/>
                  </a:lnTo>
                  <a:lnTo>
                    <a:pt x="31" y="140"/>
                  </a:lnTo>
                  <a:lnTo>
                    <a:pt x="30" y="138"/>
                  </a:lnTo>
                  <a:lnTo>
                    <a:pt x="30" y="133"/>
                  </a:lnTo>
                  <a:lnTo>
                    <a:pt x="31" y="133"/>
                  </a:lnTo>
                  <a:lnTo>
                    <a:pt x="31" y="129"/>
                  </a:lnTo>
                  <a:lnTo>
                    <a:pt x="33" y="127"/>
                  </a:lnTo>
                  <a:lnTo>
                    <a:pt x="31" y="125"/>
                  </a:lnTo>
                  <a:lnTo>
                    <a:pt x="31" y="121"/>
                  </a:lnTo>
                  <a:lnTo>
                    <a:pt x="30" y="120"/>
                  </a:lnTo>
                  <a:lnTo>
                    <a:pt x="30" y="116"/>
                  </a:lnTo>
                  <a:lnTo>
                    <a:pt x="31" y="110"/>
                  </a:lnTo>
                  <a:lnTo>
                    <a:pt x="31" y="99"/>
                  </a:lnTo>
                  <a:lnTo>
                    <a:pt x="30" y="97"/>
                  </a:lnTo>
                  <a:lnTo>
                    <a:pt x="30" y="92"/>
                  </a:lnTo>
                  <a:lnTo>
                    <a:pt x="33" y="90"/>
                  </a:lnTo>
                  <a:lnTo>
                    <a:pt x="35" y="88"/>
                  </a:lnTo>
                  <a:lnTo>
                    <a:pt x="37" y="88"/>
                  </a:lnTo>
                  <a:lnTo>
                    <a:pt x="37" y="90"/>
                  </a:lnTo>
                  <a:lnTo>
                    <a:pt x="39" y="90"/>
                  </a:lnTo>
                  <a:lnTo>
                    <a:pt x="41" y="92"/>
                  </a:lnTo>
                  <a:lnTo>
                    <a:pt x="41" y="97"/>
                  </a:lnTo>
                  <a:lnTo>
                    <a:pt x="39" y="99"/>
                  </a:lnTo>
                  <a:lnTo>
                    <a:pt x="37" y="99"/>
                  </a:lnTo>
                  <a:lnTo>
                    <a:pt x="37" y="105"/>
                  </a:lnTo>
                  <a:lnTo>
                    <a:pt x="39" y="107"/>
                  </a:lnTo>
                  <a:lnTo>
                    <a:pt x="39" y="108"/>
                  </a:lnTo>
                  <a:lnTo>
                    <a:pt x="46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8"/>
                  </a:lnTo>
                  <a:lnTo>
                    <a:pt x="48" y="120"/>
                  </a:lnTo>
                  <a:lnTo>
                    <a:pt x="48" y="125"/>
                  </a:lnTo>
                  <a:lnTo>
                    <a:pt x="56" y="133"/>
                  </a:lnTo>
                  <a:lnTo>
                    <a:pt x="59" y="129"/>
                  </a:lnTo>
                  <a:lnTo>
                    <a:pt x="59" y="125"/>
                  </a:lnTo>
                  <a:lnTo>
                    <a:pt x="61" y="123"/>
                  </a:lnTo>
                  <a:lnTo>
                    <a:pt x="65" y="125"/>
                  </a:lnTo>
                  <a:lnTo>
                    <a:pt x="69" y="125"/>
                  </a:lnTo>
                  <a:lnTo>
                    <a:pt x="72" y="121"/>
                  </a:lnTo>
                  <a:lnTo>
                    <a:pt x="72" y="118"/>
                  </a:lnTo>
                  <a:lnTo>
                    <a:pt x="67" y="112"/>
                  </a:lnTo>
                  <a:lnTo>
                    <a:pt x="67" y="114"/>
                  </a:lnTo>
                  <a:lnTo>
                    <a:pt x="65" y="110"/>
                  </a:lnTo>
                  <a:lnTo>
                    <a:pt x="59" y="108"/>
                  </a:lnTo>
                  <a:lnTo>
                    <a:pt x="61" y="107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5" y="95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6" y="86"/>
                  </a:lnTo>
                  <a:lnTo>
                    <a:pt x="56" y="79"/>
                  </a:lnTo>
                  <a:lnTo>
                    <a:pt x="52" y="79"/>
                  </a:lnTo>
                  <a:lnTo>
                    <a:pt x="50" y="77"/>
                  </a:lnTo>
                  <a:lnTo>
                    <a:pt x="54" y="73"/>
                  </a:lnTo>
                  <a:lnTo>
                    <a:pt x="54" y="71"/>
                  </a:lnTo>
                  <a:lnTo>
                    <a:pt x="56" y="71"/>
                  </a:lnTo>
                  <a:lnTo>
                    <a:pt x="56" y="67"/>
                  </a:lnTo>
                  <a:lnTo>
                    <a:pt x="63" y="67"/>
                  </a:lnTo>
                  <a:lnTo>
                    <a:pt x="63" y="64"/>
                  </a:lnTo>
                  <a:lnTo>
                    <a:pt x="65" y="62"/>
                  </a:lnTo>
                  <a:lnTo>
                    <a:pt x="69" y="58"/>
                  </a:lnTo>
                  <a:lnTo>
                    <a:pt x="71" y="54"/>
                  </a:lnTo>
                  <a:lnTo>
                    <a:pt x="74" y="54"/>
                  </a:lnTo>
                  <a:lnTo>
                    <a:pt x="80" y="60"/>
                  </a:lnTo>
                  <a:lnTo>
                    <a:pt x="76" y="60"/>
                  </a:lnTo>
                  <a:lnTo>
                    <a:pt x="76" y="58"/>
                  </a:lnTo>
                  <a:lnTo>
                    <a:pt x="72" y="58"/>
                  </a:lnTo>
                  <a:lnTo>
                    <a:pt x="69" y="62"/>
                  </a:lnTo>
                  <a:lnTo>
                    <a:pt x="69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80" y="67"/>
                  </a:lnTo>
                  <a:lnTo>
                    <a:pt x="84" y="71"/>
                  </a:lnTo>
                  <a:lnTo>
                    <a:pt x="84" y="64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80" y="51"/>
                  </a:lnTo>
                  <a:lnTo>
                    <a:pt x="78" y="49"/>
                  </a:lnTo>
                  <a:lnTo>
                    <a:pt x="78" y="45"/>
                  </a:lnTo>
                  <a:lnTo>
                    <a:pt x="67" y="45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3" y="51"/>
                  </a:lnTo>
                  <a:lnTo>
                    <a:pt x="61" y="49"/>
                  </a:lnTo>
                  <a:lnTo>
                    <a:pt x="57" y="49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0" y="49"/>
                  </a:lnTo>
                  <a:lnTo>
                    <a:pt x="46" y="54"/>
                  </a:lnTo>
                  <a:lnTo>
                    <a:pt x="43" y="56"/>
                  </a:lnTo>
                  <a:lnTo>
                    <a:pt x="43" y="60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35" y="62"/>
                  </a:lnTo>
                  <a:lnTo>
                    <a:pt x="33" y="58"/>
                  </a:lnTo>
                  <a:lnTo>
                    <a:pt x="33" y="54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1"/>
                  </a:lnTo>
                  <a:lnTo>
                    <a:pt x="26" y="43"/>
                  </a:lnTo>
                  <a:lnTo>
                    <a:pt x="26" y="36"/>
                  </a:lnTo>
                  <a:lnTo>
                    <a:pt x="28" y="30"/>
                  </a:lnTo>
                  <a:lnTo>
                    <a:pt x="31" y="26"/>
                  </a:lnTo>
                  <a:lnTo>
                    <a:pt x="37" y="28"/>
                  </a:lnTo>
                  <a:lnTo>
                    <a:pt x="44" y="28"/>
                  </a:lnTo>
                  <a:lnTo>
                    <a:pt x="48" y="26"/>
                  </a:lnTo>
                  <a:lnTo>
                    <a:pt x="50" y="26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9" y="28"/>
                  </a:lnTo>
                  <a:lnTo>
                    <a:pt x="61" y="26"/>
                  </a:lnTo>
                  <a:lnTo>
                    <a:pt x="65" y="28"/>
                  </a:lnTo>
                  <a:lnTo>
                    <a:pt x="72" y="28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78" y="32"/>
                  </a:lnTo>
                  <a:lnTo>
                    <a:pt x="85" y="32"/>
                  </a:lnTo>
                  <a:lnTo>
                    <a:pt x="87" y="30"/>
                  </a:lnTo>
                  <a:lnTo>
                    <a:pt x="91" y="30"/>
                  </a:lnTo>
                  <a:lnTo>
                    <a:pt x="93" y="28"/>
                  </a:lnTo>
                  <a:lnTo>
                    <a:pt x="99" y="28"/>
                  </a:lnTo>
                  <a:lnTo>
                    <a:pt x="99" y="23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8" y="17"/>
                  </a:lnTo>
                  <a:lnTo>
                    <a:pt x="108" y="13"/>
                  </a:lnTo>
                  <a:lnTo>
                    <a:pt x="112" y="10"/>
                  </a:lnTo>
                  <a:lnTo>
                    <a:pt x="110" y="4"/>
                  </a:lnTo>
                  <a:lnTo>
                    <a:pt x="104" y="0"/>
                  </a:lnTo>
                  <a:lnTo>
                    <a:pt x="100" y="4"/>
                  </a:lnTo>
                  <a:lnTo>
                    <a:pt x="100" y="6"/>
                  </a:lnTo>
                  <a:lnTo>
                    <a:pt x="97" y="6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5" y="13"/>
                  </a:lnTo>
                  <a:lnTo>
                    <a:pt x="91" y="13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89" y="17"/>
                  </a:lnTo>
                  <a:lnTo>
                    <a:pt x="76" y="17"/>
                  </a:lnTo>
                  <a:lnTo>
                    <a:pt x="71" y="13"/>
                  </a:lnTo>
                  <a:lnTo>
                    <a:pt x="71" y="19"/>
                  </a:lnTo>
                  <a:lnTo>
                    <a:pt x="69" y="19"/>
                  </a:lnTo>
                  <a:lnTo>
                    <a:pt x="65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0"/>
                  </a:lnTo>
                  <a:lnTo>
                    <a:pt x="35" y="10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1" y="17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13" y="32"/>
                  </a:lnTo>
                  <a:lnTo>
                    <a:pt x="20" y="32"/>
                  </a:lnTo>
                  <a:lnTo>
                    <a:pt x="20" y="47"/>
                  </a:lnTo>
                  <a:lnTo>
                    <a:pt x="18" y="47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6" y="51"/>
                  </a:lnTo>
                  <a:lnTo>
                    <a:pt x="13" y="51"/>
                  </a:lnTo>
                  <a:lnTo>
                    <a:pt x="13" y="54"/>
                  </a:lnTo>
                  <a:lnTo>
                    <a:pt x="15" y="58"/>
                  </a:lnTo>
                  <a:lnTo>
                    <a:pt x="11" y="62"/>
                  </a:lnTo>
                  <a:lnTo>
                    <a:pt x="13" y="64"/>
                  </a:lnTo>
                  <a:lnTo>
                    <a:pt x="13" y="73"/>
                  </a:lnTo>
                  <a:lnTo>
                    <a:pt x="9" y="73"/>
                  </a:lnTo>
                  <a:lnTo>
                    <a:pt x="9" y="77"/>
                  </a:lnTo>
                  <a:lnTo>
                    <a:pt x="11" y="79"/>
                  </a:lnTo>
                  <a:lnTo>
                    <a:pt x="9" y="84"/>
                  </a:lnTo>
                  <a:lnTo>
                    <a:pt x="9" y="84"/>
                  </a:lnTo>
                  <a:close/>
                  <a:moveTo>
                    <a:pt x="74" y="65"/>
                  </a:moveTo>
                  <a:lnTo>
                    <a:pt x="76" y="65"/>
                  </a:lnTo>
                  <a:lnTo>
                    <a:pt x="74" y="67"/>
                  </a:lnTo>
                  <a:lnTo>
                    <a:pt x="74" y="65"/>
                  </a:lnTo>
                  <a:close/>
                  <a:moveTo>
                    <a:pt x="76" y="65"/>
                  </a:moveTo>
                  <a:lnTo>
                    <a:pt x="76" y="62"/>
                  </a:lnTo>
                  <a:lnTo>
                    <a:pt x="78" y="64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141"/>
            <p:cNvSpPr>
              <a:spLocks/>
            </p:cNvSpPr>
            <p:nvPr/>
          </p:nvSpPr>
          <p:spPr bwMode="auto">
            <a:xfrm>
              <a:off x="7014795" y="9264227"/>
              <a:ext cx="13110" cy="13110"/>
            </a:xfrm>
            <a:custGeom>
              <a:avLst/>
              <a:gdLst>
                <a:gd name="T0" fmla="*/ 2 w 10"/>
                <a:gd name="T1" fmla="*/ 0 h 10"/>
                <a:gd name="T2" fmla="*/ 2 w 10"/>
                <a:gd name="T3" fmla="*/ 2 h 10"/>
                <a:gd name="T4" fmla="*/ 0 w 10"/>
                <a:gd name="T5" fmla="*/ 2 h 10"/>
                <a:gd name="T6" fmla="*/ 0 w 10"/>
                <a:gd name="T7" fmla="*/ 6 h 10"/>
                <a:gd name="T8" fmla="*/ 4 w 10"/>
                <a:gd name="T9" fmla="*/ 10 h 10"/>
                <a:gd name="T10" fmla="*/ 6 w 10"/>
                <a:gd name="T11" fmla="*/ 10 h 10"/>
                <a:gd name="T12" fmla="*/ 10 w 10"/>
                <a:gd name="T13" fmla="*/ 6 h 10"/>
                <a:gd name="T14" fmla="*/ 10 w 10"/>
                <a:gd name="T15" fmla="*/ 4 h 10"/>
                <a:gd name="T16" fmla="*/ 6 w 10"/>
                <a:gd name="T17" fmla="*/ 0 h 10"/>
                <a:gd name="T18" fmla="*/ 2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142"/>
            <p:cNvSpPr>
              <a:spLocks/>
            </p:cNvSpPr>
            <p:nvPr/>
          </p:nvSpPr>
          <p:spPr bwMode="auto">
            <a:xfrm>
              <a:off x="7056748" y="9665401"/>
              <a:ext cx="10488" cy="10488"/>
            </a:xfrm>
            <a:custGeom>
              <a:avLst/>
              <a:gdLst>
                <a:gd name="T0" fmla="*/ 0 w 8"/>
                <a:gd name="T1" fmla="*/ 4 h 8"/>
                <a:gd name="T2" fmla="*/ 0 w 8"/>
                <a:gd name="T3" fmla="*/ 8 h 8"/>
                <a:gd name="T4" fmla="*/ 4 w 8"/>
                <a:gd name="T5" fmla="*/ 8 h 8"/>
                <a:gd name="T6" fmla="*/ 8 w 8"/>
                <a:gd name="T7" fmla="*/ 4 h 8"/>
                <a:gd name="T8" fmla="*/ 8 w 8"/>
                <a:gd name="T9" fmla="*/ 0 h 8"/>
                <a:gd name="T10" fmla="*/ 4 w 8"/>
                <a:gd name="T11" fmla="*/ 0 h 8"/>
                <a:gd name="T12" fmla="*/ 0 w 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143"/>
            <p:cNvSpPr>
              <a:spLocks/>
            </p:cNvSpPr>
            <p:nvPr/>
          </p:nvSpPr>
          <p:spPr bwMode="auto">
            <a:xfrm>
              <a:off x="7044949" y="9244562"/>
              <a:ext cx="19666" cy="13110"/>
            </a:xfrm>
            <a:custGeom>
              <a:avLst/>
              <a:gdLst>
                <a:gd name="T0" fmla="*/ 0 w 15"/>
                <a:gd name="T1" fmla="*/ 6 h 10"/>
                <a:gd name="T2" fmla="*/ 4 w 15"/>
                <a:gd name="T3" fmla="*/ 10 h 10"/>
                <a:gd name="T4" fmla="*/ 15 w 15"/>
                <a:gd name="T5" fmla="*/ 10 h 10"/>
                <a:gd name="T6" fmla="*/ 11 w 15"/>
                <a:gd name="T7" fmla="*/ 2 h 10"/>
                <a:gd name="T8" fmla="*/ 7 w 15"/>
                <a:gd name="T9" fmla="*/ 2 h 10"/>
                <a:gd name="T10" fmla="*/ 5 w 15"/>
                <a:gd name="T11" fmla="*/ 0 h 10"/>
                <a:gd name="T12" fmla="*/ 0 w 15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0" y="6"/>
                  </a:moveTo>
                  <a:lnTo>
                    <a:pt x="4" y="10"/>
                  </a:lnTo>
                  <a:lnTo>
                    <a:pt x="15" y="10"/>
                  </a:lnTo>
                  <a:lnTo>
                    <a:pt x="11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144"/>
            <p:cNvSpPr>
              <a:spLocks/>
            </p:cNvSpPr>
            <p:nvPr/>
          </p:nvSpPr>
          <p:spPr bwMode="auto">
            <a:xfrm>
              <a:off x="7073792" y="9518566"/>
              <a:ext cx="24910" cy="34087"/>
            </a:xfrm>
            <a:custGeom>
              <a:avLst/>
              <a:gdLst>
                <a:gd name="T0" fmla="*/ 19 w 19"/>
                <a:gd name="T1" fmla="*/ 8 h 26"/>
                <a:gd name="T2" fmla="*/ 15 w 19"/>
                <a:gd name="T3" fmla="*/ 4 h 26"/>
                <a:gd name="T4" fmla="*/ 15 w 19"/>
                <a:gd name="T5" fmla="*/ 0 h 26"/>
                <a:gd name="T6" fmla="*/ 11 w 19"/>
                <a:gd name="T7" fmla="*/ 0 h 26"/>
                <a:gd name="T8" fmla="*/ 8 w 19"/>
                <a:gd name="T9" fmla="*/ 4 h 26"/>
                <a:gd name="T10" fmla="*/ 0 w 19"/>
                <a:gd name="T11" fmla="*/ 4 h 26"/>
                <a:gd name="T12" fmla="*/ 0 w 19"/>
                <a:gd name="T13" fmla="*/ 13 h 26"/>
                <a:gd name="T14" fmla="*/ 4 w 19"/>
                <a:gd name="T15" fmla="*/ 19 h 26"/>
                <a:gd name="T16" fmla="*/ 4 w 19"/>
                <a:gd name="T17" fmla="*/ 21 h 26"/>
                <a:gd name="T18" fmla="*/ 4 w 19"/>
                <a:gd name="T19" fmla="*/ 26 h 26"/>
                <a:gd name="T20" fmla="*/ 11 w 19"/>
                <a:gd name="T21" fmla="*/ 26 h 26"/>
                <a:gd name="T22" fmla="*/ 11 w 19"/>
                <a:gd name="T23" fmla="*/ 21 h 26"/>
                <a:gd name="T24" fmla="*/ 11 w 19"/>
                <a:gd name="T25" fmla="*/ 19 h 26"/>
                <a:gd name="T26" fmla="*/ 13 w 19"/>
                <a:gd name="T27" fmla="*/ 19 h 26"/>
                <a:gd name="T28" fmla="*/ 13 w 19"/>
                <a:gd name="T29" fmla="*/ 12 h 26"/>
                <a:gd name="T30" fmla="*/ 10 w 19"/>
                <a:gd name="T31" fmla="*/ 12 h 26"/>
                <a:gd name="T32" fmla="*/ 6 w 19"/>
                <a:gd name="T33" fmla="*/ 13 h 26"/>
                <a:gd name="T34" fmla="*/ 6 w 19"/>
                <a:gd name="T35" fmla="*/ 15 h 26"/>
                <a:gd name="T36" fmla="*/ 6 w 19"/>
                <a:gd name="T37" fmla="*/ 12 h 26"/>
                <a:gd name="T38" fmla="*/ 8 w 19"/>
                <a:gd name="T39" fmla="*/ 12 h 26"/>
                <a:gd name="T40" fmla="*/ 8 w 19"/>
                <a:gd name="T41" fmla="*/ 6 h 26"/>
                <a:gd name="T42" fmla="*/ 10 w 19"/>
                <a:gd name="T43" fmla="*/ 6 h 26"/>
                <a:gd name="T44" fmla="*/ 10 w 19"/>
                <a:gd name="T45" fmla="*/ 8 h 26"/>
                <a:gd name="T46" fmla="*/ 19 w 19"/>
                <a:gd name="T4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26">
                  <a:moveTo>
                    <a:pt x="19" y="8"/>
                  </a:moveTo>
                  <a:lnTo>
                    <a:pt x="15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13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11" y="26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2"/>
                  </a:lnTo>
                  <a:lnTo>
                    <a:pt x="10" y="12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145"/>
            <p:cNvSpPr>
              <a:spLocks/>
            </p:cNvSpPr>
            <p:nvPr/>
          </p:nvSpPr>
          <p:spPr bwMode="auto">
            <a:xfrm>
              <a:off x="7020039" y="9059707"/>
              <a:ext cx="36709" cy="40642"/>
            </a:xfrm>
            <a:custGeom>
              <a:avLst/>
              <a:gdLst>
                <a:gd name="T0" fmla="*/ 10 w 28"/>
                <a:gd name="T1" fmla="*/ 5 h 31"/>
                <a:gd name="T2" fmla="*/ 11 w 28"/>
                <a:gd name="T3" fmla="*/ 5 h 31"/>
                <a:gd name="T4" fmla="*/ 13 w 28"/>
                <a:gd name="T5" fmla="*/ 11 h 31"/>
                <a:gd name="T6" fmla="*/ 13 w 28"/>
                <a:gd name="T7" fmla="*/ 13 h 31"/>
                <a:gd name="T8" fmla="*/ 15 w 28"/>
                <a:gd name="T9" fmla="*/ 16 h 31"/>
                <a:gd name="T10" fmla="*/ 17 w 28"/>
                <a:gd name="T11" fmla="*/ 18 h 31"/>
                <a:gd name="T12" fmla="*/ 19 w 28"/>
                <a:gd name="T13" fmla="*/ 24 h 31"/>
                <a:gd name="T14" fmla="*/ 19 w 28"/>
                <a:gd name="T15" fmla="*/ 31 h 31"/>
                <a:gd name="T16" fmla="*/ 24 w 28"/>
                <a:gd name="T17" fmla="*/ 26 h 31"/>
                <a:gd name="T18" fmla="*/ 24 w 28"/>
                <a:gd name="T19" fmla="*/ 24 h 31"/>
                <a:gd name="T20" fmla="*/ 26 w 28"/>
                <a:gd name="T21" fmla="*/ 22 h 31"/>
                <a:gd name="T22" fmla="*/ 26 w 28"/>
                <a:gd name="T23" fmla="*/ 20 h 31"/>
                <a:gd name="T24" fmla="*/ 28 w 28"/>
                <a:gd name="T25" fmla="*/ 18 h 31"/>
                <a:gd name="T26" fmla="*/ 26 w 28"/>
                <a:gd name="T27" fmla="*/ 11 h 31"/>
                <a:gd name="T28" fmla="*/ 26 w 28"/>
                <a:gd name="T29" fmla="*/ 5 h 31"/>
                <a:gd name="T30" fmla="*/ 23 w 28"/>
                <a:gd name="T31" fmla="*/ 3 h 31"/>
                <a:gd name="T32" fmla="*/ 19 w 28"/>
                <a:gd name="T33" fmla="*/ 1 h 31"/>
                <a:gd name="T34" fmla="*/ 15 w 28"/>
                <a:gd name="T35" fmla="*/ 1 h 31"/>
                <a:gd name="T36" fmla="*/ 15 w 28"/>
                <a:gd name="T37" fmla="*/ 0 h 31"/>
                <a:gd name="T38" fmla="*/ 0 w 28"/>
                <a:gd name="T39" fmla="*/ 0 h 31"/>
                <a:gd name="T40" fmla="*/ 10 w 28"/>
                <a:gd name="T41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31">
                  <a:moveTo>
                    <a:pt x="10" y="5"/>
                  </a:moveTo>
                  <a:lnTo>
                    <a:pt x="11" y="5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5" y="16"/>
                  </a:lnTo>
                  <a:lnTo>
                    <a:pt x="17" y="18"/>
                  </a:lnTo>
                  <a:lnTo>
                    <a:pt x="19" y="24"/>
                  </a:lnTo>
                  <a:lnTo>
                    <a:pt x="19" y="31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8" y="18"/>
                  </a:lnTo>
                  <a:lnTo>
                    <a:pt x="26" y="11"/>
                  </a:lnTo>
                  <a:lnTo>
                    <a:pt x="26" y="5"/>
                  </a:lnTo>
                  <a:lnTo>
                    <a:pt x="23" y="3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147"/>
            <p:cNvSpPr>
              <a:spLocks/>
            </p:cNvSpPr>
            <p:nvPr/>
          </p:nvSpPr>
          <p:spPr bwMode="auto">
            <a:xfrm>
              <a:off x="7726683" y="9498901"/>
              <a:ext cx="10488" cy="13110"/>
            </a:xfrm>
            <a:custGeom>
              <a:avLst/>
              <a:gdLst>
                <a:gd name="T0" fmla="*/ 0 w 8"/>
                <a:gd name="T1" fmla="*/ 6 h 10"/>
                <a:gd name="T2" fmla="*/ 8 w 8"/>
                <a:gd name="T3" fmla="*/ 10 h 10"/>
                <a:gd name="T4" fmla="*/ 8 w 8"/>
                <a:gd name="T5" fmla="*/ 0 h 10"/>
                <a:gd name="T6" fmla="*/ 0 w 8"/>
                <a:gd name="T7" fmla="*/ 0 h 10"/>
                <a:gd name="T8" fmla="*/ 0 w 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lnTo>
                    <a:pt x="8" y="1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148"/>
            <p:cNvSpPr>
              <a:spLocks/>
            </p:cNvSpPr>
            <p:nvPr/>
          </p:nvSpPr>
          <p:spPr bwMode="auto">
            <a:xfrm>
              <a:off x="7714884" y="8166898"/>
              <a:ext cx="22288" cy="23598"/>
            </a:xfrm>
            <a:custGeom>
              <a:avLst/>
              <a:gdLst>
                <a:gd name="T0" fmla="*/ 9 w 17"/>
                <a:gd name="T1" fmla="*/ 9 h 18"/>
                <a:gd name="T2" fmla="*/ 9 w 17"/>
                <a:gd name="T3" fmla="*/ 13 h 18"/>
                <a:gd name="T4" fmla="*/ 7 w 17"/>
                <a:gd name="T5" fmla="*/ 11 h 18"/>
                <a:gd name="T6" fmla="*/ 0 w 17"/>
                <a:gd name="T7" fmla="*/ 15 h 18"/>
                <a:gd name="T8" fmla="*/ 6 w 17"/>
                <a:gd name="T9" fmla="*/ 18 h 18"/>
                <a:gd name="T10" fmla="*/ 7 w 17"/>
                <a:gd name="T11" fmla="*/ 18 h 18"/>
                <a:gd name="T12" fmla="*/ 11 w 17"/>
                <a:gd name="T13" fmla="*/ 15 h 18"/>
                <a:gd name="T14" fmla="*/ 11 w 17"/>
                <a:gd name="T15" fmla="*/ 13 h 18"/>
                <a:gd name="T16" fmla="*/ 17 w 17"/>
                <a:gd name="T17" fmla="*/ 9 h 18"/>
                <a:gd name="T18" fmla="*/ 0 w 17"/>
                <a:gd name="T19" fmla="*/ 0 h 18"/>
                <a:gd name="T20" fmla="*/ 9 w 17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9" y="9"/>
                  </a:moveTo>
                  <a:lnTo>
                    <a:pt x="9" y="13"/>
                  </a:lnTo>
                  <a:lnTo>
                    <a:pt x="7" y="11"/>
                  </a:lnTo>
                  <a:lnTo>
                    <a:pt x="0" y="15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7" y="9"/>
                  </a:lnTo>
                  <a:lnTo>
                    <a:pt x="0" y="0"/>
                  </a:ln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149"/>
            <p:cNvSpPr>
              <a:spLocks/>
            </p:cNvSpPr>
            <p:nvPr/>
          </p:nvSpPr>
          <p:spPr bwMode="auto">
            <a:xfrm>
              <a:off x="7734549" y="8139366"/>
              <a:ext cx="23598" cy="27532"/>
            </a:xfrm>
            <a:custGeom>
              <a:avLst/>
              <a:gdLst>
                <a:gd name="T0" fmla="*/ 0 w 18"/>
                <a:gd name="T1" fmla="*/ 19 h 21"/>
                <a:gd name="T2" fmla="*/ 4 w 18"/>
                <a:gd name="T3" fmla="*/ 19 h 21"/>
                <a:gd name="T4" fmla="*/ 4 w 18"/>
                <a:gd name="T5" fmla="*/ 21 h 21"/>
                <a:gd name="T6" fmla="*/ 7 w 18"/>
                <a:gd name="T7" fmla="*/ 21 h 21"/>
                <a:gd name="T8" fmla="*/ 13 w 18"/>
                <a:gd name="T9" fmla="*/ 15 h 21"/>
                <a:gd name="T10" fmla="*/ 13 w 18"/>
                <a:gd name="T11" fmla="*/ 9 h 21"/>
                <a:gd name="T12" fmla="*/ 15 w 18"/>
                <a:gd name="T13" fmla="*/ 11 h 21"/>
                <a:gd name="T14" fmla="*/ 18 w 18"/>
                <a:gd name="T15" fmla="*/ 11 h 21"/>
                <a:gd name="T16" fmla="*/ 18 w 18"/>
                <a:gd name="T17" fmla="*/ 0 h 21"/>
                <a:gd name="T18" fmla="*/ 11 w 18"/>
                <a:gd name="T19" fmla="*/ 8 h 21"/>
                <a:gd name="T20" fmla="*/ 13 w 18"/>
                <a:gd name="T21" fmla="*/ 9 h 21"/>
                <a:gd name="T22" fmla="*/ 9 w 18"/>
                <a:gd name="T23" fmla="*/ 9 h 21"/>
                <a:gd name="T24" fmla="*/ 0 w 18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1">
                  <a:moveTo>
                    <a:pt x="0" y="19"/>
                  </a:move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13" y="15"/>
                  </a:lnTo>
                  <a:lnTo>
                    <a:pt x="13" y="9"/>
                  </a:lnTo>
                  <a:lnTo>
                    <a:pt x="15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11" y="8"/>
                  </a:lnTo>
                  <a:lnTo>
                    <a:pt x="13" y="9"/>
                  </a:lnTo>
                  <a:lnTo>
                    <a:pt x="9" y="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150"/>
            <p:cNvSpPr>
              <a:spLocks/>
            </p:cNvSpPr>
            <p:nvPr/>
          </p:nvSpPr>
          <p:spPr bwMode="auto">
            <a:xfrm>
              <a:off x="7318954" y="9538232"/>
              <a:ext cx="22288" cy="44575"/>
            </a:xfrm>
            <a:custGeom>
              <a:avLst/>
              <a:gdLst>
                <a:gd name="T0" fmla="*/ 3 w 17"/>
                <a:gd name="T1" fmla="*/ 15 h 34"/>
                <a:gd name="T2" fmla="*/ 2 w 17"/>
                <a:gd name="T3" fmla="*/ 15 h 34"/>
                <a:gd name="T4" fmla="*/ 2 w 17"/>
                <a:gd name="T5" fmla="*/ 23 h 34"/>
                <a:gd name="T6" fmla="*/ 0 w 17"/>
                <a:gd name="T7" fmla="*/ 24 h 34"/>
                <a:gd name="T8" fmla="*/ 0 w 17"/>
                <a:gd name="T9" fmla="*/ 30 h 34"/>
                <a:gd name="T10" fmla="*/ 3 w 17"/>
                <a:gd name="T11" fmla="*/ 34 h 34"/>
                <a:gd name="T12" fmla="*/ 5 w 17"/>
                <a:gd name="T13" fmla="*/ 34 h 34"/>
                <a:gd name="T14" fmla="*/ 9 w 17"/>
                <a:gd name="T15" fmla="*/ 32 h 34"/>
                <a:gd name="T16" fmla="*/ 13 w 17"/>
                <a:gd name="T17" fmla="*/ 32 h 34"/>
                <a:gd name="T18" fmla="*/ 15 w 17"/>
                <a:gd name="T19" fmla="*/ 26 h 34"/>
                <a:gd name="T20" fmla="*/ 17 w 17"/>
                <a:gd name="T21" fmla="*/ 21 h 34"/>
                <a:gd name="T22" fmla="*/ 17 w 17"/>
                <a:gd name="T23" fmla="*/ 8 h 34"/>
                <a:gd name="T24" fmla="*/ 15 w 17"/>
                <a:gd name="T25" fmla="*/ 2 h 34"/>
                <a:gd name="T26" fmla="*/ 11 w 17"/>
                <a:gd name="T27" fmla="*/ 0 h 34"/>
                <a:gd name="T28" fmla="*/ 7 w 17"/>
                <a:gd name="T29" fmla="*/ 0 h 34"/>
                <a:gd name="T30" fmla="*/ 7 w 17"/>
                <a:gd name="T31" fmla="*/ 6 h 34"/>
                <a:gd name="T32" fmla="*/ 3 w 17"/>
                <a:gd name="T33" fmla="*/ 10 h 34"/>
                <a:gd name="T34" fmla="*/ 3 w 17"/>
                <a:gd name="T35" fmla="*/ 11 h 34"/>
                <a:gd name="T36" fmla="*/ 5 w 17"/>
                <a:gd name="T37" fmla="*/ 13 h 34"/>
                <a:gd name="T38" fmla="*/ 3 w 17"/>
                <a:gd name="T39" fmla="*/ 15 h 34"/>
                <a:gd name="T40" fmla="*/ 3 w 17"/>
                <a:gd name="T41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34">
                  <a:moveTo>
                    <a:pt x="3" y="15"/>
                  </a:moveTo>
                  <a:lnTo>
                    <a:pt x="2" y="15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9" y="32"/>
                  </a:lnTo>
                  <a:lnTo>
                    <a:pt x="13" y="32"/>
                  </a:lnTo>
                  <a:lnTo>
                    <a:pt x="15" y="26"/>
                  </a:lnTo>
                  <a:lnTo>
                    <a:pt x="17" y="21"/>
                  </a:lnTo>
                  <a:lnTo>
                    <a:pt x="17" y="8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6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3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151"/>
            <p:cNvSpPr>
              <a:spLocks/>
            </p:cNvSpPr>
            <p:nvPr/>
          </p:nvSpPr>
          <p:spPr bwMode="auto">
            <a:xfrm>
              <a:off x="7692597" y="9460881"/>
              <a:ext cx="10488" cy="14422"/>
            </a:xfrm>
            <a:custGeom>
              <a:avLst/>
              <a:gdLst>
                <a:gd name="T0" fmla="*/ 0 w 8"/>
                <a:gd name="T1" fmla="*/ 7 h 11"/>
                <a:gd name="T2" fmla="*/ 0 w 8"/>
                <a:gd name="T3" fmla="*/ 11 h 11"/>
                <a:gd name="T4" fmla="*/ 6 w 8"/>
                <a:gd name="T5" fmla="*/ 11 h 11"/>
                <a:gd name="T6" fmla="*/ 6 w 8"/>
                <a:gd name="T7" fmla="*/ 9 h 11"/>
                <a:gd name="T8" fmla="*/ 8 w 8"/>
                <a:gd name="T9" fmla="*/ 9 h 11"/>
                <a:gd name="T10" fmla="*/ 8 w 8"/>
                <a:gd name="T11" fmla="*/ 5 h 11"/>
                <a:gd name="T12" fmla="*/ 2 w 8"/>
                <a:gd name="T13" fmla="*/ 0 h 11"/>
                <a:gd name="T14" fmla="*/ 2 w 8"/>
                <a:gd name="T15" fmla="*/ 5 h 11"/>
                <a:gd name="T16" fmla="*/ 0 w 8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0" y="7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152"/>
            <p:cNvSpPr>
              <a:spLocks/>
            </p:cNvSpPr>
            <p:nvPr/>
          </p:nvSpPr>
          <p:spPr bwMode="auto">
            <a:xfrm>
              <a:off x="7653266" y="9458259"/>
              <a:ext cx="69485" cy="70795"/>
            </a:xfrm>
            <a:custGeom>
              <a:avLst/>
              <a:gdLst>
                <a:gd name="T0" fmla="*/ 15 w 53"/>
                <a:gd name="T1" fmla="*/ 7 h 54"/>
                <a:gd name="T2" fmla="*/ 13 w 53"/>
                <a:gd name="T3" fmla="*/ 7 h 54"/>
                <a:gd name="T4" fmla="*/ 11 w 53"/>
                <a:gd name="T5" fmla="*/ 3 h 54"/>
                <a:gd name="T6" fmla="*/ 6 w 53"/>
                <a:gd name="T7" fmla="*/ 0 h 54"/>
                <a:gd name="T8" fmla="*/ 0 w 53"/>
                <a:gd name="T9" fmla="*/ 0 h 54"/>
                <a:gd name="T10" fmla="*/ 0 w 53"/>
                <a:gd name="T11" fmla="*/ 5 h 54"/>
                <a:gd name="T12" fmla="*/ 4 w 53"/>
                <a:gd name="T13" fmla="*/ 9 h 54"/>
                <a:gd name="T14" fmla="*/ 10 w 53"/>
                <a:gd name="T15" fmla="*/ 9 h 54"/>
                <a:gd name="T16" fmla="*/ 10 w 53"/>
                <a:gd name="T17" fmla="*/ 9 h 54"/>
                <a:gd name="T18" fmla="*/ 10 w 53"/>
                <a:gd name="T19" fmla="*/ 13 h 54"/>
                <a:gd name="T20" fmla="*/ 13 w 53"/>
                <a:gd name="T21" fmla="*/ 13 h 54"/>
                <a:gd name="T22" fmla="*/ 19 w 53"/>
                <a:gd name="T23" fmla="*/ 18 h 54"/>
                <a:gd name="T24" fmla="*/ 15 w 53"/>
                <a:gd name="T25" fmla="*/ 13 h 54"/>
                <a:gd name="T26" fmla="*/ 17 w 53"/>
                <a:gd name="T27" fmla="*/ 13 h 54"/>
                <a:gd name="T28" fmla="*/ 21 w 53"/>
                <a:gd name="T29" fmla="*/ 16 h 54"/>
                <a:gd name="T30" fmla="*/ 25 w 53"/>
                <a:gd name="T31" fmla="*/ 16 h 54"/>
                <a:gd name="T32" fmla="*/ 26 w 53"/>
                <a:gd name="T33" fmla="*/ 18 h 54"/>
                <a:gd name="T34" fmla="*/ 30 w 53"/>
                <a:gd name="T35" fmla="*/ 26 h 54"/>
                <a:gd name="T36" fmla="*/ 38 w 53"/>
                <a:gd name="T37" fmla="*/ 26 h 54"/>
                <a:gd name="T38" fmla="*/ 41 w 53"/>
                <a:gd name="T39" fmla="*/ 31 h 54"/>
                <a:gd name="T40" fmla="*/ 43 w 53"/>
                <a:gd name="T41" fmla="*/ 33 h 54"/>
                <a:gd name="T42" fmla="*/ 45 w 53"/>
                <a:gd name="T43" fmla="*/ 39 h 54"/>
                <a:gd name="T44" fmla="*/ 45 w 53"/>
                <a:gd name="T45" fmla="*/ 43 h 54"/>
                <a:gd name="T46" fmla="*/ 49 w 53"/>
                <a:gd name="T47" fmla="*/ 54 h 54"/>
                <a:gd name="T48" fmla="*/ 53 w 53"/>
                <a:gd name="T49" fmla="*/ 44 h 54"/>
                <a:gd name="T50" fmla="*/ 53 w 53"/>
                <a:gd name="T51" fmla="*/ 39 h 54"/>
                <a:gd name="T52" fmla="*/ 51 w 53"/>
                <a:gd name="T53" fmla="*/ 37 h 54"/>
                <a:gd name="T54" fmla="*/ 51 w 53"/>
                <a:gd name="T55" fmla="*/ 35 h 54"/>
                <a:gd name="T56" fmla="*/ 41 w 53"/>
                <a:gd name="T57" fmla="*/ 24 h 54"/>
                <a:gd name="T58" fmla="*/ 39 w 53"/>
                <a:gd name="T59" fmla="*/ 18 h 54"/>
                <a:gd name="T60" fmla="*/ 34 w 53"/>
                <a:gd name="T61" fmla="*/ 16 h 54"/>
                <a:gd name="T62" fmla="*/ 30 w 53"/>
                <a:gd name="T63" fmla="*/ 16 h 54"/>
                <a:gd name="T64" fmla="*/ 21 w 53"/>
                <a:gd name="T65" fmla="*/ 7 h 54"/>
                <a:gd name="T66" fmla="*/ 23 w 53"/>
                <a:gd name="T67" fmla="*/ 9 h 54"/>
                <a:gd name="T68" fmla="*/ 17 w 53"/>
                <a:gd name="T69" fmla="*/ 5 h 54"/>
                <a:gd name="T70" fmla="*/ 15 w 53"/>
                <a:gd name="T71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" h="54">
                  <a:moveTo>
                    <a:pt x="15" y="7"/>
                  </a:moveTo>
                  <a:lnTo>
                    <a:pt x="13" y="7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9" y="18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21" y="16"/>
                  </a:lnTo>
                  <a:lnTo>
                    <a:pt x="25" y="16"/>
                  </a:lnTo>
                  <a:lnTo>
                    <a:pt x="26" y="18"/>
                  </a:lnTo>
                  <a:lnTo>
                    <a:pt x="30" y="26"/>
                  </a:lnTo>
                  <a:lnTo>
                    <a:pt x="38" y="26"/>
                  </a:lnTo>
                  <a:lnTo>
                    <a:pt x="41" y="31"/>
                  </a:lnTo>
                  <a:lnTo>
                    <a:pt x="43" y="33"/>
                  </a:lnTo>
                  <a:lnTo>
                    <a:pt x="45" y="39"/>
                  </a:lnTo>
                  <a:lnTo>
                    <a:pt x="45" y="43"/>
                  </a:lnTo>
                  <a:lnTo>
                    <a:pt x="49" y="54"/>
                  </a:lnTo>
                  <a:lnTo>
                    <a:pt x="53" y="44"/>
                  </a:lnTo>
                  <a:lnTo>
                    <a:pt x="53" y="39"/>
                  </a:lnTo>
                  <a:lnTo>
                    <a:pt x="51" y="37"/>
                  </a:lnTo>
                  <a:lnTo>
                    <a:pt x="51" y="35"/>
                  </a:lnTo>
                  <a:lnTo>
                    <a:pt x="41" y="24"/>
                  </a:lnTo>
                  <a:lnTo>
                    <a:pt x="39" y="18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17" y="5"/>
                  </a:lnTo>
                  <a:lnTo>
                    <a:pt x="15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49" name="Rectangle 153"/>
            <p:cNvSpPr>
              <a:spLocks noChangeArrowheads="1"/>
            </p:cNvSpPr>
            <p:nvPr/>
          </p:nvSpPr>
          <p:spPr bwMode="auto">
            <a:xfrm>
              <a:off x="7746348" y="8130189"/>
              <a:ext cx="7866" cy="917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154"/>
            <p:cNvSpPr>
              <a:spLocks noEditPoints="1"/>
            </p:cNvSpPr>
            <p:nvPr/>
          </p:nvSpPr>
          <p:spPr bwMode="auto">
            <a:xfrm>
              <a:off x="7245536" y="9411062"/>
              <a:ext cx="449683" cy="268761"/>
            </a:xfrm>
            <a:custGeom>
              <a:avLst/>
              <a:gdLst>
                <a:gd name="T0" fmla="*/ 326 w 343"/>
                <a:gd name="T1" fmla="*/ 200 h 205"/>
                <a:gd name="T2" fmla="*/ 313 w 343"/>
                <a:gd name="T3" fmla="*/ 191 h 205"/>
                <a:gd name="T4" fmla="*/ 311 w 343"/>
                <a:gd name="T5" fmla="*/ 179 h 205"/>
                <a:gd name="T6" fmla="*/ 304 w 343"/>
                <a:gd name="T7" fmla="*/ 176 h 205"/>
                <a:gd name="T8" fmla="*/ 293 w 343"/>
                <a:gd name="T9" fmla="*/ 168 h 205"/>
                <a:gd name="T10" fmla="*/ 287 w 343"/>
                <a:gd name="T11" fmla="*/ 159 h 205"/>
                <a:gd name="T12" fmla="*/ 274 w 343"/>
                <a:gd name="T13" fmla="*/ 142 h 205"/>
                <a:gd name="T14" fmla="*/ 267 w 343"/>
                <a:gd name="T15" fmla="*/ 129 h 205"/>
                <a:gd name="T16" fmla="*/ 280 w 343"/>
                <a:gd name="T17" fmla="*/ 116 h 205"/>
                <a:gd name="T18" fmla="*/ 255 w 343"/>
                <a:gd name="T19" fmla="*/ 103 h 205"/>
                <a:gd name="T20" fmla="*/ 250 w 343"/>
                <a:gd name="T21" fmla="*/ 94 h 205"/>
                <a:gd name="T22" fmla="*/ 237 w 343"/>
                <a:gd name="T23" fmla="*/ 79 h 205"/>
                <a:gd name="T24" fmla="*/ 231 w 343"/>
                <a:gd name="T25" fmla="*/ 71 h 205"/>
                <a:gd name="T26" fmla="*/ 214 w 343"/>
                <a:gd name="T27" fmla="*/ 66 h 205"/>
                <a:gd name="T28" fmla="*/ 207 w 343"/>
                <a:gd name="T29" fmla="*/ 56 h 205"/>
                <a:gd name="T30" fmla="*/ 190 w 343"/>
                <a:gd name="T31" fmla="*/ 52 h 205"/>
                <a:gd name="T32" fmla="*/ 175 w 343"/>
                <a:gd name="T33" fmla="*/ 47 h 205"/>
                <a:gd name="T34" fmla="*/ 155 w 343"/>
                <a:gd name="T35" fmla="*/ 39 h 205"/>
                <a:gd name="T36" fmla="*/ 138 w 343"/>
                <a:gd name="T37" fmla="*/ 34 h 205"/>
                <a:gd name="T38" fmla="*/ 128 w 343"/>
                <a:gd name="T39" fmla="*/ 28 h 205"/>
                <a:gd name="T40" fmla="*/ 114 w 343"/>
                <a:gd name="T41" fmla="*/ 21 h 205"/>
                <a:gd name="T42" fmla="*/ 104 w 343"/>
                <a:gd name="T43" fmla="*/ 38 h 205"/>
                <a:gd name="T44" fmla="*/ 91 w 343"/>
                <a:gd name="T45" fmla="*/ 45 h 205"/>
                <a:gd name="T46" fmla="*/ 84 w 343"/>
                <a:gd name="T47" fmla="*/ 56 h 205"/>
                <a:gd name="T48" fmla="*/ 74 w 343"/>
                <a:gd name="T49" fmla="*/ 58 h 205"/>
                <a:gd name="T50" fmla="*/ 69 w 343"/>
                <a:gd name="T51" fmla="*/ 51 h 205"/>
                <a:gd name="T52" fmla="*/ 61 w 343"/>
                <a:gd name="T53" fmla="*/ 43 h 205"/>
                <a:gd name="T54" fmla="*/ 61 w 343"/>
                <a:gd name="T55" fmla="*/ 17 h 205"/>
                <a:gd name="T56" fmla="*/ 54 w 343"/>
                <a:gd name="T57" fmla="*/ 6 h 205"/>
                <a:gd name="T58" fmla="*/ 35 w 343"/>
                <a:gd name="T59" fmla="*/ 0 h 205"/>
                <a:gd name="T60" fmla="*/ 20 w 343"/>
                <a:gd name="T61" fmla="*/ 8 h 205"/>
                <a:gd name="T62" fmla="*/ 11 w 343"/>
                <a:gd name="T63" fmla="*/ 19 h 205"/>
                <a:gd name="T64" fmla="*/ 0 w 343"/>
                <a:gd name="T65" fmla="*/ 10 h 205"/>
                <a:gd name="T66" fmla="*/ 15 w 343"/>
                <a:gd name="T67" fmla="*/ 26 h 205"/>
                <a:gd name="T68" fmla="*/ 41 w 343"/>
                <a:gd name="T69" fmla="*/ 45 h 205"/>
                <a:gd name="T70" fmla="*/ 24 w 343"/>
                <a:gd name="T71" fmla="*/ 45 h 205"/>
                <a:gd name="T72" fmla="*/ 33 w 343"/>
                <a:gd name="T73" fmla="*/ 62 h 205"/>
                <a:gd name="T74" fmla="*/ 45 w 343"/>
                <a:gd name="T75" fmla="*/ 77 h 205"/>
                <a:gd name="T76" fmla="*/ 56 w 343"/>
                <a:gd name="T77" fmla="*/ 69 h 205"/>
                <a:gd name="T78" fmla="*/ 65 w 343"/>
                <a:gd name="T79" fmla="*/ 75 h 205"/>
                <a:gd name="T80" fmla="*/ 78 w 343"/>
                <a:gd name="T81" fmla="*/ 84 h 205"/>
                <a:gd name="T82" fmla="*/ 95 w 343"/>
                <a:gd name="T83" fmla="*/ 88 h 205"/>
                <a:gd name="T84" fmla="*/ 106 w 343"/>
                <a:gd name="T85" fmla="*/ 94 h 205"/>
                <a:gd name="T86" fmla="*/ 114 w 343"/>
                <a:gd name="T87" fmla="*/ 99 h 205"/>
                <a:gd name="T88" fmla="*/ 119 w 343"/>
                <a:gd name="T89" fmla="*/ 107 h 205"/>
                <a:gd name="T90" fmla="*/ 127 w 343"/>
                <a:gd name="T91" fmla="*/ 116 h 205"/>
                <a:gd name="T92" fmla="*/ 130 w 343"/>
                <a:gd name="T93" fmla="*/ 131 h 205"/>
                <a:gd name="T94" fmla="*/ 117 w 343"/>
                <a:gd name="T95" fmla="*/ 142 h 205"/>
                <a:gd name="T96" fmla="*/ 114 w 343"/>
                <a:gd name="T97" fmla="*/ 155 h 205"/>
                <a:gd name="T98" fmla="*/ 130 w 343"/>
                <a:gd name="T99" fmla="*/ 161 h 205"/>
                <a:gd name="T100" fmla="*/ 151 w 343"/>
                <a:gd name="T101" fmla="*/ 155 h 205"/>
                <a:gd name="T102" fmla="*/ 168 w 343"/>
                <a:gd name="T103" fmla="*/ 177 h 205"/>
                <a:gd name="T104" fmla="*/ 212 w 343"/>
                <a:gd name="T105" fmla="*/ 170 h 205"/>
                <a:gd name="T106" fmla="*/ 216 w 343"/>
                <a:gd name="T107" fmla="*/ 157 h 205"/>
                <a:gd name="T108" fmla="*/ 225 w 343"/>
                <a:gd name="T109" fmla="*/ 149 h 205"/>
                <a:gd name="T110" fmla="*/ 252 w 343"/>
                <a:gd name="T111" fmla="*/ 159 h 205"/>
                <a:gd name="T112" fmla="*/ 257 w 343"/>
                <a:gd name="T113" fmla="*/ 166 h 205"/>
                <a:gd name="T114" fmla="*/ 265 w 343"/>
                <a:gd name="T115" fmla="*/ 183 h 205"/>
                <a:gd name="T116" fmla="*/ 278 w 343"/>
                <a:gd name="T117" fmla="*/ 192 h 205"/>
                <a:gd name="T118" fmla="*/ 291 w 343"/>
                <a:gd name="T119" fmla="*/ 198 h 205"/>
                <a:gd name="T120" fmla="*/ 315 w 343"/>
                <a:gd name="T121" fmla="*/ 204 h 205"/>
                <a:gd name="T122" fmla="*/ 54 w 343"/>
                <a:gd name="T123" fmla="*/ 39 h 205"/>
                <a:gd name="T124" fmla="*/ 65 w 343"/>
                <a:gd name="T125" fmla="*/ 4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3" h="205">
                  <a:moveTo>
                    <a:pt x="321" y="205"/>
                  </a:moveTo>
                  <a:lnTo>
                    <a:pt x="324" y="202"/>
                  </a:lnTo>
                  <a:lnTo>
                    <a:pt x="328" y="205"/>
                  </a:lnTo>
                  <a:lnTo>
                    <a:pt x="343" y="205"/>
                  </a:lnTo>
                  <a:lnTo>
                    <a:pt x="326" y="200"/>
                  </a:lnTo>
                  <a:lnTo>
                    <a:pt x="330" y="196"/>
                  </a:lnTo>
                  <a:lnTo>
                    <a:pt x="330" y="192"/>
                  </a:lnTo>
                  <a:lnTo>
                    <a:pt x="321" y="192"/>
                  </a:lnTo>
                  <a:lnTo>
                    <a:pt x="321" y="191"/>
                  </a:lnTo>
                  <a:lnTo>
                    <a:pt x="313" y="191"/>
                  </a:lnTo>
                  <a:lnTo>
                    <a:pt x="313" y="191"/>
                  </a:lnTo>
                  <a:lnTo>
                    <a:pt x="313" y="187"/>
                  </a:lnTo>
                  <a:lnTo>
                    <a:pt x="315" y="187"/>
                  </a:lnTo>
                  <a:lnTo>
                    <a:pt x="315" y="183"/>
                  </a:lnTo>
                  <a:lnTo>
                    <a:pt x="311" y="179"/>
                  </a:lnTo>
                  <a:lnTo>
                    <a:pt x="308" y="179"/>
                  </a:lnTo>
                  <a:lnTo>
                    <a:pt x="308" y="181"/>
                  </a:lnTo>
                  <a:lnTo>
                    <a:pt x="304" y="181"/>
                  </a:lnTo>
                  <a:lnTo>
                    <a:pt x="304" y="181"/>
                  </a:lnTo>
                  <a:lnTo>
                    <a:pt x="304" y="176"/>
                  </a:lnTo>
                  <a:lnTo>
                    <a:pt x="308" y="176"/>
                  </a:lnTo>
                  <a:lnTo>
                    <a:pt x="302" y="170"/>
                  </a:lnTo>
                  <a:lnTo>
                    <a:pt x="294" y="170"/>
                  </a:lnTo>
                  <a:lnTo>
                    <a:pt x="293" y="168"/>
                  </a:lnTo>
                  <a:lnTo>
                    <a:pt x="293" y="168"/>
                  </a:lnTo>
                  <a:lnTo>
                    <a:pt x="291" y="166"/>
                  </a:lnTo>
                  <a:lnTo>
                    <a:pt x="291" y="163"/>
                  </a:lnTo>
                  <a:lnTo>
                    <a:pt x="287" y="163"/>
                  </a:lnTo>
                  <a:lnTo>
                    <a:pt x="287" y="163"/>
                  </a:lnTo>
                  <a:lnTo>
                    <a:pt x="287" y="159"/>
                  </a:lnTo>
                  <a:lnTo>
                    <a:pt x="285" y="155"/>
                  </a:lnTo>
                  <a:lnTo>
                    <a:pt x="285" y="149"/>
                  </a:lnTo>
                  <a:lnTo>
                    <a:pt x="280" y="149"/>
                  </a:lnTo>
                  <a:lnTo>
                    <a:pt x="276" y="142"/>
                  </a:lnTo>
                  <a:lnTo>
                    <a:pt x="274" y="142"/>
                  </a:lnTo>
                  <a:lnTo>
                    <a:pt x="272" y="140"/>
                  </a:lnTo>
                  <a:lnTo>
                    <a:pt x="272" y="136"/>
                  </a:lnTo>
                  <a:lnTo>
                    <a:pt x="268" y="135"/>
                  </a:lnTo>
                  <a:lnTo>
                    <a:pt x="268" y="131"/>
                  </a:lnTo>
                  <a:lnTo>
                    <a:pt x="267" y="129"/>
                  </a:lnTo>
                  <a:lnTo>
                    <a:pt x="267" y="127"/>
                  </a:lnTo>
                  <a:lnTo>
                    <a:pt x="281" y="127"/>
                  </a:lnTo>
                  <a:lnTo>
                    <a:pt x="281" y="121"/>
                  </a:lnTo>
                  <a:lnTo>
                    <a:pt x="280" y="120"/>
                  </a:lnTo>
                  <a:lnTo>
                    <a:pt x="280" y="116"/>
                  </a:lnTo>
                  <a:lnTo>
                    <a:pt x="276" y="110"/>
                  </a:lnTo>
                  <a:lnTo>
                    <a:pt x="270" y="108"/>
                  </a:lnTo>
                  <a:lnTo>
                    <a:pt x="267" y="108"/>
                  </a:lnTo>
                  <a:lnTo>
                    <a:pt x="261" y="107"/>
                  </a:lnTo>
                  <a:lnTo>
                    <a:pt x="255" y="103"/>
                  </a:lnTo>
                  <a:lnTo>
                    <a:pt x="253" y="103"/>
                  </a:lnTo>
                  <a:lnTo>
                    <a:pt x="250" y="101"/>
                  </a:lnTo>
                  <a:lnTo>
                    <a:pt x="248" y="101"/>
                  </a:lnTo>
                  <a:lnTo>
                    <a:pt x="248" y="95"/>
                  </a:lnTo>
                  <a:lnTo>
                    <a:pt x="250" y="94"/>
                  </a:lnTo>
                  <a:lnTo>
                    <a:pt x="246" y="86"/>
                  </a:lnTo>
                  <a:lnTo>
                    <a:pt x="246" y="80"/>
                  </a:lnTo>
                  <a:lnTo>
                    <a:pt x="244" y="80"/>
                  </a:lnTo>
                  <a:lnTo>
                    <a:pt x="244" y="79"/>
                  </a:lnTo>
                  <a:lnTo>
                    <a:pt x="237" y="79"/>
                  </a:lnTo>
                  <a:lnTo>
                    <a:pt x="237" y="77"/>
                  </a:lnTo>
                  <a:lnTo>
                    <a:pt x="233" y="77"/>
                  </a:lnTo>
                  <a:lnTo>
                    <a:pt x="233" y="77"/>
                  </a:lnTo>
                  <a:lnTo>
                    <a:pt x="231" y="75"/>
                  </a:lnTo>
                  <a:lnTo>
                    <a:pt x="231" y="71"/>
                  </a:lnTo>
                  <a:lnTo>
                    <a:pt x="229" y="71"/>
                  </a:lnTo>
                  <a:lnTo>
                    <a:pt x="229" y="67"/>
                  </a:lnTo>
                  <a:lnTo>
                    <a:pt x="222" y="67"/>
                  </a:lnTo>
                  <a:lnTo>
                    <a:pt x="220" y="66"/>
                  </a:lnTo>
                  <a:lnTo>
                    <a:pt x="214" y="66"/>
                  </a:lnTo>
                  <a:lnTo>
                    <a:pt x="214" y="66"/>
                  </a:lnTo>
                  <a:lnTo>
                    <a:pt x="214" y="64"/>
                  </a:lnTo>
                  <a:lnTo>
                    <a:pt x="212" y="58"/>
                  </a:lnTo>
                  <a:lnTo>
                    <a:pt x="209" y="56"/>
                  </a:lnTo>
                  <a:lnTo>
                    <a:pt x="207" y="56"/>
                  </a:lnTo>
                  <a:lnTo>
                    <a:pt x="198" y="58"/>
                  </a:lnTo>
                  <a:lnTo>
                    <a:pt x="198" y="56"/>
                  </a:lnTo>
                  <a:lnTo>
                    <a:pt x="194" y="56"/>
                  </a:lnTo>
                  <a:lnTo>
                    <a:pt x="194" y="56"/>
                  </a:lnTo>
                  <a:lnTo>
                    <a:pt x="190" y="52"/>
                  </a:lnTo>
                  <a:lnTo>
                    <a:pt x="188" y="52"/>
                  </a:lnTo>
                  <a:lnTo>
                    <a:pt x="183" y="51"/>
                  </a:lnTo>
                  <a:lnTo>
                    <a:pt x="181" y="49"/>
                  </a:lnTo>
                  <a:lnTo>
                    <a:pt x="177" y="47"/>
                  </a:lnTo>
                  <a:lnTo>
                    <a:pt x="175" y="47"/>
                  </a:lnTo>
                  <a:lnTo>
                    <a:pt x="168" y="43"/>
                  </a:lnTo>
                  <a:lnTo>
                    <a:pt x="168" y="41"/>
                  </a:lnTo>
                  <a:lnTo>
                    <a:pt x="162" y="41"/>
                  </a:lnTo>
                  <a:lnTo>
                    <a:pt x="160" y="39"/>
                  </a:lnTo>
                  <a:lnTo>
                    <a:pt x="155" y="39"/>
                  </a:lnTo>
                  <a:lnTo>
                    <a:pt x="155" y="39"/>
                  </a:lnTo>
                  <a:lnTo>
                    <a:pt x="145" y="36"/>
                  </a:lnTo>
                  <a:lnTo>
                    <a:pt x="142" y="36"/>
                  </a:lnTo>
                  <a:lnTo>
                    <a:pt x="140" y="34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32" y="30"/>
                  </a:lnTo>
                  <a:lnTo>
                    <a:pt x="130" y="28"/>
                  </a:lnTo>
                  <a:lnTo>
                    <a:pt x="128" y="28"/>
                  </a:lnTo>
                  <a:lnTo>
                    <a:pt x="127" y="26"/>
                  </a:lnTo>
                  <a:lnTo>
                    <a:pt x="121" y="23"/>
                  </a:lnTo>
                  <a:lnTo>
                    <a:pt x="121" y="17"/>
                  </a:lnTo>
                  <a:lnTo>
                    <a:pt x="117" y="21"/>
                  </a:lnTo>
                  <a:lnTo>
                    <a:pt x="114" y="21"/>
                  </a:lnTo>
                  <a:lnTo>
                    <a:pt x="114" y="23"/>
                  </a:lnTo>
                  <a:lnTo>
                    <a:pt x="112" y="23"/>
                  </a:lnTo>
                  <a:lnTo>
                    <a:pt x="106" y="28"/>
                  </a:lnTo>
                  <a:lnTo>
                    <a:pt x="106" y="36"/>
                  </a:lnTo>
                  <a:lnTo>
                    <a:pt x="104" y="38"/>
                  </a:lnTo>
                  <a:lnTo>
                    <a:pt x="101" y="38"/>
                  </a:lnTo>
                  <a:lnTo>
                    <a:pt x="93" y="36"/>
                  </a:lnTo>
                  <a:lnTo>
                    <a:pt x="93" y="41"/>
                  </a:lnTo>
                  <a:lnTo>
                    <a:pt x="91" y="41"/>
                  </a:lnTo>
                  <a:lnTo>
                    <a:pt x="91" y="45"/>
                  </a:lnTo>
                  <a:lnTo>
                    <a:pt x="89" y="47"/>
                  </a:lnTo>
                  <a:lnTo>
                    <a:pt x="89" y="49"/>
                  </a:lnTo>
                  <a:lnTo>
                    <a:pt x="86" y="52"/>
                  </a:lnTo>
                  <a:lnTo>
                    <a:pt x="86" y="54"/>
                  </a:lnTo>
                  <a:lnTo>
                    <a:pt x="84" y="56"/>
                  </a:lnTo>
                  <a:lnTo>
                    <a:pt x="82" y="56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56"/>
                  </a:lnTo>
                  <a:lnTo>
                    <a:pt x="73" y="56"/>
                  </a:lnTo>
                  <a:lnTo>
                    <a:pt x="73" y="51"/>
                  </a:lnTo>
                  <a:lnTo>
                    <a:pt x="69" y="51"/>
                  </a:lnTo>
                  <a:lnTo>
                    <a:pt x="69" y="49"/>
                  </a:lnTo>
                  <a:lnTo>
                    <a:pt x="69" y="34"/>
                  </a:lnTo>
                  <a:lnTo>
                    <a:pt x="63" y="45"/>
                  </a:lnTo>
                  <a:lnTo>
                    <a:pt x="63" y="43"/>
                  </a:lnTo>
                  <a:lnTo>
                    <a:pt x="61" y="43"/>
                  </a:lnTo>
                  <a:lnTo>
                    <a:pt x="61" y="26"/>
                  </a:lnTo>
                  <a:lnTo>
                    <a:pt x="63" y="24"/>
                  </a:lnTo>
                  <a:lnTo>
                    <a:pt x="63" y="23"/>
                  </a:lnTo>
                  <a:lnTo>
                    <a:pt x="61" y="21"/>
                  </a:lnTo>
                  <a:lnTo>
                    <a:pt x="61" y="17"/>
                  </a:lnTo>
                  <a:lnTo>
                    <a:pt x="59" y="13"/>
                  </a:lnTo>
                  <a:lnTo>
                    <a:pt x="61" y="13"/>
                  </a:lnTo>
                  <a:lnTo>
                    <a:pt x="61" y="8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11" y="10"/>
                  </a:lnTo>
                  <a:lnTo>
                    <a:pt x="5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9" y="26"/>
                  </a:lnTo>
                  <a:lnTo>
                    <a:pt x="15" y="26"/>
                  </a:lnTo>
                  <a:lnTo>
                    <a:pt x="18" y="28"/>
                  </a:lnTo>
                  <a:lnTo>
                    <a:pt x="28" y="38"/>
                  </a:lnTo>
                  <a:lnTo>
                    <a:pt x="37" y="41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39" y="47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1" y="45"/>
                  </a:lnTo>
                  <a:lnTo>
                    <a:pt x="24" y="45"/>
                  </a:lnTo>
                  <a:lnTo>
                    <a:pt x="24" y="54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5" y="69"/>
                  </a:lnTo>
                  <a:lnTo>
                    <a:pt x="39" y="73"/>
                  </a:lnTo>
                  <a:lnTo>
                    <a:pt x="39" y="77"/>
                  </a:lnTo>
                  <a:lnTo>
                    <a:pt x="45" y="77"/>
                  </a:lnTo>
                  <a:lnTo>
                    <a:pt x="50" y="80"/>
                  </a:lnTo>
                  <a:lnTo>
                    <a:pt x="50" y="67"/>
                  </a:lnTo>
                  <a:lnTo>
                    <a:pt x="54" y="67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9" y="73"/>
                  </a:lnTo>
                  <a:lnTo>
                    <a:pt x="59" y="77"/>
                  </a:lnTo>
                  <a:lnTo>
                    <a:pt x="63" y="77"/>
                  </a:lnTo>
                  <a:lnTo>
                    <a:pt x="65" y="75"/>
                  </a:lnTo>
                  <a:lnTo>
                    <a:pt x="67" y="79"/>
                  </a:lnTo>
                  <a:lnTo>
                    <a:pt x="71" y="80"/>
                  </a:lnTo>
                  <a:lnTo>
                    <a:pt x="74" y="82"/>
                  </a:lnTo>
                  <a:lnTo>
                    <a:pt x="76" y="82"/>
                  </a:lnTo>
                  <a:lnTo>
                    <a:pt x="78" y="84"/>
                  </a:lnTo>
                  <a:lnTo>
                    <a:pt x="87" y="84"/>
                  </a:lnTo>
                  <a:lnTo>
                    <a:pt x="89" y="86"/>
                  </a:lnTo>
                  <a:lnTo>
                    <a:pt x="91" y="86"/>
                  </a:lnTo>
                  <a:lnTo>
                    <a:pt x="93" y="88"/>
                  </a:lnTo>
                  <a:lnTo>
                    <a:pt x="95" y="88"/>
                  </a:lnTo>
                  <a:lnTo>
                    <a:pt x="99" y="92"/>
                  </a:lnTo>
                  <a:lnTo>
                    <a:pt x="101" y="92"/>
                  </a:lnTo>
                  <a:lnTo>
                    <a:pt x="102" y="94"/>
                  </a:lnTo>
                  <a:lnTo>
                    <a:pt x="104" y="92"/>
                  </a:lnTo>
                  <a:lnTo>
                    <a:pt x="106" y="94"/>
                  </a:lnTo>
                  <a:lnTo>
                    <a:pt x="106" y="95"/>
                  </a:lnTo>
                  <a:lnTo>
                    <a:pt x="110" y="95"/>
                  </a:lnTo>
                  <a:lnTo>
                    <a:pt x="110" y="95"/>
                  </a:lnTo>
                  <a:lnTo>
                    <a:pt x="110" y="99"/>
                  </a:lnTo>
                  <a:lnTo>
                    <a:pt x="114" y="99"/>
                  </a:lnTo>
                  <a:lnTo>
                    <a:pt x="114" y="99"/>
                  </a:lnTo>
                  <a:lnTo>
                    <a:pt x="114" y="103"/>
                  </a:lnTo>
                  <a:lnTo>
                    <a:pt x="117" y="103"/>
                  </a:lnTo>
                  <a:lnTo>
                    <a:pt x="119" y="105"/>
                  </a:lnTo>
                  <a:lnTo>
                    <a:pt x="119" y="107"/>
                  </a:lnTo>
                  <a:lnTo>
                    <a:pt x="123" y="110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5" y="112"/>
                  </a:lnTo>
                  <a:lnTo>
                    <a:pt x="127" y="116"/>
                  </a:lnTo>
                  <a:lnTo>
                    <a:pt x="127" y="120"/>
                  </a:lnTo>
                  <a:lnTo>
                    <a:pt x="123" y="121"/>
                  </a:lnTo>
                  <a:lnTo>
                    <a:pt x="128" y="125"/>
                  </a:lnTo>
                  <a:lnTo>
                    <a:pt x="128" y="129"/>
                  </a:lnTo>
                  <a:lnTo>
                    <a:pt x="130" y="131"/>
                  </a:lnTo>
                  <a:lnTo>
                    <a:pt x="130" y="136"/>
                  </a:lnTo>
                  <a:lnTo>
                    <a:pt x="125" y="136"/>
                  </a:lnTo>
                  <a:lnTo>
                    <a:pt x="119" y="142"/>
                  </a:lnTo>
                  <a:lnTo>
                    <a:pt x="119" y="142"/>
                  </a:lnTo>
                  <a:lnTo>
                    <a:pt x="117" y="142"/>
                  </a:lnTo>
                  <a:lnTo>
                    <a:pt x="117" y="146"/>
                  </a:lnTo>
                  <a:lnTo>
                    <a:pt x="115" y="148"/>
                  </a:lnTo>
                  <a:lnTo>
                    <a:pt x="117" y="149"/>
                  </a:lnTo>
                  <a:lnTo>
                    <a:pt x="115" y="151"/>
                  </a:lnTo>
                  <a:lnTo>
                    <a:pt x="114" y="155"/>
                  </a:lnTo>
                  <a:lnTo>
                    <a:pt x="114" y="161"/>
                  </a:lnTo>
                  <a:lnTo>
                    <a:pt x="123" y="161"/>
                  </a:lnTo>
                  <a:lnTo>
                    <a:pt x="127" y="163"/>
                  </a:lnTo>
                  <a:lnTo>
                    <a:pt x="128" y="163"/>
                  </a:lnTo>
                  <a:lnTo>
                    <a:pt x="130" y="161"/>
                  </a:lnTo>
                  <a:lnTo>
                    <a:pt x="136" y="161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45" y="157"/>
                  </a:lnTo>
                  <a:lnTo>
                    <a:pt x="151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3" y="157"/>
                  </a:lnTo>
                  <a:lnTo>
                    <a:pt x="162" y="168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73" y="179"/>
                  </a:lnTo>
                  <a:lnTo>
                    <a:pt x="199" y="179"/>
                  </a:lnTo>
                  <a:lnTo>
                    <a:pt x="209" y="172"/>
                  </a:lnTo>
                  <a:lnTo>
                    <a:pt x="212" y="170"/>
                  </a:lnTo>
                  <a:lnTo>
                    <a:pt x="212" y="164"/>
                  </a:lnTo>
                  <a:lnTo>
                    <a:pt x="214" y="163"/>
                  </a:lnTo>
                  <a:lnTo>
                    <a:pt x="214" y="159"/>
                  </a:lnTo>
                  <a:lnTo>
                    <a:pt x="216" y="157"/>
                  </a:lnTo>
                  <a:lnTo>
                    <a:pt x="216" y="157"/>
                  </a:lnTo>
                  <a:lnTo>
                    <a:pt x="222" y="155"/>
                  </a:lnTo>
                  <a:lnTo>
                    <a:pt x="222" y="151"/>
                  </a:lnTo>
                  <a:lnTo>
                    <a:pt x="222" y="151"/>
                  </a:lnTo>
                  <a:lnTo>
                    <a:pt x="224" y="151"/>
                  </a:lnTo>
                  <a:lnTo>
                    <a:pt x="225" y="149"/>
                  </a:lnTo>
                  <a:lnTo>
                    <a:pt x="233" y="149"/>
                  </a:lnTo>
                  <a:lnTo>
                    <a:pt x="242" y="151"/>
                  </a:lnTo>
                  <a:lnTo>
                    <a:pt x="242" y="153"/>
                  </a:lnTo>
                  <a:lnTo>
                    <a:pt x="246" y="155"/>
                  </a:lnTo>
                  <a:lnTo>
                    <a:pt x="252" y="159"/>
                  </a:lnTo>
                  <a:lnTo>
                    <a:pt x="253" y="159"/>
                  </a:lnTo>
                  <a:lnTo>
                    <a:pt x="253" y="161"/>
                  </a:lnTo>
                  <a:lnTo>
                    <a:pt x="255" y="163"/>
                  </a:lnTo>
                  <a:lnTo>
                    <a:pt x="255" y="164"/>
                  </a:lnTo>
                  <a:lnTo>
                    <a:pt x="257" y="166"/>
                  </a:lnTo>
                  <a:lnTo>
                    <a:pt x="257" y="172"/>
                  </a:lnTo>
                  <a:lnTo>
                    <a:pt x="261" y="172"/>
                  </a:lnTo>
                  <a:lnTo>
                    <a:pt x="265" y="176"/>
                  </a:lnTo>
                  <a:lnTo>
                    <a:pt x="265" y="176"/>
                  </a:lnTo>
                  <a:lnTo>
                    <a:pt x="265" y="183"/>
                  </a:lnTo>
                  <a:lnTo>
                    <a:pt x="268" y="183"/>
                  </a:lnTo>
                  <a:lnTo>
                    <a:pt x="270" y="181"/>
                  </a:lnTo>
                  <a:lnTo>
                    <a:pt x="272" y="183"/>
                  </a:lnTo>
                  <a:lnTo>
                    <a:pt x="272" y="187"/>
                  </a:lnTo>
                  <a:lnTo>
                    <a:pt x="278" y="192"/>
                  </a:lnTo>
                  <a:lnTo>
                    <a:pt x="280" y="192"/>
                  </a:lnTo>
                  <a:lnTo>
                    <a:pt x="281" y="194"/>
                  </a:lnTo>
                  <a:lnTo>
                    <a:pt x="283" y="196"/>
                  </a:lnTo>
                  <a:lnTo>
                    <a:pt x="289" y="198"/>
                  </a:lnTo>
                  <a:lnTo>
                    <a:pt x="291" y="198"/>
                  </a:lnTo>
                  <a:lnTo>
                    <a:pt x="293" y="196"/>
                  </a:lnTo>
                  <a:lnTo>
                    <a:pt x="300" y="196"/>
                  </a:lnTo>
                  <a:lnTo>
                    <a:pt x="302" y="198"/>
                  </a:lnTo>
                  <a:lnTo>
                    <a:pt x="309" y="198"/>
                  </a:lnTo>
                  <a:lnTo>
                    <a:pt x="315" y="204"/>
                  </a:lnTo>
                  <a:lnTo>
                    <a:pt x="315" y="204"/>
                  </a:lnTo>
                  <a:lnTo>
                    <a:pt x="315" y="205"/>
                  </a:lnTo>
                  <a:lnTo>
                    <a:pt x="321" y="205"/>
                  </a:lnTo>
                  <a:close/>
                  <a:moveTo>
                    <a:pt x="43" y="39"/>
                  </a:moveTo>
                  <a:lnTo>
                    <a:pt x="54" y="39"/>
                  </a:lnTo>
                  <a:lnTo>
                    <a:pt x="50" y="41"/>
                  </a:lnTo>
                  <a:lnTo>
                    <a:pt x="41" y="41"/>
                  </a:lnTo>
                  <a:lnTo>
                    <a:pt x="43" y="39"/>
                  </a:lnTo>
                  <a:close/>
                  <a:moveTo>
                    <a:pt x="67" y="49"/>
                  </a:moveTo>
                  <a:lnTo>
                    <a:pt x="65" y="49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67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155"/>
            <p:cNvSpPr>
              <a:spLocks/>
            </p:cNvSpPr>
            <p:nvPr/>
          </p:nvSpPr>
          <p:spPr bwMode="auto">
            <a:xfrm>
              <a:off x="7480210" y="9653602"/>
              <a:ext cx="14422" cy="11800"/>
            </a:xfrm>
            <a:custGeom>
              <a:avLst/>
              <a:gdLst>
                <a:gd name="T0" fmla="*/ 11 w 11"/>
                <a:gd name="T1" fmla="*/ 9 h 9"/>
                <a:gd name="T2" fmla="*/ 11 w 11"/>
                <a:gd name="T3" fmla="*/ 6 h 9"/>
                <a:gd name="T4" fmla="*/ 5 w 11"/>
                <a:gd name="T5" fmla="*/ 0 h 9"/>
                <a:gd name="T6" fmla="*/ 0 w 11"/>
                <a:gd name="T7" fmla="*/ 0 h 9"/>
                <a:gd name="T8" fmla="*/ 4 w 11"/>
                <a:gd name="T9" fmla="*/ 6 h 9"/>
                <a:gd name="T10" fmla="*/ 4 w 11"/>
                <a:gd name="T11" fmla="*/ 9 h 9"/>
                <a:gd name="T12" fmla="*/ 11 w 1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lnTo>
                    <a:pt x="11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9"/>
                  </a:lnTo>
                  <a:lnTo>
                    <a:pt x="11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156"/>
            <p:cNvSpPr>
              <a:spLocks/>
            </p:cNvSpPr>
            <p:nvPr/>
          </p:nvSpPr>
          <p:spPr bwMode="auto">
            <a:xfrm>
              <a:off x="7353040" y="9678511"/>
              <a:ext cx="26221" cy="26221"/>
            </a:xfrm>
            <a:custGeom>
              <a:avLst/>
              <a:gdLst>
                <a:gd name="T0" fmla="*/ 11 w 20"/>
                <a:gd name="T1" fmla="*/ 0 h 20"/>
                <a:gd name="T2" fmla="*/ 7 w 20"/>
                <a:gd name="T3" fmla="*/ 7 h 20"/>
                <a:gd name="T4" fmla="*/ 5 w 20"/>
                <a:gd name="T5" fmla="*/ 9 h 20"/>
                <a:gd name="T6" fmla="*/ 4 w 20"/>
                <a:gd name="T7" fmla="*/ 13 h 20"/>
                <a:gd name="T8" fmla="*/ 0 w 20"/>
                <a:gd name="T9" fmla="*/ 13 h 20"/>
                <a:gd name="T10" fmla="*/ 0 w 20"/>
                <a:gd name="T11" fmla="*/ 20 h 20"/>
                <a:gd name="T12" fmla="*/ 4 w 20"/>
                <a:gd name="T13" fmla="*/ 20 h 20"/>
                <a:gd name="T14" fmla="*/ 5 w 20"/>
                <a:gd name="T15" fmla="*/ 18 h 20"/>
                <a:gd name="T16" fmla="*/ 7 w 20"/>
                <a:gd name="T17" fmla="*/ 18 h 20"/>
                <a:gd name="T18" fmla="*/ 9 w 20"/>
                <a:gd name="T19" fmla="*/ 16 h 20"/>
                <a:gd name="T20" fmla="*/ 11 w 20"/>
                <a:gd name="T21" fmla="*/ 16 h 20"/>
                <a:gd name="T22" fmla="*/ 15 w 20"/>
                <a:gd name="T23" fmla="*/ 13 h 20"/>
                <a:gd name="T24" fmla="*/ 15 w 20"/>
                <a:gd name="T25" fmla="*/ 11 h 20"/>
                <a:gd name="T26" fmla="*/ 17 w 20"/>
                <a:gd name="T27" fmla="*/ 7 h 20"/>
                <a:gd name="T28" fmla="*/ 17 w 20"/>
                <a:gd name="T29" fmla="*/ 5 h 20"/>
                <a:gd name="T30" fmla="*/ 20 w 20"/>
                <a:gd name="T31" fmla="*/ 5 h 20"/>
                <a:gd name="T32" fmla="*/ 15 w 20"/>
                <a:gd name="T33" fmla="*/ 0 h 20"/>
                <a:gd name="T34" fmla="*/ 11 w 20"/>
                <a:gd name="T3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1" y="0"/>
                  </a:moveTo>
                  <a:lnTo>
                    <a:pt x="7" y="7"/>
                  </a:lnTo>
                  <a:lnTo>
                    <a:pt x="5" y="9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15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53" name="Freeform 157"/>
            <p:cNvSpPr>
              <a:spLocks/>
            </p:cNvSpPr>
            <p:nvPr/>
          </p:nvSpPr>
          <p:spPr bwMode="auto">
            <a:xfrm>
              <a:off x="7700463" y="9622138"/>
              <a:ext cx="23598" cy="20976"/>
            </a:xfrm>
            <a:custGeom>
              <a:avLst/>
              <a:gdLst>
                <a:gd name="T0" fmla="*/ 18 w 18"/>
                <a:gd name="T1" fmla="*/ 9 h 16"/>
                <a:gd name="T2" fmla="*/ 15 w 18"/>
                <a:gd name="T3" fmla="*/ 9 h 16"/>
                <a:gd name="T4" fmla="*/ 13 w 18"/>
                <a:gd name="T5" fmla="*/ 7 h 16"/>
                <a:gd name="T6" fmla="*/ 0 w 18"/>
                <a:gd name="T7" fmla="*/ 0 h 16"/>
                <a:gd name="T8" fmla="*/ 5 w 18"/>
                <a:gd name="T9" fmla="*/ 9 h 16"/>
                <a:gd name="T10" fmla="*/ 7 w 18"/>
                <a:gd name="T11" fmla="*/ 11 h 16"/>
                <a:gd name="T12" fmla="*/ 7 w 18"/>
                <a:gd name="T13" fmla="*/ 15 h 16"/>
                <a:gd name="T14" fmla="*/ 11 w 18"/>
                <a:gd name="T15" fmla="*/ 15 h 16"/>
                <a:gd name="T16" fmla="*/ 11 w 18"/>
                <a:gd name="T17" fmla="*/ 16 h 16"/>
                <a:gd name="T18" fmla="*/ 18 w 18"/>
                <a:gd name="T19" fmla="*/ 16 h 16"/>
                <a:gd name="T20" fmla="*/ 18 w 18"/>
                <a:gd name="T2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6">
                  <a:moveTo>
                    <a:pt x="18" y="9"/>
                  </a:moveTo>
                  <a:lnTo>
                    <a:pt x="15" y="9"/>
                  </a:lnTo>
                  <a:lnTo>
                    <a:pt x="13" y="7"/>
                  </a:lnTo>
                  <a:lnTo>
                    <a:pt x="0" y="0"/>
                  </a:lnTo>
                  <a:lnTo>
                    <a:pt x="5" y="9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8" y="16"/>
                  </a:ln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54" name="Freeform 158"/>
            <p:cNvSpPr>
              <a:spLocks/>
            </p:cNvSpPr>
            <p:nvPr/>
          </p:nvSpPr>
          <p:spPr bwMode="auto">
            <a:xfrm>
              <a:off x="7707017" y="9670645"/>
              <a:ext cx="15732" cy="11800"/>
            </a:xfrm>
            <a:custGeom>
              <a:avLst/>
              <a:gdLst>
                <a:gd name="T0" fmla="*/ 0 w 12"/>
                <a:gd name="T1" fmla="*/ 6 h 9"/>
                <a:gd name="T2" fmla="*/ 4 w 12"/>
                <a:gd name="T3" fmla="*/ 7 h 9"/>
                <a:gd name="T4" fmla="*/ 8 w 12"/>
                <a:gd name="T5" fmla="*/ 9 h 9"/>
                <a:gd name="T6" fmla="*/ 12 w 12"/>
                <a:gd name="T7" fmla="*/ 6 h 9"/>
                <a:gd name="T8" fmla="*/ 10 w 12"/>
                <a:gd name="T9" fmla="*/ 0 h 9"/>
                <a:gd name="T10" fmla="*/ 0 w 12"/>
                <a:gd name="T11" fmla="*/ 0 h 9"/>
                <a:gd name="T12" fmla="*/ 0 w 12"/>
                <a:gd name="T1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0" y="6"/>
                  </a:moveTo>
                  <a:lnTo>
                    <a:pt x="4" y="7"/>
                  </a:lnTo>
                  <a:lnTo>
                    <a:pt x="8" y="9"/>
                  </a:lnTo>
                  <a:lnTo>
                    <a:pt x="12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55" name="Freeform 159"/>
            <p:cNvSpPr>
              <a:spLocks/>
            </p:cNvSpPr>
            <p:nvPr/>
          </p:nvSpPr>
          <p:spPr bwMode="auto">
            <a:xfrm>
              <a:off x="7619179" y="9504145"/>
              <a:ext cx="87839" cy="61619"/>
            </a:xfrm>
            <a:custGeom>
              <a:avLst/>
              <a:gdLst>
                <a:gd name="T0" fmla="*/ 65 w 67"/>
                <a:gd name="T1" fmla="*/ 24 h 47"/>
                <a:gd name="T2" fmla="*/ 62 w 67"/>
                <a:gd name="T3" fmla="*/ 23 h 47"/>
                <a:gd name="T4" fmla="*/ 62 w 67"/>
                <a:gd name="T5" fmla="*/ 21 h 47"/>
                <a:gd name="T6" fmla="*/ 67 w 67"/>
                <a:gd name="T7" fmla="*/ 19 h 47"/>
                <a:gd name="T8" fmla="*/ 67 w 67"/>
                <a:gd name="T9" fmla="*/ 8 h 47"/>
                <a:gd name="T10" fmla="*/ 60 w 67"/>
                <a:gd name="T11" fmla="*/ 0 h 47"/>
                <a:gd name="T12" fmla="*/ 60 w 67"/>
                <a:gd name="T13" fmla="*/ 2 h 47"/>
                <a:gd name="T14" fmla="*/ 49 w 67"/>
                <a:gd name="T15" fmla="*/ 2 h 47"/>
                <a:gd name="T16" fmla="*/ 52 w 67"/>
                <a:gd name="T17" fmla="*/ 8 h 47"/>
                <a:gd name="T18" fmla="*/ 54 w 67"/>
                <a:gd name="T19" fmla="*/ 9 h 47"/>
                <a:gd name="T20" fmla="*/ 54 w 67"/>
                <a:gd name="T21" fmla="*/ 17 h 47"/>
                <a:gd name="T22" fmla="*/ 52 w 67"/>
                <a:gd name="T23" fmla="*/ 15 h 47"/>
                <a:gd name="T24" fmla="*/ 47 w 67"/>
                <a:gd name="T25" fmla="*/ 15 h 47"/>
                <a:gd name="T26" fmla="*/ 45 w 67"/>
                <a:gd name="T27" fmla="*/ 19 h 47"/>
                <a:gd name="T28" fmla="*/ 43 w 67"/>
                <a:gd name="T29" fmla="*/ 21 h 47"/>
                <a:gd name="T30" fmla="*/ 41 w 67"/>
                <a:gd name="T31" fmla="*/ 24 h 47"/>
                <a:gd name="T32" fmla="*/ 41 w 67"/>
                <a:gd name="T33" fmla="*/ 26 h 47"/>
                <a:gd name="T34" fmla="*/ 32 w 67"/>
                <a:gd name="T35" fmla="*/ 26 h 47"/>
                <a:gd name="T36" fmla="*/ 32 w 67"/>
                <a:gd name="T37" fmla="*/ 26 h 47"/>
                <a:gd name="T38" fmla="*/ 32 w 67"/>
                <a:gd name="T39" fmla="*/ 23 h 47"/>
                <a:gd name="T40" fmla="*/ 36 w 67"/>
                <a:gd name="T41" fmla="*/ 23 h 47"/>
                <a:gd name="T42" fmla="*/ 30 w 67"/>
                <a:gd name="T43" fmla="*/ 17 h 47"/>
                <a:gd name="T44" fmla="*/ 26 w 67"/>
                <a:gd name="T45" fmla="*/ 17 h 47"/>
                <a:gd name="T46" fmla="*/ 26 w 67"/>
                <a:gd name="T47" fmla="*/ 21 h 47"/>
                <a:gd name="T48" fmla="*/ 28 w 67"/>
                <a:gd name="T49" fmla="*/ 23 h 47"/>
                <a:gd name="T50" fmla="*/ 26 w 67"/>
                <a:gd name="T51" fmla="*/ 24 h 47"/>
                <a:gd name="T52" fmla="*/ 26 w 67"/>
                <a:gd name="T53" fmla="*/ 26 h 47"/>
                <a:gd name="T54" fmla="*/ 21 w 67"/>
                <a:gd name="T55" fmla="*/ 28 h 47"/>
                <a:gd name="T56" fmla="*/ 17 w 67"/>
                <a:gd name="T57" fmla="*/ 28 h 47"/>
                <a:gd name="T58" fmla="*/ 15 w 67"/>
                <a:gd name="T59" fmla="*/ 30 h 47"/>
                <a:gd name="T60" fmla="*/ 15 w 67"/>
                <a:gd name="T61" fmla="*/ 24 h 47"/>
                <a:gd name="T62" fmla="*/ 11 w 67"/>
                <a:gd name="T63" fmla="*/ 28 h 47"/>
                <a:gd name="T64" fmla="*/ 8 w 67"/>
                <a:gd name="T65" fmla="*/ 28 h 47"/>
                <a:gd name="T66" fmla="*/ 4 w 67"/>
                <a:gd name="T67" fmla="*/ 26 h 47"/>
                <a:gd name="T68" fmla="*/ 0 w 67"/>
                <a:gd name="T69" fmla="*/ 26 h 47"/>
                <a:gd name="T70" fmla="*/ 0 w 67"/>
                <a:gd name="T71" fmla="*/ 36 h 47"/>
                <a:gd name="T72" fmla="*/ 6 w 67"/>
                <a:gd name="T73" fmla="*/ 36 h 47"/>
                <a:gd name="T74" fmla="*/ 6 w 67"/>
                <a:gd name="T75" fmla="*/ 37 h 47"/>
                <a:gd name="T76" fmla="*/ 9 w 67"/>
                <a:gd name="T77" fmla="*/ 37 h 47"/>
                <a:gd name="T78" fmla="*/ 9 w 67"/>
                <a:gd name="T79" fmla="*/ 37 h 47"/>
                <a:gd name="T80" fmla="*/ 9 w 67"/>
                <a:gd name="T81" fmla="*/ 41 h 47"/>
                <a:gd name="T82" fmla="*/ 15 w 67"/>
                <a:gd name="T83" fmla="*/ 47 h 47"/>
                <a:gd name="T84" fmla="*/ 15 w 67"/>
                <a:gd name="T85" fmla="*/ 41 h 47"/>
                <a:gd name="T86" fmla="*/ 15 w 67"/>
                <a:gd name="T87" fmla="*/ 41 h 47"/>
                <a:gd name="T88" fmla="*/ 19 w 67"/>
                <a:gd name="T89" fmla="*/ 41 h 47"/>
                <a:gd name="T90" fmla="*/ 19 w 67"/>
                <a:gd name="T91" fmla="*/ 41 h 47"/>
                <a:gd name="T92" fmla="*/ 23 w 67"/>
                <a:gd name="T93" fmla="*/ 45 h 47"/>
                <a:gd name="T94" fmla="*/ 26 w 67"/>
                <a:gd name="T95" fmla="*/ 45 h 47"/>
                <a:gd name="T96" fmla="*/ 30 w 67"/>
                <a:gd name="T97" fmla="*/ 43 h 47"/>
                <a:gd name="T98" fmla="*/ 32 w 67"/>
                <a:gd name="T99" fmla="*/ 45 h 47"/>
                <a:gd name="T100" fmla="*/ 36 w 67"/>
                <a:gd name="T101" fmla="*/ 47 h 47"/>
                <a:gd name="T102" fmla="*/ 39 w 67"/>
                <a:gd name="T103" fmla="*/ 47 h 47"/>
                <a:gd name="T104" fmla="*/ 39 w 67"/>
                <a:gd name="T105" fmla="*/ 45 h 47"/>
                <a:gd name="T106" fmla="*/ 39 w 67"/>
                <a:gd name="T107" fmla="*/ 45 h 47"/>
                <a:gd name="T108" fmla="*/ 45 w 67"/>
                <a:gd name="T109" fmla="*/ 41 h 47"/>
                <a:gd name="T110" fmla="*/ 47 w 67"/>
                <a:gd name="T111" fmla="*/ 39 h 47"/>
                <a:gd name="T112" fmla="*/ 54 w 67"/>
                <a:gd name="T113" fmla="*/ 39 h 47"/>
                <a:gd name="T114" fmla="*/ 54 w 67"/>
                <a:gd name="T115" fmla="*/ 30 h 47"/>
                <a:gd name="T116" fmla="*/ 54 w 67"/>
                <a:gd name="T117" fmla="*/ 30 h 47"/>
                <a:gd name="T118" fmla="*/ 65 w 67"/>
                <a:gd name="T119" fmla="*/ 30 h 47"/>
                <a:gd name="T120" fmla="*/ 65 w 67"/>
                <a:gd name="T121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" h="47">
                  <a:moveTo>
                    <a:pt x="65" y="24"/>
                  </a:moveTo>
                  <a:lnTo>
                    <a:pt x="62" y="23"/>
                  </a:lnTo>
                  <a:lnTo>
                    <a:pt x="62" y="21"/>
                  </a:lnTo>
                  <a:lnTo>
                    <a:pt x="67" y="19"/>
                  </a:lnTo>
                  <a:lnTo>
                    <a:pt x="67" y="8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49" y="2"/>
                  </a:lnTo>
                  <a:lnTo>
                    <a:pt x="52" y="8"/>
                  </a:lnTo>
                  <a:lnTo>
                    <a:pt x="54" y="9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5" y="19"/>
                  </a:lnTo>
                  <a:lnTo>
                    <a:pt x="43" y="21"/>
                  </a:lnTo>
                  <a:lnTo>
                    <a:pt x="41" y="24"/>
                  </a:lnTo>
                  <a:lnTo>
                    <a:pt x="41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3"/>
                  </a:lnTo>
                  <a:lnTo>
                    <a:pt x="36" y="23"/>
                  </a:lnTo>
                  <a:lnTo>
                    <a:pt x="30" y="17"/>
                  </a:lnTo>
                  <a:lnTo>
                    <a:pt x="26" y="17"/>
                  </a:lnTo>
                  <a:lnTo>
                    <a:pt x="26" y="21"/>
                  </a:lnTo>
                  <a:lnTo>
                    <a:pt x="28" y="23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7" y="28"/>
                  </a:lnTo>
                  <a:lnTo>
                    <a:pt x="15" y="30"/>
                  </a:lnTo>
                  <a:lnTo>
                    <a:pt x="15" y="24"/>
                  </a:lnTo>
                  <a:lnTo>
                    <a:pt x="11" y="28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41"/>
                  </a:lnTo>
                  <a:lnTo>
                    <a:pt x="15" y="4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0" y="43"/>
                  </a:lnTo>
                  <a:lnTo>
                    <a:pt x="32" y="45"/>
                  </a:lnTo>
                  <a:lnTo>
                    <a:pt x="36" y="47"/>
                  </a:lnTo>
                  <a:lnTo>
                    <a:pt x="39" y="47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45" y="41"/>
                  </a:lnTo>
                  <a:lnTo>
                    <a:pt x="47" y="39"/>
                  </a:lnTo>
                  <a:lnTo>
                    <a:pt x="54" y="39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65" y="30"/>
                  </a:ln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56" name="Rectangle 160"/>
            <p:cNvSpPr>
              <a:spLocks noChangeArrowheads="1"/>
            </p:cNvSpPr>
            <p:nvPr/>
          </p:nvSpPr>
          <p:spPr bwMode="auto">
            <a:xfrm>
              <a:off x="6742102" y="9176388"/>
              <a:ext cx="6556" cy="786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57" name="Freeform 161"/>
            <p:cNvSpPr>
              <a:spLocks/>
            </p:cNvSpPr>
            <p:nvPr/>
          </p:nvSpPr>
          <p:spPr bwMode="auto">
            <a:xfrm>
              <a:off x="6007927" y="9113459"/>
              <a:ext cx="24910" cy="28843"/>
            </a:xfrm>
            <a:custGeom>
              <a:avLst/>
              <a:gdLst>
                <a:gd name="T0" fmla="*/ 4 w 19"/>
                <a:gd name="T1" fmla="*/ 5 h 22"/>
                <a:gd name="T2" fmla="*/ 6 w 19"/>
                <a:gd name="T3" fmla="*/ 7 h 22"/>
                <a:gd name="T4" fmla="*/ 4 w 19"/>
                <a:gd name="T5" fmla="*/ 9 h 22"/>
                <a:gd name="T6" fmla="*/ 4 w 19"/>
                <a:gd name="T7" fmla="*/ 11 h 22"/>
                <a:gd name="T8" fmla="*/ 7 w 19"/>
                <a:gd name="T9" fmla="*/ 16 h 22"/>
                <a:gd name="T10" fmla="*/ 11 w 19"/>
                <a:gd name="T11" fmla="*/ 11 h 22"/>
                <a:gd name="T12" fmla="*/ 11 w 19"/>
                <a:gd name="T13" fmla="*/ 11 h 22"/>
                <a:gd name="T14" fmla="*/ 11 w 19"/>
                <a:gd name="T15" fmla="*/ 16 h 22"/>
                <a:gd name="T16" fmla="*/ 15 w 19"/>
                <a:gd name="T17" fmla="*/ 22 h 22"/>
                <a:gd name="T18" fmla="*/ 19 w 19"/>
                <a:gd name="T19" fmla="*/ 15 h 22"/>
                <a:gd name="T20" fmla="*/ 13 w 19"/>
                <a:gd name="T21" fmla="*/ 7 h 22"/>
                <a:gd name="T22" fmla="*/ 11 w 19"/>
                <a:gd name="T23" fmla="*/ 3 h 22"/>
                <a:gd name="T24" fmla="*/ 6 w 19"/>
                <a:gd name="T25" fmla="*/ 0 h 22"/>
                <a:gd name="T26" fmla="*/ 0 w 19"/>
                <a:gd name="T27" fmla="*/ 5 h 22"/>
                <a:gd name="T28" fmla="*/ 4 w 19"/>
                <a:gd name="T2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2">
                  <a:moveTo>
                    <a:pt x="4" y="5"/>
                  </a:moveTo>
                  <a:lnTo>
                    <a:pt x="6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6"/>
                  </a:lnTo>
                  <a:lnTo>
                    <a:pt x="15" y="22"/>
                  </a:lnTo>
                  <a:lnTo>
                    <a:pt x="19" y="15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58" name="Freeform 162"/>
            <p:cNvSpPr>
              <a:spLocks/>
            </p:cNvSpPr>
            <p:nvPr/>
          </p:nvSpPr>
          <p:spPr bwMode="auto">
            <a:xfrm>
              <a:off x="6024970" y="9093793"/>
              <a:ext cx="17044" cy="31465"/>
            </a:xfrm>
            <a:custGeom>
              <a:avLst/>
              <a:gdLst>
                <a:gd name="T0" fmla="*/ 0 w 13"/>
                <a:gd name="T1" fmla="*/ 15 h 24"/>
                <a:gd name="T2" fmla="*/ 0 w 13"/>
                <a:gd name="T3" fmla="*/ 20 h 24"/>
                <a:gd name="T4" fmla="*/ 4 w 13"/>
                <a:gd name="T5" fmla="*/ 24 h 24"/>
                <a:gd name="T6" fmla="*/ 7 w 13"/>
                <a:gd name="T7" fmla="*/ 20 h 24"/>
                <a:gd name="T8" fmla="*/ 6 w 13"/>
                <a:gd name="T9" fmla="*/ 18 h 24"/>
                <a:gd name="T10" fmla="*/ 6 w 13"/>
                <a:gd name="T11" fmla="*/ 16 h 24"/>
                <a:gd name="T12" fmla="*/ 7 w 13"/>
                <a:gd name="T13" fmla="*/ 16 h 24"/>
                <a:gd name="T14" fmla="*/ 7 w 13"/>
                <a:gd name="T15" fmla="*/ 18 h 24"/>
                <a:gd name="T16" fmla="*/ 13 w 13"/>
                <a:gd name="T17" fmla="*/ 18 h 24"/>
                <a:gd name="T18" fmla="*/ 7 w 13"/>
                <a:gd name="T19" fmla="*/ 0 h 24"/>
                <a:gd name="T20" fmla="*/ 7 w 13"/>
                <a:gd name="T21" fmla="*/ 9 h 24"/>
                <a:gd name="T22" fmla="*/ 4 w 13"/>
                <a:gd name="T23" fmla="*/ 5 h 24"/>
                <a:gd name="T24" fmla="*/ 0 w 13"/>
                <a:gd name="T25" fmla="*/ 5 h 24"/>
                <a:gd name="T26" fmla="*/ 0 w 13"/>
                <a:gd name="T27" fmla="*/ 11 h 24"/>
                <a:gd name="T28" fmla="*/ 6 w 13"/>
                <a:gd name="T29" fmla="*/ 13 h 24"/>
                <a:gd name="T30" fmla="*/ 6 w 13"/>
                <a:gd name="T31" fmla="*/ 15 h 24"/>
                <a:gd name="T32" fmla="*/ 0 w 13"/>
                <a:gd name="T3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24">
                  <a:moveTo>
                    <a:pt x="0" y="15"/>
                  </a:moveTo>
                  <a:lnTo>
                    <a:pt x="0" y="20"/>
                  </a:lnTo>
                  <a:lnTo>
                    <a:pt x="4" y="24"/>
                  </a:lnTo>
                  <a:lnTo>
                    <a:pt x="7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13" y="18"/>
                  </a:lnTo>
                  <a:lnTo>
                    <a:pt x="7" y="0"/>
                  </a:lnTo>
                  <a:lnTo>
                    <a:pt x="7" y="9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59" name="Rectangle 163"/>
            <p:cNvSpPr>
              <a:spLocks noChangeArrowheads="1"/>
            </p:cNvSpPr>
            <p:nvPr/>
          </p:nvSpPr>
          <p:spPr bwMode="auto">
            <a:xfrm>
              <a:off x="6013171" y="9102971"/>
              <a:ext cx="9178" cy="786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60" name="Freeform 164"/>
            <p:cNvSpPr>
              <a:spLocks/>
            </p:cNvSpPr>
            <p:nvPr/>
          </p:nvSpPr>
          <p:spPr bwMode="auto">
            <a:xfrm>
              <a:off x="5948931" y="10648671"/>
              <a:ext cx="13110" cy="13110"/>
            </a:xfrm>
            <a:custGeom>
              <a:avLst/>
              <a:gdLst>
                <a:gd name="T0" fmla="*/ 10 w 10"/>
                <a:gd name="T1" fmla="*/ 0 h 10"/>
                <a:gd name="T2" fmla="*/ 4 w 10"/>
                <a:gd name="T3" fmla="*/ 0 h 10"/>
                <a:gd name="T4" fmla="*/ 0 w 10"/>
                <a:gd name="T5" fmla="*/ 4 h 10"/>
                <a:gd name="T6" fmla="*/ 0 w 10"/>
                <a:gd name="T7" fmla="*/ 6 h 10"/>
                <a:gd name="T8" fmla="*/ 4 w 10"/>
                <a:gd name="T9" fmla="*/ 10 h 10"/>
                <a:gd name="T10" fmla="*/ 10 w 10"/>
                <a:gd name="T11" fmla="*/ 4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61" name="Freeform 165"/>
            <p:cNvSpPr>
              <a:spLocks/>
            </p:cNvSpPr>
            <p:nvPr/>
          </p:nvSpPr>
          <p:spPr bwMode="auto">
            <a:xfrm>
              <a:off x="5821761" y="9900075"/>
              <a:ext cx="14422" cy="15732"/>
            </a:xfrm>
            <a:custGeom>
              <a:avLst/>
              <a:gdLst>
                <a:gd name="T0" fmla="*/ 6 w 11"/>
                <a:gd name="T1" fmla="*/ 6 h 12"/>
                <a:gd name="T2" fmla="*/ 0 w 11"/>
                <a:gd name="T3" fmla="*/ 12 h 12"/>
                <a:gd name="T4" fmla="*/ 6 w 11"/>
                <a:gd name="T5" fmla="*/ 12 h 12"/>
                <a:gd name="T6" fmla="*/ 11 w 11"/>
                <a:gd name="T7" fmla="*/ 10 h 12"/>
                <a:gd name="T8" fmla="*/ 11 w 11"/>
                <a:gd name="T9" fmla="*/ 0 h 12"/>
                <a:gd name="T10" fmla="*/ 6 w 11"/>
                <a:gd name="T11" fmla="*/ 0 h 12"/>
                <a:gd name="T12" fmla="*/ 6 w 11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6" y="6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62" name="Freeform 166"/>
            <p:cNvSpPr>
              <a:spLocks/>
            </p:cNvSpPr>
            <p:nvPr/>
          </p:nvSpPr>
          <p:spPr bwMode="auto">
            <a:xfrm>
              <a:off x="5962041" y="10668337"/>
              <a:ext cx="14422" cy="7866"/>
            </a:xfrm>
            <a:custGeom>
              <a:avLst/>
              <a:gdLst>
                <a:gd name="T0" fmla="*/ 5 w 11"/>
                <a:gd name="T1" fmla="*/ 6 h 6"/>
                <a:gd name="T2" fmla="*/ 11 w 11"/>
                <a:gd name="T3" fmla="*/ 6 h 6"/>
                <a:gd name="T4" fmla="*/ 11 w 11"/>
                <a:gd name="T5" fmla="*/ 0 h 6"/>
                <a:gd name="T6" fmla="*/ 0 w 11"/>
                <a:gd name="T7" fmla="*/ 0 h 6"/>
                <a:gd name="T8" fmla="*/ 5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lnTo>
                    <a:pt x="11" y="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63" name="Freeform 167"/>
            <p:cNvSpPr>
              <a:spLocks/>
            </p:cNvSpPr>
            <p:nvPr/>
          </p:nvSpPr>
          <p:spPr bwMode="auto">
            <a:xfrm>
              <a:off x="5993506" y="9552653"/>
              <a:ext cx="17044" cy="24910"/>
            </a:xfrm>
            <a:custGeom>
              <a:avLst/>
              <a:gdLst>
                <a:gd name="T0" fmla="*/ 7 w 13"/>
                <a:gd name="T1" fmla="*/ 12 h 19"/>
                <a:gd name="T2" fmla="*/ 7 w 13"/>
                <a:gd name="T3" fmla="*/ 10 h 19"/>
                <a:gd name="T4" fmla="*/ 9 w 13"/>
                <a:gd name="T5" fmla="*/ 12 h 19"/>
                <a:gd name="T6" fmla="*/ 13 w 13"/>
                <a:gd name="T7" fmla="*/ 12 h 19"/>
                <a:gd name="T8" fmla="*/ 13 w 13"/>
                <a:gd name="T9" fmla="*/ 2 h 19"/>
                <a:gd name="T10" fmla="*/ 9 w 13"/>
                <a:gd name="T11" fmla="*/ 2 h 19"/>
                <a:gd name="T12" fmla="*/ 7 w 13"/>
                <a:gd name="T13" fmla="*/ 0 h 19"/>
                <a:gd name="T14" fmla="*/ 3 w 13"/>
                <a:gd name="T15" fmla="*/ 0 h 19"/>
                <a:gd name="T16" fmla="*/ 3 w 13"/>
                <a:gd name="T17" fmla="*/ 4 h 19"/>
                <a:gd name="T18" fmla="*/ 0 w 13"/>
                <a:gd name="T19" fmla="*/ 4 h 19"/>
                <a:gd name="T20" fmla="*/ 0 w 13"/>
                <a:gd name="T21" fmla="*/ 15 h 19"/>
                <a:gd name="T22" fmla="*/ 3 w 13"/>
                <a:gd name="T23" fmla="*/ 19 h 19"/>
                <a:gd name="T24" fmla="*/ 13 w 13"/>
                <a:gd name="T25" fmla="*/ 19 h 19"/>
                <a:gd name="T26" fmla="*/ 9 w 13"/>
                <a:gd name="T27" fmla="*/ 13 h 19"/>
                <a:gd name="T28" fmla="*/ 7 w 13"/>
                <a:gd name="T2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9">
                  <a:moveTo>
                    <a:pt x="7" y="12"/>
                  </a:moveTo>
                  <a:lnTo>
                    <a:pt x="7" y="10"/>
                  </a:lnTo>
                  <a:lnTo>
                    <a:pt x="9" y="12"/>
                  </a:lnTo>
                  <a:lnTo>
                    <a:pt x="13" y="12"/>
                  </a:lnTo>
                  <a:lnTo>
                    <a:pt x="13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13" y="19"/>
                  </a:lnTo>
                  <a:lnTo>
                    <a:pt x="9" y="13"/>
                  </a:lnTo>
                  <a:lnTo>
                    <a:pt x="7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64" name="Freeform 168"/>
            <p:cNvSpPr>
              <a:spLocks/>
            </p:cNvSpPr>
            <p:nvPr/>
          </p:nvSpPr>
          <p:spPr bwMode="auto">
            <a:xfrm>
              <a:off x="6002682" y="9531676"/>
              <a:ext cx="19666" cy="17044"/>
            </a:xfrm>
            <a:custGeom>
              <a:avLst/>
              <a:gdLst>
                <a:gd name="T0" fmla="*/ 15 w 15"/>
                <a:gd name="T1" fmla="*/ 5 h 13"/>
                <a:gd name="T2" fmla="*/ 11 w 15"/>
                <a:gd name="T3" fmla="*/ 2 h 13"/>
                <a:gd name="T4" fmla="*/ 10 w 15"/>
                <a:gd name="T5" fmla="*/ 3 h 13"/>
                <a:gd name="T6" fmla="*/ 10 w 15"/>
                <a:gd name="T7" fmla="*/ 0 h 13"/>
                <a:gd name="T8" fmla="*/ 4 w 15"/>
                <a:gd name="T9" fmla="*/ 0 h 13"/>
                <a:gd name="T10" fmla="*/ 0 w 15"/>
                <a:gd name="T11" fmla="*/ 3 h 13"/>
                <a:gd name="T12" fmla="*/ 0 w 15"/>
                <a:gd name="T13" fmla="*/ 7 h 13"/>
                <a:gd name="T14" fmla="*/ 2 w 15"/>
                <a:gd name="T15" fmla="*/ 9 h 13"/>
                <a:gd name="T16" fmla="*/ 2 w 15"/>
                <a:gd name="T17" fmla="*/ 13 h 13"/>
                <a:gd name="T18" fmla="*/ 10 w 15"/>
                <a:gd name="T19" fmla="*/ 13 h 13"/>
                <a:gd name="T20" fmla="*/ 10 w 15"/>
                <a:gd name="T21" fmla="*/ 9 h 13"/>
                <a:gd name="T22" fmla="*/ 15 w 15"/>
                <a:gd name="T23" fmla="*/ 9 h 13"/>
                <a:gd name="T24" fmla="*/ 15 w 15"/>
                <a:gd name="T2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3">
                  <a:moveTo>
                    <a:pt x="15" y="5"/>
                  </a:moveTo>
                  <a:lnTo>
                    <a:pt x="11" y="2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3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15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65" name="Freeform 169"/>
            <p:cNvSpPr>
              <a:spLocks/>
            </p:cNvSpPr>
            <p:nvPr/>
          </p:nvSpPr>
          <p:spPr bwMode="auto">
            <a:xfrm>
              <a:off x="6736858" y="9320601"/>
              <a:ext cx="17044" cy="27532"/>
            </a:xfrm>
            <a:custGeom>
              <a:avLst/>
              <a:gdLst>
                <a:gd name="T0" fmla="*/ 0 w 13"/>
                <a:gd name="T1" fmla="*/ 8 h 21"/>
                <a:gd name="T2" fmla="*/ 13 w 13"/>
                <a:gd name="T3" fmla="*/ 21 h 21"/>
                <a:gd name="T4" fmla="*/ 5 w 13"/>
                <a:gd name="T5" fmla="*/ 8 h 21"/>
                <a:gd name="T6" fmla="*/ 5 w 13"/>
                <a:gd name="T7" fmla="*/ 6 h 21"/>
                <a:gd name="T8" fmla="*/ 0 w 13"/>
                <a:gd name="T9" fmla="*/ 0 h 21"/>
                <a:gd name="T10" fmla="*/ 0 w 13"/>
                <a:gd name="T11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1">
                  <a:moveTo>
                    <a:pt x="0" y="8"/>
                  </a:moveTo>
                  <a:lnTo>
                    <a:pt x="13" y="21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66" name="Freeform 170"/>
            <p:cNvSpPr>
              <a:spLocks noEditPoints="1"/>
            </p:cNvSpPr>
            <p:nvPr/>
          </p:nvSpPr>
          <p:spPr bwMode="auto">
            <a:xfrm>
              <a:off x="6019726" y="9215719"/>
              <a:ext cx="36709" cy="102260"/>
            </a:xfrm>
            <a:custGeom>
              <a:avLst/>
              <a:gdLst>
                <a:gd name="T0" fmla="*/ 25 w 28"/>
                <a:gd name="T1" fmla="*/ 35 h 78"/>
                <a:gd name="T2" fmla="*/ 19 w 28"/>
                <a:gd name="T3" fmla="*/ 35 h 78"/>
                <a:gd name="T4" fmla="*/ 21 w 28"/>
                <a:gd name="T5" fmla="*/ 30 h 78"/>
                <a:gd name="T6" fmla="*/ 17 w 28"/>
                <a:gd name="T7" fmla="*/ 19 h 78"/>
                <a:gd name="T8" fmla="*/ 17 w 28"/>
                <a:gd name="T9" fmla="*/ 19 h 78"/>
                <a:gd name="T10" fmla="*/ 15 w 28"/>
                <a:gd name="T11" fmla="*/ 13 h 78"/>
                <a:gd name="T12" fmla="*/ 19 w 28"/>
                <a:gd name="T13" fmla="*/ 9 h 78"/>
                <a:gd name="T14" fmla="*/ 11 w 28"/>
                <a:gd name="T15" fmla="*/ 0 h 78"/>
                <a:gd name="T16" fmla="*/ 10 w 28"/>
                <a:gd name="T17" fmla="*/ 2 h 78"/>
                <a:gd name="T18" fmla="*/ 6 w 28"/>
                <a:gd name="T19" fmla="*/ 13 h 78"/>
                <a:gd name="T20" fmla="*/ 10 w 28"/>
                <a:gd name="T21" fmla="*/ 17 h 78"/>
                <a:gd name="T22" fmla="*/ 4 w 28"/>
                <a:gd name="T23" fmla="*/ 24 h 78"/>
                <a:gd name="T24" fmla="*/ 10 w 28"/>
                <a:gd name="T25" fmla="*/ 20 h 78"/>
                <a:gd name="T26" fmla="*/ 11 w 28"/>
                <a:gd name="T27" fmla="*/ 24 h 78"/>
                <a:gd name="T28" fmla="*/ 6 w 28"/>
                <a:gd name="T29" fmla="*/ 32 h 78"/>
                <a:gd name="T30" fmla="*/ 11 w 28"/>
                <a:gd name="T31" fmla="*/ 37 h 78"/>
                <a:gd name="T32" fmla="*/ 10 w 28"/>
                <a:gd name="T33" fmla="*/ 41 h 78"/>
                <a:gd name="T34" fmla="*/ 4 w 28"/>
                <a:gd name="T35" fmla="*/ 52 h 78"/>
                <a:gd name="T36" fmla="*/ 15 w 28"/>
                <a:gd name="T37" fmla="*/ 47 h 78"/>
                <a:gd name="T38" fmla="*/ 13 w 28"/>
                <a:gd name="T39" fmla="*/ 52 h 78"/>
                <a:gd name="T40" fmla="*/ 10 w 28"/>
                <a:gd name="T41" fmla="*/ 56 h 78"/>
                <a:gd name="T42" fmla="*/ 6 w 28"/>
                <a:gd name="T43" fmla="*/ 62 h 78"/>
                <a:gd name="T44" fmla="*/ 4 w 28"/>
                <a:gd name="T45" fmla="*/ 67 h 78"/>
                <a:gd name="T46" fmla="*/ 2 w 28"/>
                <a:gd name="T47" fmla="*/ 69 h 78"/>
                <a:gd name="T48" fmla="*/ 8 w 28"/>
                <a:gd name="T49" fmla="*/ 75 h 78"/>
                <a:gd name="T50" fmla="*/ 13 w 28"/>
                <a:gd name="T51" fmla="*/ 78 h 78"/>
                <a:gd name="T52" fmla="*/ 10 w 28"/>
                <a:gd name="T53" fmla="*/ 71 h 78"/>
                <a:gd name="T54" fmla="*/ 10 w 28"/>
                <a:gd name="T55" fmla="*/ 63 h 78"/>
                <a:gd name="T56" fmla="*/ 13 w 28"/>
                <a:gd name="T57" fmla="*/ 65 h 78"/>
                <a:gd name="T58" fmla="*/ 15 w 28"/>
                <a:gd name="T59" fmla="*/ 71 h 78"/>
                <a:gd name="T60" fmla="*/ 23 w 28"/>
                <a:gd name="T61" fmla="*/ 69 h 78"/>
                <a:gd name="T62" fmla="*/ 21 w 28"/>
                <a:gd name="T63" fmla="*/ 63 h 78"/>
                <a:gd name="T64" fmla="*/ 26 w 28"/>
                <a:gd name="T65" fmla="*/ 52 h 78"/>
                <a:gd name="T66" fmla="*/ 21 w 28"/>
                <a:gd name="T67" fmla="*/ 45 h 78"/>
                <a:gd name="T68" fmla="*/ 25 w 28"/>
                <a:gd name="T69" fmla="*/ 41 h 78"/>
                <a:gd name="T70" fmla="*/ 15 w 28"/>
                <a:gd name="T71" fmla="*/ 28 h 78"/>
                <a:gd name="T72" fmla="*/ 13 w 28"/>
                <a:gd name="T73" fmla="*/ 34 h 78"/>
                <a:gd name="T74" fmla="*/ 11 w 28"/>
                <a:gd name="T75" fmla="*/ 28 h 78"/>
                <a:gd name="T76" fmla="*/ 13 w 28"/>
                <a:gd name="T77" fmla="*/ 60 h 78"/>
                <a:gd name="T78" fmla="*/ 17 w 28"/>
                <a:gd name="T79" fmla="*/ 60 h 78"/>
                <a:gd name="T80" fmla="*/ 17 w 28"/>
                <a:gd name="T81" fmla="*/ 62 h 78"/>
                <a:gd name="T82" fmla="*/ 13 w 28"/>
                <a:gd name="T83" fmla="*/ 60 h 78"/>
                <a:gd name="T84" fmla="*/ 15 w 28"/>
                <a:gd name="T85" fmla="*/ 43 h 78"/>
                <a:gd name="T86" fmla="*/ 19 w 28"/>
                <a:gd name="T87" fmla="*/ 43 h 78"/>
                <a:gd name="T88" fmla="*/ 15 w 28"/>
                <a:gd name="T89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" h="78">
                  <a:moveTo>
                    <a:pt x="25" y="41"/>
                  </a:moveTo>
                  <a:lnTo>
                    <a:pt x="25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4"/>
                  </a:lnTo>
                  <a:lnTo>
                    <a:pt x="21" y="30"/>
                  </a:lnTo>
                  <a:lnTo>
                    <a:pt x="21" y="22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9" y="9"/>
                  </a:lnTo>
                  <a:lnTo>
                    <a:pt x="19" y="4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6" y="6"/>
                  </a:lnTo>
                  <a:lnTo>
                    <a:pt x="6" y="13"/>
                  </a:lnTo>
                  <a:lnTo>
                    <a:pt x="10" y="13"/>
                  </a:lnTo>
                  <a:lnTo>
                    <a:pt x="10" y="17"/>
                  </a:lnTo>
                  <a:lnTo>
                    <a:pt x="4" y="17"/>
                  </a:lnTo>
                  <a:lnTo>
                    <a:pt x="4" y="24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41"/>
                  </a:lnTo>
                  <a:lnTo>
                    <a:pt x="8" y="45"/>
                  </a:lnTo>
                  <a:lnTo>
                    <a:pt x="4" y="52"/>
                  </a:lnTo>
                  <a:lnTo>
                    <a:pt x="10" y="52"/>
                  </a:lnTo>
                  <a:lnTo>
                    <a:pt x="15" y="47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60"/>
                  </a:lnTo>
                  <a:lnTo>
                    <a:pt x="10" y="56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8" y="78"/>
                  </a:lnTo>
                  <a:lnTo>
                    <a:pt x="13" y="78"/>
                  </a:lnTo>
                  <a:lnTo>
                    <a:pt x="13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13" y="65"/>
                  </a:lnTo>
                  <a:lnTo>
                    <a:pt x="13" y="67"/>
                  </a:lnTo>
                  <a:lnTo>
                    <a:pt x="15" y="71"/>
                  </a:lnTo>
                  <a:lnTo>
                    <a:pt x="19" y="76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1" y="63"/>
                  </a:lnTo>
                  <a:lnTo>
                    <a:pt x="26" y="58"/>
                  </a:lnTo>
                  <a:lnTo>
                    <a:pt x="26" y="52"/>
                  </a:lnTo>
                  <a:lnTo>
                    <a:pt x="25" y="52"/>
                  </a:lnTo>
                  <a:lnTo>
                    <a:pt x="21" y="45"/>
                  </a:lnTo>
                  <a:lnTo>
                    <a:pt x="28" y="45"/>
                  </a:lnTo>
                  <a:lnTo>
                    <a:pt x="25" y="41"/>
                  </a:lnTo>
                  <a:close/>
                  <a:moveTo>
                    <a:pt x="11" y="24"/>
                  </a:moveTo>
                  <a:lnTo>
                    <a:pt x="15" y="28"/>
                  </a:lnTo>
                  <a:lnTo>
                    <a:pt x="15" y="32"/>
                  </a:lnTo>
                  <a:lnTo>
                    <a:pt x="13" y="34"/>
                  </a:lnTo>
                  <a:lnTo>
                    <a:pt x="13" y="30"/>
                  </a:lnTo>
                  <a:lnTo>
                    <a:pt x="11" y="28"/>
                  </a:lnTo>
                  <a:lnTo>
                    <a:pt x="11" y="24"/>
                  </a:lnTo>
                  <a:close/>
                  <a:moveTo>
                    <a:pt x="13" y="60"/>
                  </a:moveTo>
                  <a:lnTo>
                    <a:pt x="17" y="60"/>
                  </a:lnTo>
                  <a:lnTo>
                    <a:pt x="17" y="60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3" y="60"/>
                  </a:lnTo>
                  <a:close/>
                  <a:moveTo>
                    <a:pt x="15" y="45"/>
                  </a:moveTo>
                  <a:lnTo>
                    <a:pt x="15" y="43"/>
                  </a:lnTo>
                  <a:lnTo>
                    <a:pt x="15" y="43"/>
                  </a:lnTo>
                  <a:lnTo>
                    <a:pt x="19" y="43"/>
                  </a:lnTo>
                  <a:lnTo>
                    <a:pt x="21" y="45"/>
                  </a:lnTo>
                  <a:lnTo>
                    <a:pt x="15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67" name="Rectangle 171"/>
            <p:cNvSpPr>
              <a:spLocks noChangeArrowheads="1"/>
            </p:cNvSpPr>
            <p:nvPr/>
          </p:nvSpPr>
          <p:spPr bwMode="auto">
            <a:xfrm>
              <a:off x="6044635" y="9122636"/>
              <a:ext cx="7866" cy="104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68" name="Freeform 172"/>
            <p:cNvSpPr>
              <a:spLocks noEditPoints="1"/>
            </p:cNvSpPr>
            <p:nvPr/>
          </p:nvSpPr>
          <p:spPr bwMode="auto">
            <a:xfrm>
              <a:off x="6027592" y="9314046"/>
              <a:ext cx="24910" cy="51130"/>
            </a:xfrm>
            <a:custGeom>
              <a:avLst/>
              <a:gdLst>
                <a:gd name="T0" fmla="*/ 17 w 19"/>
                <a:gd name="T1" fmla="*/ 16 h 39"/>
                <a:gd name="T2" fmla="*/ 17 w 19"/>
                <a:gd name="T3" fmla="*/ 16 h 39"/>
                <a:gd name="T4" fmla="*/ 17 w 19"/>
                <a:gd name="T5" fmla="*/ 16 h 39"/>
                <a:gd name="T6" fmla="*/ 19 w 19"/>
                <a:gd name="T7" fmla="*/ 16 h 39"/>
                <a:gd name="T8" fmla="*/ 19 w 19"/>
                <a:gd name="T9" fmla="*/ 9 h 39"/>
                <a:gd name="T10" fmla="*/ 9 w 19"/>
                <a:gd name="T11" fmla="*/ 9 h 39"/>
                <a:gd name="T12" fmla="*/ 9 w 19"/>
                <a:gd name="T13" fmla="*/ 7 h 39"/>
                <a:gd name="T14" fmla="*/ 17 w 19"/>
                <a:gd name="T15" fmla="*/ 7 h 39"/>
                <a:gd name="T16" fmla="*/ 9 w 19"/>
                <a:gd name="T17" fmla="*/ 0 h 39"/>
                <a:gd name="T18" fmla="*/ 9 w 19"/>
                <a:gd name="T19" fmla="*/ 5 h 39"/>
                <a:gd name="T20" fmla="*/ 0 w 19"/>
                <a:gd name="T21" fmla="*/ 5 h 39"/>
                <a:gd name="T22" fmla="*/ 4 w 19"/>
                <a:gd name="T23" fmla="*/ 9 h 39"/>
                <a:gd name="T24" fmla="*/ 4 w 19"/>
                <a:gd name="T25" fmla="*/ 15 h 39"/>
                <a:gd name="T26" fmla="*/ 0 w 19"/>
                <a:gd name="T27" fmla="*/ 18 h 39"/>
                <a:gd name="T28" fmla="*/ 2 w 19"/>
                <a:gd name="T29" fmla="*/ 18 h 39"/>
                <a:gd name="T30" fmla="*/ 2 w 19"/>
                <a:gd name="T31" fmla="*/ 24 h 39"/>
                <a:gd name="T32" fmla="*/ 7 w 19"/>
                <a:gd name="T33" fmla="*/ 29 h 39"/>
                <a:gd name="T34" fmla="*/ 7 w 19"/>
                <a:gd name="T35" fmla="*/ 35 h 39"/>
                <a:gd name="T36" fmla="*/ 15 w 19"/>
                <a:gd name="T37" fmla="*/ 39 h 39"/>
                <a:gd name="T38" fmla="*/ 15 w 19"/>
                <a:gd name="T39" fmla="*/ 28 h 39"/>
                <a:gd name="T40" fmla="*/ 17 w 19"/>
                <a:gd name="T41" fmla="*/ 26 h 39"/>
                <a:gd name="T42" fmla="*/ 15 w 19"/>
                <a:gd name="T43" fmla="*/ 24 h 39"/>
                <a:gd name="T44" fmla="*/ 15 w 19"/>
                <a:gd name="T45" fmla="*/ 16 h 39"/>
                <a:gd name="T46" fmla="*/ 17 w 19"/>
                <a:gd name="T47" fmla="*/ 16 h 39"/>
                <a:gd name="T48" fmla="*/ 7 w 19"/>
                <a:gd name="T49" fmla="*/ 18 h 39"/>
                <a:gd name="T50" fmla="*/ 7 w 19"/>
                <a:gd name="T51" fmla="*/ 24 h 39"/>
                <a:gd name="T52" fmla="*/ 2 w 19"/>
                <a:gd name="T53" fmla="*/ 18 h 39"/>
                <a:gd name="T54" fmla="*/ 7 w 19"/>
                <a:gd name="T55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" h="39">
                  <a:moveTo>
                    <a:pt x="17" y="16"/>
                  </a:moveTo>
                  <a:lnTo>
                    <a:pt x="17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17" y="7"/>
                  </a:lnTo>
                  <a:lnTo>
                    <a:pt x="9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15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7" y="35"/>
                  </a:lnTo>
                  <a:lnTo>
                    <a:pt x="15" y="39"/>
                  </a:lnTo>
                  <a:lnTo>
                    <a:pt x="15" y="28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5" y="16"/>
                  </a:lnTo>
                  <a:lnTo>
                    <a:pt x="17" y="16"/>
                  </a:lnTo>
                  <a:close/>
                  <a:moveTo>
                    <a:pt x="7" y="18"/>
                  </a:moveTo>
                  <a:lnTo>
                    <a:pt x="7" y="24"/>
                  </a:lnTo>
                  <a:lnTo>
                    <a:pt x="2" y="18"/>
                  </a:lnTo>
                  <a:lnTo>
                    <a:pt x="7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69" name="Freeform 173"/>
            <p:cNvSpPr>
              <a:spLocks/>
            </p:cNvSpPr>
            <p:nvPr/>
          </p:nvSpPr>
          <p:spPr bwMode="auto">
            <a:xfrm>
              <a:off x="5406166" y="9707354"/>
              <a:ext cx="158635" cy="350045"/>
            </a:xfrm>
            <a:custGeom>
              <a:avLst/>
              <a:gdLst>
                <a:gd name="T0" fmla="*/ 114 w 121"/>
                <a:gd name="T1" fmla="*/ 48 h 267"/>
                <a:gd name="T2" fmla="*/ 110 w 121"/>
                <a:gd name="T3" fmla="*/ 43 h 267"/>
                <a:gd name="T4" fmla="*/ 106 w 121"/>
                <a:gd name="T5" fmla="*/ 17 h 267"/>
                <a:gd name="T6" fmla="*/ 101 w 121"/>
                <a:gd name="T7" fmla="*/ 7 h 267"/>
                <a:gd name="T8" fmla="*/ 93 w 121"/>
                <a:gd name="T9" fmla="*/ 20 h 267"/>
                <a:gd name="T10" fmla="*/ 91 w 121"/>
                <a:gd name="T11" fmla="*/ 26 h 267"/>
                <a:gd name="T12" fmla="*/ 84 w 121"/>
                <a:gd name="T13" fmla="*/ 35 h 267"/>
                <a:gd name="T14" fmla="*/ 77 w 121"/>
                <a:gd name="T15" fmla="*/ 34 h 267"/>
                <a:gd name="T16" fmla="*/ 78 w 121"/>
                <a:gd name="T17" fmla="*/ 45 h 267"/>
                <a:gd name="T18" fmla="*/ 77 w 121"/>
                <a:gd name="T19" fmla="*/ 45 h 267"/>
                <a:gd name="T20" fmla="*/ 75 w 121"/>
                <a:gd name="T21" fmla="*/ 54 h 267"/>
                <a:gd name="T22" fmla="*/ 75 w 121"/>
                <a:gd name="T23" fmla="*/ 58 h 267"/>
                <a:gd name="T24" fmla="*/ 67 w 121"/>
                <a:gd name="T25" fmla="*/ 62 h 267"/>
                <a:gd name="T26" fmla="*/ 60 w 121"/>
                <a:gd name="T27" fmla="*/ 63 h 267"/>
                <a:gd name="T28" fmla="*/ 52 w 121"/>
                <a:gd name="T29" fmla="*/ 69 h 267"/>
                <a:gd name="T30" fmla="*/ 54 w 121"/>
                <a:gd name="T31" fmla="*/ 75 h 267"/>
                <a:gd name="T32" fmla="*/ 52 w 121"/>
                <a:gd name="T33" fmla="*/ 78 h 267"/>
                <a:gd name="T34" fmla="*/ 43 w 121"/>
                <a:gd name="T35" fmla="*/ 75 h 267"/>
                <a:gd name="T36" fmla="*/ 39 w 121"/>
                <a:gd name="T37" fmla="*/ 82 h 267"/>
                <a:gd name="T38" fmla="*/ 34 w 121"/>
                <a:gd name="T39" fmla="*/ 82 h 267"/>
                <a:gd name="T40" fmla="*/ 24 w 121"/>
                <a:gd name="T41" fmla="*/ 84 h 267"/>
                <a:gd name="T42" fmla="*/ 15 w 121"/>
                <a:gd name="T43" fmla="*/ 97 h 267"/>
                <a:gd name="T44" fmla="*/ 13 w 121"/>
                <a:gd name="T45" fmla="*/ 114 h 267"/>
                <a:gd name="T46" fmla="*/ 15 w 121"/>
                <a:gd name="T47" fmla="*/ 131 h 267"/>
                <a:gd name="T48" fmla="*/ 17 w 121"/>
                <a:gd name="T49" fmla="*/ 138 h 267"/>
                <a:gd name="T50" fmla="*/ 21 w 121"/>
                <a:gd name="T51" fmla="*/ 151 h 267"/>
                <a:gd name="T52" fmla="*/ 17 w 121"/>
                <a:gd name="T53" fmla="*/ 166 h 267"/>
                <a:gd name="T54" fmla="*/ 2 w 121"/>
                <a:gd name="T55" fmla="*/ 192 h 267"/>
                <a:gd name="T56" fmla="*/ 0 w 121"/>
                <a:gd name="T57" fmla="*/ 200 h 267"/>
                <a:gd name="T58" fmla="*/ 4 w 121"/>
                <a:gd name="T59" fmla="*/ 215 h 267"/>
                <a:gd name="T60" fmla="*/ 6 w 121"/>
                <a:gd name="T61" fmla="*/ 218 h 267"/>
                <a:gd name="T62" fmla="*/ 9 w 121"/>
                <a:gd name="T63" fmla="*/ 229 h 267"/>
                <a:gd name="T64" fmla="*/ 6 w 121"/>
                <a:gd name="T65" fmla="*/ 235 h 267"/>
                <a:gd name="T66" fmla="*/ 13 w 121"/>
                <a:gd name="T67" fmla="*/ 256 h 267"/>
                <a:gd name="T68" fmla="*/ 21 w 121"/>
                <a:gd name="T69" fmla="*/ 261 h 267"/>
                <a:gd name="T70" fmla="*/ 26 w 121"/>
                <a:gd name="T71" fmla="*/ 265 h 267"/>
                <a:gd name="T72" fmla="*/ 41 w 121"/>
                <a:gd name="T73" fmla="*/ 263 h 267"/>
                <a:gd name="T74" fmla="*/ 47 w 121"/>
                <a:gd name="T75" fmla="*/ 261 h 267"/>
                <a:gd name="T76" fmla="*/ 56 w 121"/>
                <a:gd name="T77" fmla="*/ 259 h 267"/>
                <a:gd name="T78" fmla="*/ 65 w 121"/>
                <a:gd name="T79" fmla="*/ 250 h 267"/>
                <a:gd name="T80" fmla="*/ 67 w 121"/>
                <a:gd name="T81" fmla="*/ 246 h 267"/>
                <a:gd name="T82" fmla="*/ 69 w 121"/>
                <a:gd name="T83" fmla="*/ 241 h 267"/>
                <a:gd name="T84" fmla="*/ 73 w 121"/>
                <a:gd name="T85" fmla="*/ 231 h 267"/>
                <a:gd name="T86" fmla="*/ 80 w 121"/>
                <a:gd name="T87" fmla="*/ 205 h 267"/>
                <a:gd name="T88" fmla="*/ 82 w 121"/>
                <a:gd name="T89" fmla="*/ 196 h 267"/>
                <a:gd name="T90" fmla="*/ 84 w 121"/>
                <a:gd name="T91" fmla="*/ 183 h 267"/>
                <a:gd name="T92" fmla="*/ 86 w 121"/>
                <a:gd name="T93" fmla="*/ 173 h 267"/>
                <a:gd name="T94" fmla="*/ 91 w 121"/>
                <a:gd name="T95" fmla="*/ 159 h 267"/>
                <a:gd name="T96" fmla="*/ 93 w 121"/>
                <a:gd name="T97" fmla="*/ 144 h 267"/>
                <a:gd name="T98" fmla="*/ 97 w 121"/>
                <a:gd name="T99" fmla="*/ 140 h 267"/>
                <a:gd name="T100" fmla="*/ 101 w 121"/>
                <a:gd name="T101" fmla="*/ 129 h 267"/>
                <a:gd name="T102" fmla="*/ 103 w 121"/>
                <a:gd name="T103" fmla="*/ 108 h 267"/>
                <a:gd name="T104" fmla="*/ 108 w 121"/>
                <a:gd name="T105" fmla="*/ 103 h 267"/>
                <a:gd name="T106" fmla="*/ 110 w 121"/>
                <a:gd name="T107" fmla="*/ 97 h 267"/>
                <a:gd name="T108" fmla="*/ 106 w 121"/>
                <a:gd name="T109" fmla="*/ 91 h 267"/>
                <a:gd name="T110" fmla="*/ 105 w 121"/>
                <a:gd name="T111" fmla="*/ 84 h 267"/>
                <a:gd name="T112" fmla="*/ 108 w 121"/>
                <a:gd name="T113" fmla="*/ 71 h 267"/>
                <a:gd name="T114" fmla="*/ 114 w 121"/>
                <a:gd name="T115" fmla="*/ 69 h 267"/>
                <a:gd name="T116" fmla="*/ 116 w 121"/>
                <a:gd name="T117" fmla="*/ 6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1" h="267">
                  <a:moveTo>
                    <a:pt x="114" y="58"/>
                  </a:moveTo>
                  <a:lnTo>
                    <a:pt x="114" y="48"/>
                  </a:lnTo>
                  <a:lnTo>
                    <a:pt x="112" y="45"/>
                  </a:lnTo>
                  <a:lnTo>
                    <a:pt x="110" y="43"/>
                  </a:lnTo>
                  <a:lnTo>
                    <a:pt x="110" y="22"/>
                  </a:lnTo>
                  <a:lnTo>
                    <a:pt x="106" y="17"/>
                  </a:lnTo>
                  <a:lnTo>
                    <a:pt x="103" y="11"/>
                  </a:lnTo>
                  <a:lnTo>
                    <a:pt x="101" y="7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91" y="22"/>
                  </a:lnTo>
                  <a:lnTo>
                    <a:pt x="91" y="26"/>
                  </a:lnTo>
                  <a:lnTo>
                    <a:pt x="90" y="28"/>
                  </a:lnTo>
                  <a:lnTo>
                    <a:pt x="84" y="35"/>
                  </a:lnTo>
                  <a:lnTo>
                    <a:pt x="80" y="34"/>
                  </a:lnTo>
                  <a:lnTo>
                    <a:pt x="77" y="34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7" y="45"/>
                  </a:lnTo>
                  <a:lnTo>
                    <a:pt x="73" y="48"/>
                  </a:lnTo>
                  <a:lnTo>
                    <a:pt x="75" y="54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1" y="58"/>
                  </a:lnTo>
                  <a:lnTo>
                    <a:pt x="67" y="62"/>
                  </a:lnTo>
                  <a:lnTo>
                    <a:pt x="64" y="62"/>
                  </a:lnTo>
                  <a:lnTo>
                    <a:pt x="60" y="63"/>
                  </a:lnTo>
                  <a:lnTo>
                    <a:pt x="56" y="65"/>
                  </a:lnTo>
                  <a:lnTo>
                    <a:pt x="52" y="69"/>
                  </a:lnTo>
                  <a:lnTo>
                    <a:pt x="52" y="75"/>
                  </a:lnTo>
                  <a:lnTo>
                    <a:pt x="54" y="75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39" y="78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4" y="82"/>
                  </a:lnTo>
                  <a:lnTo>
                    <a:pt x="32" y="80"/>
                  </a:lnTo>
                  <a:lnTo>
                    <a:pt x="24" y="84"/>
                  </a:lnTo>
                  <a:lnTo>
                    <a:pt x="17" y="90"/>
                  </a:lnTo>
                  <a:lnTo>
                    <a:pt x="15" y="97"/>
                  </a:lnTo>
                  <a:lnTo>
                    <a:pt x="15" y="103"/>
                  </a:lnTo>
                  <a:lnTo>
                    <a:pt x="13" y="114"/>
                  </a:lnTo>
                  <a:lnTo>
                    <a:pt x="13" y="125"/>
                  </a:lnTo>
                  <a:lnTo>
                    <a:pt x="15" y="131"/>
                  </a:lnTo>
                  <a:lnTo>
                    <a:pt x="17" y="134"/>
                  </a:lnTo>
                  <a:lnTo>
                    <a:pt x="17" y="138"/>
                  </a:lnTo>
                  <a:lnTo>
                    <a:pt x="19" y="144"/>
                  </a:lnTo>
                  <a:lnTo>
                    <a:pt x="21" y="151"/>
                  </a:lnTo>
                  <a:lnTo>
                    <a:pt x="21" y="157"/>
                  </a:lnTo>
                  <a:lnTo>
                    <a:pt x="17" y="166"/>
                  </a:lnTo>
                  <a:lnTo>
                    <a:pt x="8" y="183"/>
                  </a:lnTo>
                  <a:lnTo>
                    <a:pt x="2" y="192"/>
                  </a:lnTo>
                  <a:lnTo>
                    <a:pt x="2" y="194"/>
                  </a:lnTo>
                  <a:lnTo>
                    <a:pt x="0" y="200"/>
                  </a:lnTo>
                  <a:lnTo>
                    <a:pt x="2" y="209"/>
                  </a:lnTo>
                  <a:lnTo>
                    <a:pt x="4" y="215"/>
                  </a:lnTo>
                  <a:lnTo>
                    <a:pt x="6" y="216"/>
                  </a:lnTo>
                  <a:lnTo>
                    <a:pt x="6" y="218"/>
                  </a:lnTo>
                  <a:lnTo>
                    <a:pt x="9" y="224"/>
                  </a:lnTo>
                  <a:lnTo>
                    <a:pt x="9" y="229"/>
                  </a:lnTo>
                  <a:lnTo>
                    <a:pt x="8" y="231"/>
                  </a:lnTo>
                  <a:lnTo>
                    <a:pt x="6" y="235"/>
                  </a:lnTo>
                  <a:lnTo>
                    <a:pt x="6" y="239"/>
                  </a:lnTo>
                  <a:lnTo>
                    <a:pt x="13" y="256"/>
                  </a:lnTo>
                  <a:lnTo>
                    <a:pt x="21" y="259"/>
                  </a:lnTo>
                  <a:lnTo>
                    <a:pt x="21" y="261"/>
                  </a:lnTo>
                  <a:lnTo>
                    <a:pt x="24" y="263"/>
                  </a:lnTo>
                  <a:lnTo>
                    <a:pt x="26" y="265"/>
                  </a:lnTo>
                  <a:lnTo>
                    <a:pt x="32" y="267"/>
                  </a:lnTo>
                  <a:lnTo>
                    <a:pt x="41" y="263"/>
                  </a:lnTo>
                  <a:lnTo>
                    <a:pt x="43" y="263"/>
                  </a:lnTo>
                  <a:lnTo>
                    <a:pt x="47" y="261"/>
                  </a:lnTo>
                  <a:lnTo>
                    <a:pt x="52" y="259"/>
                  </a:lnTo>
                  <a:lnTo>
                    <a:pt x="56" y="259"/>
                  </a:lnTo>
                  <a:lnTo>
                    <a:pt x="62" y="257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7" y="246"/>
                  </a:lnTo>
                  <a:lnTo>
                    <a:pt x="69" y="243"/>
                  </a:lnTo>
                  <a:lnTo>
                    <a:pt x="69" y="241"/>
                  </a:lnTo>
                  <a:lnTo>
                    <a:pt x="71" y="237"/>
                  </a:lnTo>
                  <a:lnTo>
                    <a:pt x="73" y="231"/>
                  </a:lnTo>
                  <a:lnTo>
                    <a:pt x="75" y="218"/>
                  </a:lnTo>
                  <a:lnTo>
                    <a:pt x="80" y="205"/>
                  </a:lnTo>
                  <a:lnTo>
                    <a:pt x="82" y="198"/>
                  </a:lnTo>
                  <a:lnTo>
                    <a:pt x="82" y="196"/>
                  </a:lnTo>
                  <a:lnTo>
                    <a:pt x="84" y="190"/>
                  </a:lnTo>
                  <a:lnTo>
                    <a:pt x="84" y="183"/>
                  </a:lnTo>
                  <a:lnTo>
                    <a:pt x="86" y="181"/>
                  </a:lnTo>
                  <a:lnTo>
                    <a:pt x="86" y="173"/>
                  </a:lnTo>
                  <a:lnTo>
                    <a:pt x="88" y="166"/>
                  </a:lnTo>
                  <a:lnTo>
                    <a:pt x="91" y="159"/>
                  </a:lnTo>
                  <a:lnTo>
                    <a:pt x="91" y="153"/>
                  </a:lnTo>
                  <a:lnTo>
                    <a:pt x="93" y="144"/>
                  </a:lnTo>
                  <a:lnTo>
                    <a:pt x="95" y="142"/>
                  </a:lnTo>
                  <a:lnTo>
                    <a:pt x="97" y="140"/>
                  </a:lnTo>
                  <a:lnTo>
                    <a:pt x="99" y="132"/>
                  </a:lnTo>
                  <a:lnTo>
                    <a:pt x="101" y="129"/>
                  </a:lnTo>
                  <a:lnTo>
                    <a:pt x="103" y="118"/>
                  </a:lnTo>
                  <a:lnTo>
                    <a:pt x="103" y="108"/>
                  </a:lnTo>
                  <a:lnTo>
                    <a:pt x="106" y="103"/>
                  </a:lnTo>
                  <a:lnTo>
                    <a:pt x="108" y="103"/>
                  </a:lnTo>
                  <a:lnTo>
                    <a:pt x="108" y="99"/>
                  </a:lnTo>
                  <a:lnTo>
                    <a:pt x="110" y="97"/>
                  </a:lnTo>
                  <a:lnTo>
                    <a:pt x="110" y="95"/>
                  </a:lnTo>
                  <a:lnTo>
                    <a:pt x="106" y="91"/>
                  </a:lnTo>
                  <a:lnTo>
                    <a:pt x="106" y="88"/>
                  </a:lnTo>
                  <a:lnTo>
                    <a:pt x="105" y="84"/>
                  </a:lnTo>
                  <a:lnTo>
                    <a:pt x="105" y="73"/>
                  </a:lnTo>
                  <a:lnTo>
                    <a:pt x="108" y="71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21" y="65"/>
                  </a:lnTo>
                  <a:lnTo>
                    <a:pt x="116" y="60"/>
                  </a:lnTo>
                  <a:lnTo>
                    <a:pt x="11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70" name="Freeform 174"/>
            <p:cNvSpPr>
              <a:spLocks/>
            </p:cNvSpPr>
            <p:nvPr/>
          </p:nvSpPr>
          <p:spPr bwMode="auto">
            <a:xfrm>
              <a:off x="5547757" y="10575254"/>
              <a:ext cx="14422" cy="7866"/>
            </a:xfrm>
            <a:custGeom>
              <a:avLst/>
              <a:gdLst>
                <a:gd name="T0" fmla="*/ 0 w 11"/>
                <a:gd name="T1" fmla="*/ 0 h 6"/>
                <a:gd name="T2" fmla="*/ 0 w 11"/>
                <a:gd name="T3" fmla="*/ 6 h 6"/>
                <a:gd name="T4" fmla="*/ 11 w 11"/>
                <a:gd name="T5" fmla="*/ 6 h 6"/>
                <a:gd name="T6" fmla="*/ 6 w 11"/>
                <a:gd name="T7" fmla="*/ 0 h 6"/>
                <a:gd name="T8" fmla="*/ 0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lnTo>
                    <a:pt x="0" y="6"/>
                  </a:lnTo>
                  <a:lnTo>
                    <a:pt x="11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71" name="Freeform 175"/>
            <p:cNvSpPr>
              <a:spLocks/>
            </p:cNvSpPr>
            <p:nvPr/>
          </p:nvSpPr>
          <p:spPr bwMode="auto">
            <a:xfrm>
              <a:off x="5284240" y="10594919"/>
              <a:ext cx="11800" cy="10488"/>
            </a:xfrm>
            <a:custGeom>
              <a:avLst/>
              <a:gdLst>
                <a:gd name="T0" fmla="*/ 0 w 9"/>
                <a:gd name="T1" fmla="*/ 4 h 8"/>
                <a:gd name="T2" fmla="*/ 0 w 9"/>
                <a:gd name="T3" fmla="*/ 8 h 8"/>
                <a:gd name="T4" fmla="*/ 5 w 9"/>
                <a:gd name="T5" fmla="*/ 8 h 8"/>
                <a:gd name="T6" fmla="*/ 9 w 9"/>
                <a:gd name="T7" fmla="*/ 0 h 8"/>
                <a:gd name="T8" fmla="*/ 4 w 9"/>
                <a:gd name="T9" fmla="*/ 0 h 8"/>
                <a:gd name="T10" fmla="*/ 0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0" y="4"/>
                  </a:moveTo>
                  <a:lnTo>
                    <a:pt x="0" y="8"/>
                  </a:lnTo>
                  <a:lnTo>
                    <a:pt x="5" y="8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72" name="Freeform 176"/>
            <p:cNvSpPr>
              <a:spLocks/>
            </p:cNvSpPr>
            <p:nvPr/>
          </p:nvSpPr>
          <p:spPr bwMode="auto">
            <a:xfrm>
              <a:off x="5425831" y="9707354"/>
              <a:ext cx="11800" cy="9178"/>
            </a:xfrm>
            <a:custGeom>
              <a:avLst/>
              <a:gdLst>
                <a:gd name="T0" fmla="*/ 0 w 9"/>
                <a:gd name="T1" fmla="*/ 7 h 7"/>
                <a:gd name="T2" fmla="*/ 4 w 9"/>
                <a:gd name="T3" fmla="*/ 7 h 7"/>
                <a:gd name="T4" fmla="*/ 6 w 9"/>
                <a:gd name="T5" fmla="*/ 6 h 7"/>
                <a:gd name="T6" fmla="*/ 9 w 9"/>
                <a:gd name="T7" fmla="*/ 6 h 7"/>
                <a:gd name="T8" fmla="*/ 9 w 9"/>
                <a:gd name="T9" fmla="*/ 0 h 7"/>
                <a:gd name="T10" fmla="*/ 0 w 9"/>
                <a:gd name="T11" fmla="*/ 0 h 7"/>
                <a:gd name="T12" fmla="*/ 0 w 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4" y="7"/>
                  </a:lnTo>
                  <a:lnTo>
                    <a:pt x="6" y="6"/>
                  </a:lnTo>
                  <a:lnTo>
                    <a:pt x="9" y="6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73" name="Freeform 177"/>
            <p:cNvSpPr>
              <a:spLocks/>
            </p:cNvSpPr>
            <p:nvPr/>
          </p:nvSpPr>
          <p:spPr bwMode="auto">
            <a:xfrm>
              <a:off x="5403544" y="9690311"/>
              <a:ext cx="19666" cy="28843"/>
            </a:xfrm>
            <a:custGeom>
              <a:avLst/>
              <a:gdLst>
                <a:gd name="T0" fmla="*/ 0 w 15"/>
                <a:gd name="T1" fmla="*/ 0 h 22"/>
                <a:gd name="T2" fmla="*/ 0 w 15"/>
                <a:gd name="T3" fmla="*/ 6 h 22"/>
                <a:gd name="T4" fmla="*/ 2 w 15"/>
                <a:gd name="T5" fmla="*/ 9 h 22"/>
                <a:gd name="T6" fmla="*/ 4 w 15"/>
                <a:gd name="T7" fmla="*/ 11 h 22"/>
                <a:gd name="T8" fmla="*/ 4 w 15"/>
                <a:gd name="T9" fmla="*/ 17 h 22"/>
                <a:gd name="T10" fmla="*/ 10 w 15"/>
                <a:gd name="T11" fmla="*/ 17 h 22"/>
                <a:gd name="T12" fmla="*/ 4 w 15"/>
                <a:gd name="T13" fmla="*/ 22 h 22"/>
                <a:gd name="T14" fmla="*/ 15 w 15"/>
                <a:gd name="T15" fmla="*/ 22 h 22"/>
                <a:gd name="T16" fmla="*/ 15 w 15"/>
                <a:gd name="T17" fmla="*/ 17 h 22"/>
                <a:gd name="T18" fmla="*/ 10 w 15"/>
                <a:gd name="T19" fmla="*/ 17 h 22"/>
                <a:gd name="T20" fmla="*/ 8 w 15"/>
                <a:gd name="T21" fmla="*/ 9 h 22"/>
                <a:gd name="T22" fmla="*/ 8 w 15"/>
                <a:gd name="T23" fmla="*/ 7 h 22"/>
                <a:gd name="T24" fmla="*/ 6 w 15"/>
                <a:gd name="T25" fmla="*/ 4 h 22"/>
                <a:gd name="T26" fmla="*/ 6 w 15"/>
                <a:gd name="T27" fmla="*/ 0 h 22"/>
                <a:gd name="T28" fmla="*/ 0 w 15"/>
                <a:gd name="T2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2">
                  <a:moveTo>
                    <a:pt x="0" y="0"/>
                  </a:moveTo>
                  <a:lnTo>
                    <a:pt x="0" y="6"/>
                  </a:lnTo>
                  <a:lnTo>
                    <a:pt x="2" y="9"/>
                  </a:lnTo>
                  <a:lnTo>
                    <a:pt x="4" y="11"/>
                  </a:lnTo>
                  <a:lnTo>
                    <a:pt x="4" y="17"/>
                  </a:lnTo>
                  <a:lnTo>
                    <a:pt x="10" y="17"/>
                  </a:lnTo>
                  <a:lnTo>
                    <a:pt x="4" y="22"/>
                  </a:lnTo>
                  <a:lnTo>
                    <a:pt x="15" y="22"/>
                  </a:lnTo>
                  <a:lnTo>
                    <a:pt x="15" y="17"/>
                  </a:lnTo>
                  <a:lnTo>
                    <a:pt x="10" y="17"/>
                  </a:lnTo>
                  <a:lnTo>
                    <a:pt x="8" y="9"/>
                  </a:lnTo>
                  <a:lnTo>
                    <a:pt x="8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74" name="Freeform 178"/>
            <p:cNvSpPr>
              <a:spLocks/>
            </p:cNvSpPr>
            <p:nvPr/>
          </p:nvSpPr>
          <p:spPr bwMode="auto">
            <a:xfrm>
              <a:off x="4185599" y="9599850"/>
              <a:ext cx="10488" cy="14422"/>
            </a:xfrm>
            <a:custGeom>
              <a:avLst/>
              <a:gdLst>
                <a:gd name="T0" fmla="*/ 0 w 8"/>
                <a:gd name="T1" fmla="*/ 4 h 11"/>
                <a:gd name="T2" fmla="*/ 0 w 8"/>
                <a:gd name="T3" fmla="*/ 5 h 11"/>
                <a:gd name="T4" fmla="*/ 4 w 8"/>
                <a:gd name="T5" fmla="*/ 11 h 11"/>
                <a:gd name="T6" fmla="*/ 8 w 8"/>
                <a:gd name="T7" fmla="*/ 4 h 11"/>
                <a:gd name="T8" fmla="*/ 4 w 8"/>
                <a:gd name="T9" fmla="*/ 0 h 11"/>
                <a:gd name="T10" fmla="*/ 0 w 8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0" y="4"/>
                  </a:moveTo>
                  <a:lnTo>
                    <a:pt x="0" y="5"/>
                  </a:lnTo>
                  <a:lnTo>
                    <a:pt x="4" y="11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75" name="Freeform 179"/>
            <p:cNvSpPr>
              <a:spLocks/>
            </p:cNvSpPr>
            <p:nvPr/>
          </p:nvSpPr>
          <p:spPr bwMode="auto">
            <a:xfrm>
              <a:off x="4112182" y="8659844"/>
              <a:ext cx="13110" cy="24910"/>
            </a:xfrm>
            <a:custGeom>
              <a:avLst/>
              <a:gdLst>
                <a:gd name="T0" fmla="*/ 10 w 10"/>
                <a:gd name="T1" fmla="*/ 8 h 19"/>
                <a:gd name="T2" fmla="*/ 4 w 10"/>
                <a:gd name="T3" fmla="*/ 0 h 19"/>
                <a:gd name="T4" fmla="*/ 0 w 10"/>
                <a:gd name="T5" fmla="*/ 6 h 19"/>
                <a:gd name="T6" fmla="*/ 0 w 10"/>
                <a:gd name="T7" fmla="*/ 10 h 19"/>
                <a:gd name="T8" fmla="*/ 2 w 10"/>
                <a:gd name="T9" fmla="*/ 14 h 19"/>
                <a:gd name="T10" fmla="*/ 8 w 10"/>
                <a:gd name="T11" fmla="*/ 19 h 19"/>
                <a:gd name="T12" fmla="*/ 8 w 10"/>
                <a:gd name="T13" fmla="*/ 14 h 19"/>
                <a:gd name="T14" fmla="*/ 10 w 10"/>
                <a:gd name="T15" fmla="*/ 10 h 19"/>
                <a:gd name="T16" fmla="*/ 10 w 10"/>
                <a:gd name="T1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9">
                  <a:moveTo>
                    <a:pt x="10" y="8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8" y="19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76" name="Freeform 180"/>
            <p:cNvSpPr>
              <a:spLocks/>
            </p:cNvSpPr>
            <p:nvPr/>
          </p:nvSpPr>
          <p:spPr bwMode="auto">
            <a:xfrm>
              <a:off x="4273438" y="10428419"/>
              <a:ext cx="18354" cy="10488"/>
            </a:xfrm>
            <a:custGeom>
              <a:avLst/>
              <a:gdLst>
                <a:gd name="T0" fmla="*/ 4 w 14"/>
                <a:gd name="T1" fmla="*/ 6 h 8"/>
                <a:gd name="T2" fmla="*/ 14 w 14"/>
                <a:gd name="T3" fmla="*/ 8 h 8"/>
                <a:gd name="T4" fmla="*/ 14 w 14"/>
                <a:gd name="T5" fmla="*/ 0 h 8"/>
                <a:gd name="T6" fmla="*/ 0 w 14"/>
                <a:gd name="T7" fmla="*/ 0 h 8"/>
                <a:gd name="T8" fmla="*/ 4 w 14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4" y="6"/>
                  </a:moveTo>
                  <a:lnTo>
                    <a:pt x="14" y="8"/>
                  </a:lnTo>
                  <a:lnTo>
                    <a:pt x="14" y="0"/>
                  </a:lnTo>
                  <a:lnTo>
                    <a:pt x="0" y="0"/>
                  </a:ln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77" name="Freeform 181"/>
            <p:cNvSpPr>
              <a:spLocks/>
            </p:cNvSpPr>
            <p:nvPr/>
          </p:nvSpPr>
          <p:spPr bwMode="auto">
            <a:xfrm>
              <a:off x="5682792" y="9658846"/>
              <a:ext cx="6556" cy="19666"/>
            </a:xfrm>
            <a:custGeom>
              <a:avLst/>
              <a:gdLst>
                <a:gd name="T0" fmla="*/ 0 w 5"/>
                <a:gd name="T1" fmla="*/ 15 h 15"/>
                <a:gd name="T2" fmla="*/ 5 w 5"/>
                <a:gd name="T3" fmla="*/ 9 h 15"/>
                <a:gd name="T4" fmla="*/ 5 w 5"/>
                <a:gd name="T5" fmla="*/ 5 h 15"/>
                <a:gd name="T6" fmla="*/ 0 w 5"/>
                <a:gd name="T7" fmla="*/ 0 h 15"/>
                <a:gd name="T8" fmla="*/ 0 w 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15"/>
                  </a:moveTo>
                  <a:lnTo>
                    <a:pt x="5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78" name="Freeform 182"/>
            <p:cNvSpPr>
              <a:spLocks/>
            </p:cNvSpPr>
            <p:nvPr/>
          </p:nvSpPr>
          <p:spPr bwMode="auto">
            <a:xfrm>
              <a:off x="5657883" y="9512011"/>
              <a:ext cx="14422" cy="22288"/>
            </a:xfrm>
            <a:custGeom>
              <a:avLst/>
              <a:gdLst>
                <a:gd name="T0" fmla="*/ 0 w 11"/>
                <a:gd name="T1" fmla="*/ 0 h 17"/>
                <a:gd name="T2" fmla="*/ 0 w 11"/>
                <a:gd name="T3" fmla="*/ 3 h 17"/>
                <a:gd name="T4" fmla="*/ 2 w 11"/>
                <a:gd name="T5" fmla="*/ 9 h 17"/>
                <a:gd name="T6" fmla="*/ 4 w 11"/>
                <a:gd name="T7" fmla="*/ 13 h 17"/>
                <a:gd name="T8" fmla="*/ 8 w 11"/>
                <a:gd name="T9" fmla="*/ 17 h 17"/>
                <a:gd name="T10" fmla="*/ 11 w 11"/>
                <a:gd name="T11" fmla="*/ 17 h 17"/>
                <a:gd name="T12" fmla="*/ 10 w 11"/>
                <a:gd name="T13" fmla="*/ 7 h 17"/>
                <a:gd name="T14" fmla="*/ 6 w 11"/>
                <a:gd name="T15" fmla="*/ 7 h 17"/>
                <a:gd name="T16" fmla="*/ 6 w 11"/>
                <a:gd name="T17" fmla="*/ 7 h 17"/>
                <a:gd name="T18" fmla="*/ 6 w 11"/>
                <a:gd name="T19" fmla="*/ 0 h 17"/>
                <a:gd name="T20" fmla="*/ 0 w 11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7">
                  <a:moveTo>
                    <a:pt x="0" y="0"/>
                  </a:moveTo>
                  <a:lnTo>
                    <a:pt x="0" y="3"/>
                  </a:lnTo>
                  <a:lnTo>
                    <a:pt x="2" y="9"/>
                  </a:lnTo>
                  <a:lnTo>
                    <a:pt x="4" y="13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0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79" name="Freeform 183"/>
            <p:cNvSpPr>
              <a:spLocks/>
            </p:cNvSpPr>
            <p:nvPr/>
          </p:nvSpPr>
          <p:spPr bwMode="auto">
            <a:xfrm>
              <a:off x="5665749" y="9506767"/>
              <a:ext cx="19666" cy="14422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0 h 11"/>
                <a:gd name="T4" fmla="*/ 4 w 15"/>
                <a:gd name="T5" fmla="*/ 11 h 11"/>
                <a:gd name="T6" fmla="*/ 7 w 15"/>
                <a:gd name="T7" fmla="*/ 6 h 11"/>
                <a:gd name="T8" fmla="*/ 7 w 15"/>
                <a:gd name="T9" fmla="*/ 6 h 11"/>
                <a:gd name="T10" fmla="*/ 15 w 15"/>
                <a:gd name="T11" fmla="*/ 6 h 11"/>
                <a:gd name="T12" fmla="*/ 4 w 1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lnTo>
                    <a:pt x="0" y="0"/>
                  </a:lnTo>
                  <a:lnTo>
                    <a:pt x="4" y="11"/>
                  </a:lnTo>
                  <a:lnTo>
                    <a:pt x="7" y="6"/>
                  </a:lnTo>
                  <a:lnTo>
                    <a:pt x="7" y="6"/>
                  </a:lnTo>
                  <a:lnTo>
                    <a:pt x="15" y="6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80" name="Freeform 184"/>
            <p:cNvSpPr>
              <a:spLocks/>
            </p:cNvSpPr>
            <p:nvPr/>
          </p:nvSpPr>
          <p:spPr bwMode="auto">
            <a:xfrm>
              <a:off x="5699836" y="9910563"/>
              <a:ext cx="19666" cy="17044"/>
            </a:xfrm>
            <a:custGeom>
              <a:avLst/>
              <a:gdLst>
                <a:gd name="T0" fmla="*/ 6 w 15"/>
                <a:gd name="T1" fmla="*/ 0 h 13"/>
                <a:gd name="T2" fmla="*/ 6 w 15"/>
                <a:gd name="T3" fmla="*/ 5 h 13"/>
                <a:gd name="T4" fmla="*/ 4 w 15"/>
                <a:gd name="T5" fmla="*/ 2 h 13"/>
                <a:gd name="T6" fmla="*/ 0 w 15"/>
                <a:gd name="T7" fmla="*/ 7 h 13"/>
                <a:gd name="T8" fmla="*/ 0 w 15"/>
                <a:gd name="T9" fmla="*/ 13 h 13"/>
                <a:gd name="T10" fmla="*/ 11 w 15"/>
                <a:gd name="T11" fmla="*/ 13 h 13"/>
                <a:gd name="T12" fmla="*/ 15 w 15"/>
                <a:gd name="T13" fmla="*/ 9 h 13"/>
                <a:gd name="T14" fmla="*/ 15 w 15"/>
                <a:gd name="T15" fmla="*/ 5 h 13"/>
                <a:gd name="T16" fmla="*/ 9 w 15"/>
                <a:gd name="T17" fmla="*/ 0 h 13"/>
                <a:gd name="T18" fmla="*/ 6 w 15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3">
                  <a:moveTo>
                    <a:pt x="6" y="0"/>
                  </a:moveTo>
                  <a:lnTo>
                    <a:pt x="6" y="5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11" y="13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81" name="Freeform 185"/>
            <p:cNvSpPr>
              <a:spLocks/>
            </p:cNvSpPr>
            <p:nvPr/>
          </p:nvSpPr>
          <p:spPr bwMode="auto">
            <a:xfrm>
              <a:off x="5677548" y="9577563"/>
              <a:ext cx="7866" cy="11800"/>
            </a:xfrm>
            <a:custGeom>
              <a:avLst/>
              <a:gdLst>
                <a:gd name="T0" fmla="*/ 6 w 6"/>
                <a:gd name="T1" fmla="*/ 6 h 9"/>
                <a:gd name="T2" fmla="*/ 0 w 6"/>
                <a:gd name="T3" fmla="*/ 0 h 9"/>
                <a:gd name="T4" fmla="*/ 0 w 6"/>
                <a:gd name="T5" fmla="*/ 9 h 9"/>
                <a:gd name="T6" fmla="*/ 6 w 6"/>
                <a:gd name="T7" fmla="*/ 9 h 9"/>
                <a:gd name="T8" fmla="*/ 6 w 6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6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82" name="Freeform 186"/>
            <p:cNvSpPr>
              <a:spLocks/>
            </p:cNvSpPr>
            <p:nvPr/>
          </p:nvSpPr>
          <p:spPr bwMode="auto">
            <a:xfrm>
              <a:off x="5437630" y="9721776"/>
              <a:ext cx="17044" cy="14422"/>
            </a:xfrm>
            <a:custGeom>
              <a:avLst/>
              <a:gdLst>
                <a:gd name="T0" fmla="*/ 6 w 13"/>
                <a:gd name="T1" fmla="*/ 8 h 11"/>
                <a:gd name="T2" fmla="*/ 10 w 13"/>
                <a:gd name="T3" fmla="*/ 8 h 11"/>
                <a:gd name="T4" fmla="*/ 13 w 13"/>
                <a:gd name="T5" fmla="*/ 11 h 11"/>
                <a:gd name="T6" fmla="*/ 13 w 13"/>
                <a:gd name="T7" fmla="*/ 6 h 11"/>
                <a:gd name="T8" fmla="*/ 8 w 13"/>
                <a:gd name="T9" fmla="*/ 0 h 11"/>
                <a:gd name="T10" fmla="*/ 6 w 13"/>
                <a:gd name="T11" fmla="*/ 2 h 11"/>
                <a:gd name="T12" fmla="*/ 0 w 13"/>
                <a:gd name="T13" fmla="*/ 2 h 11"/>
                <a:gd name="T14" fmla="*/ 6 w 13"/>
                <a:gd name="T1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6" y="8"/>
                  </a:moveTo>
                  <a:lnTo>
                    <a:pt x="10" y="8"/>
                  </a:lnTo>
                  <a:lnTo>
                    <a:pt x="13" y="11"/>
                  </a:lnTo>
                  <a:lnTo>
                    <a:pt x="13" y="6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83" name="Freeform 187"/>
            <p:cNvSpPr>
              <a:spLocks/>
            </p:cNvSpPr>
            <p:nvPr/>
          </p:nvSpPr>
          <p:spPr bwMode="auto">
            <a:xfrm>
              <a:off x="5652639" y="9932851"/>
              <a:ext cx="22288" cy="20976"/>
            </a:xfrm>
            <a:custGeom>
              <a:avLst/>
              <a:gdLst>
                <a:gd name="T0" fmla="*/ 12 w 17"/>
                <a:gd name="T1" fmla="*/ 1 h 16"/>
                <a:gd name="T2" fmla="*/ 10 w 17"/>
                <a:gd name="T3" fmla="*/ 1 h 16"/>
                <a:gd name="T4" fmla="*/ 8 w 17"/>
                <a:gd name="T5" fmla="*/ 0 h 16"/>
                <a:gd name="T6" fmla="*/ 6 w 17"/>
                <a:gd name="T7" fmla="*/ 0 h 16"/>
                <a:gd name="T8" fmla="*/ 0 w 17"/>
                <a:gd name="T9" fmla="*/ 5 h 16"/>
                <a:gd name="T10" fmla="*/ 4 w 17"/>
                <a:gd name="T11" fmla="*/ 13 h 16"/>
                <a:gd name="T12" fmla="*/ 8 w 17"/>
                <a:gd name="T13" fmla="*/ 16 h 16"/>
                <a:gd name="T14" fmla="*/ 10 w 17"/>
                <a:gd name="T15" fmla="*/ 15 h 16"/>
                <a:gd name="T16" fmla="*/ 12 w 17"/>
                <a:gd name="T17" fmla="*/ 16 h 16"/>
                <a:gd name="T18" fmla="*/ 17 w 17"/>
                <a:gd name="T19" fmla="*/ 16 h 16"/>
                <a:gd name="T20" fmla="*/ 17 w 17"/>
                <a:gd name="T21" fmla="*/ 9 h 16"/>
                <a:gd name="T22" fmla="*/ 15 w 17"/>
                <a:gd name="T23" fmla="*/ 3 h 16"/>
                <a:gd name="T24" fmla="*/ 12 w 17"/>
                <a:gd name="T2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6">
                  <a:moveTo>
                    <a:pt x="12" y="1"/>
                  </a:move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5"/>
                  </a:lnTo>
                  <a:lnTo>
                    <a:pt x="4" y="13"/>
                  </a:lnTo>
                  <a:lnTo>
                    <a:pt x="8" y="16"/>
                  </a:lnTo>
                  <a:lnTo>
                    <a:pt x="10" y="15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9"/>
                  </a:lnTo>
                  <a:lnTo>
                    <a:pt x="15" y="3"/>
                  </a:lnTo>
                  <a:lnTo>
                    <a:pt x="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84" name="Freeform 188"/>
            <p:cNvSpPr>
              <a:spLocks/>
            </p:cNvSpPr>
            <p:nvPr/>
          </p:nvSpPr>
          <p:spPr bwMode="auto">
            <a:xfrm>
              <a:off x="5614619" y="9078061"/>
              <a:ext cx="40642" cy="13110"/>
            </a:xfrm>
            <a:custGeom>
              <a:avLst/>
              <a:gdLst>
                <a:gd name="T0" fmla="*/ 16 w 31"/>
                <a:gd name="T1" fmla="*/ 8 h 10"/>
                <a:gd name="T2" fmla="*/ 31 w 31"/>
                <a:gd name="T3" fmla="*/ 8 h 10"/>
                <a:gd name="T4" fmla="*/ 20 w 31"/>
                <a:gd name="T5" fmla="*/ 2 h 10"/>
                <a:gd name="T6" fmla="*/ 18 w 31"/>
                <a:gd name="T7" fmla="*/ 4 h 10"/>
                <a:gd name="T8" fmla="*/ 15 w 31"/>
                <a:gd name="T9" fmla="*/ 4 h 10"/>
                <a:gd name="T10" fmla="*/ 9 w 31"/>
                <a:gd name="T11" fmla="*/ 2 h 10"/>
                <a:gd name="T12" fmla="*/ 7 w 31"/>
                <a:gd name="T13" fmla="*/ 2 h 10"/>
                <a:gd name="T14" fmla="*/ 5 w 31"/>
                <a:gd name="T15" fmla="*/ 0 h 10"/>
                <a:gd name="T16" fmla="*/ 3 w 31"/>
                <a:gd name="T17" fmla="*/ 2 h 10"/>
                <a:gd name="T18" fmla="*/ 0 w 31"/>
                <a:gd name="T19" fmla="*/ 2 h 10"/>
                <a:gd name="T20" fmla="*/ 2 w 31"/>
                <a:gd name="T21" fmla="*/ 4 h 10"/>
                <a:gd name="T22" fmla="*/ 0 w 31"/>
                <a:gd name="T23" fmla="*/ 6 h 10"/>
                <a:gd name="T24" fmla="*/ 7 w 31"/>
                <a:gd name="T25" fmla="*/ 6 h 10"/>
                <a:gd name="T26" fmla="*/ 15 w 31"/>
                <a:gd name="T27" fmla="*/ 10 h 10"/>
                <a:gd name="T28" fmla="*/ 16 w 31"/>
                <a:gd name="T2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0">
                  <a:moveTo>
                    <a:pt x="16" y="8"/>
                  </a:moveTo>
                  <a:lnTo>
                    <a:pt x="31" y="8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7" y="6"/>
                  </a:lnTo>
                  <a:lnTo>
                    <a:pt x="15" y="10"/>
                  </a:lnTo>
                  <a:lnTo>
                    <a:pt x="1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85" name="Freeform 189"/>
            <p:cNvSpPr>
              <a:spLocks/>
            </p:cNvSpPr>
            <p:nvPr/>
          </p:nvSpPr>
          <p:spPr bwMode="auto">
            <a:xfrm>
              <a:off x="5580532" y="10577876"/>
              <a:ext cx="11800" cy="11800"/>
            </a:xfrm>
            <a:custGeom>
              <a:avLst/>
              <a:gdLst>
                <a:gd name="T0" fmla="*/ 0 w 9"/>
                <a:gd name="T1" fmla="*/ 9 h 9"/>
                <a:gd name="T2" fmla="*/ 9 w 9"/>
                <a:gd name="T3" fmla="*/ 9 h 9"/>
                <a:gd name="T4" fmla="*/ 0 w 9"/>
                <a:gd name="T5" fmla="*/ 0 h 9"/>
                <a:gd name="T6" fmla="*/ 0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9" y="9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86" name="Freeform 190"/>
            <p:cNvSpPr>
              <a:spLocks/>
            </p:cNvSpPr>
            <p:nvPr/>
          </p:nvSpPr>
          <p:spPr bwMode="auto">
            <a:xfrm>
              <a:off x="5457295" y="9636558"/>
              <a:ext cx="27532" cy="9178"/>
            </a:xfrm>
            <a:custGeom>
              <a:avLst/>
              <a:gdLst>
                <a:gd name="T0" fmla="*/ 21 w 21"/>
                <a:gd name="T1" fmla="*/ 7 h 7"/>
                <a:gd name="T2" fmla="*/ 17 w 21"/>
                <a:gd name="T3" fmla="*/ 2 h 7"/>
                <a:gd name="T4" fmla="*/ 11 w 21"/>
                <a:gd name="T5" fmla="*/ 0 h 7"/>
                <a:gd name="T6" fmla="*/ 0 w 21"/>
                <a:gd name="T7" fmla="*/ 4 h 7"/>
                <a:gd name="T8" fmla="*/ 10 w 21"/>
                <a:gd name="T9" fmla="*/ 7 h 7"/>
                <a:gd name="T10" fmla="*/ 21 w 2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17" y="2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0" y="7"/>
                  </a:lnTo>
                  <a:lnTo>
                    <a:pt x="2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87" name="Freeform 191"/>
            <p:cNvSpPr>
              <a:spLocks/>
            </p:cNvSpPr>
            <p:nvPr/>
          </p:nvSpPr>
          <p:spPr bwMode="auto">
            <a:xfrm>
              <a:off x="5589709" y="9083305"/>
              <a:ext cx="22288" cy="17044"/>
            </a:xfrm>
            <a:custGeom>
              <a:avLst/>
              <a:gdLst>
                <a:gd name="T0" fmla="*/ 0 w 17"/>
                <a:gd name="T1" fmla="*/ 0 h 13"/>
                <a:gd name="T2" fmla="*/ 0 w 17"/>
                <a:gd name="T3" fmla="*/ 10 h 13"/>
                <a:gd name="T4" fmla="*/ 4 w 17"/>
                <a:gd name="T5" fmla="*/ 10 h 13"/>
                <a:gd name="T6" fmla="*/ 17 w 17"/>
                <a:gd name="T7" fmla="*/ 13 h 13"/>
                <a:gd name="T8" fmla="*/ 7 w 17"/>
                <a:gd name="T9" fmla="*/ 4 h 13"/>
                <a:gd name="T10" fmla="*/ 0 w 1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17" y="13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88" name="Freeform 192"/>
            <p:cNvSpPr>
              <a:spLocks/>
            </p:cNvSpPr>
            <p:nvPr/>
          </p:nvSpPr>
          <p:spPr bwMode="auto">
            <a:xfrm>
              <a:off x="6039391" y="9139680"/>
              <a:ext cx="14422" cy="11800"/>
            </a:xfrm>
            <a:custGeom>
              <a:avLst/>
              <a:gdLst>
                <a:gd name="T0" fmla="*/ 4 w 11"/>
                <a:gd name="T1" fmla="*/ 6 h 9"/>
                <a:gd name="T2" fmla="*/ 4 w 11"/>
                <a:gd name="T3" fmla="*/ 9 h 9"/>
                <a:gd name="T4" fmla="*/ 10 w 11"/>
                <a:gd name="T5" fmla="*/ 9 h 9"/>
                <a:gd name="T6" fmla="*/ 11 w 11"/>
                <a:gd name="T7" fmla="*/ 0 h 9"/>
                <a:gd name="T8" fmla="*/ 6 w 11"/>
                <a:gd name="T9" fmla="*/ 0 h 9"/>
                <a:gd name="T10" fmla="*/ 0 w 11"/>
                <a:gd name="T11" fmla="*/ 6 h 9"/>
                <a:gd name="T12" fmla="*/ 4 w 11"/>
                <a:gd name="T1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4" y="6"/>
                  </a:moveTo>
                  <a:lnTo>
                    <a:pt x="4" y="9"/>
                  </a:lnTo>
                  <a:lnTo>
                    <a:pt x="10" y="9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89" name="Freeform 193"/>
            <p:cNvSpPr>
              <a:spLocks/>
            </p:cNvSpPr>
            <p:nvPr/>
          </p:nvSpPr>
          <p:spPr bwMode="auto">
            <a:xfrm>
              <a:off x="6565113" y="9405818"/>
              <a:ext cx="10488" cy="18354"/>
            </a:xfrm>
            <a:custGeom>
              <a:avLst/>
              <a:gdLst>
                <a:gd name="T0" fmla="*/ 8 w 8"/>
                <a:gd name="T1" fmla="*/ 0 h 14"/>
                <a:gd name="T2" fmla="*/ 0 w 8"/>
                <a:gd name="T3" fmla="*/ 8 h 14"/>
                <a:gd name="T4" fmla="*/ 2 w 8"/>
                <a:gd name="T5" fmla="*/ 14 h 14"/>
                <a:gd name="T6" fmla="*/ 8 w 8"/>
                <a:gd name="T7" fmla="*/ 14 h 14"/>
                <a:gd name="T8" fmla="*/ 8 w 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8" y="0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8" y="14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90" name="Freeform 194"/>
            <p:cNvSpPr>
              <a:spLocks/>
            </p:cNvSpPr>
            <p:nvPr/>
          </p:nvSpPr>
          <p:spPr bwMode="auto">
            <a:xfrm>
              <a:off x="6570358" y="9428106"/>
              <a:ext cx="36709" cy="39331"/>
            </a:xfrm>
            <a:custGeom>
              <a:avLst/>
              <a:gdLst>
                <a:gd name="T0" fmla="*/ 28 w 28"/>
                <a:gd name="T1" fmla="*/ 30 h 30"/>
                <a:gd name="T2" fmla="*/ 17 w 28"/>
                <a:gd name="T3" fmla="*/ 19 h 30"/>
                <a:gd name="T4" fmla="*/ 17 w 28"/>
                <a:gd name="T5" fmla="*/ 23 h 30"/>
                <a:gd name="T6" fmla="*/ 15 w 28"/>
                <a:gd name="T7" fmla="*/ 23 h 30"/>
                <a:gd name="T8" fmla="*/ 15 w 28"/>
                <a:gd name="T9" fmla="*/ 13 h 30"/>
                <a:gd name="T10" fmla="*/ 13 w 28"/>
                <a:gd name="T11" fmla="*/ 13 h 30"/>
                <a:gd name="T12" fmla="*/ 13 w 28"/>
                <a:gd name="T13" fmla="*/ 11 h 30"/>
                <a:gd name="T14" fmla="*/ 11 w 28"/>
                <a:gd name="T15" fmla="*/ 8 h 30"/>
                <a:gd name="T16" fmla="*/ 9 w 28"/>
                <a:gd name="T17" fmla="*/ 6 h 30"/>
                <a:gd name="T18" fmla="*/ 9 w 28"/>
                <a:gd name="T19" fmla="*/ 0 h 30"/>
                <a:gd name="T20" fmla="*/ 0 w 28"/>
                <a:gd name="T21" fmla="*/ 0 h 30"/>
                <a:gd name="T22" fmla="*/ 4 w 28"/>
                <a:gd name="T23" fmla="*/ 6 h 30"/>
                <a:gd name="T24" fmla="*/ 4 w 28"/>
                <a:gd name="T25" fmla="*/ 8 h 30"/>
                <a:gd name="T26" fmla="*/ 6 w 28"/>
                <a:gd name="T27" fmla="*/ 10 h 30"/>
                <a:gd name="T28" fmla="*/ 6 w 28"/>
                <a:gd name="T29" fmla="*/ 13 h 30"/>
                <a:gd name="T30" fmla="*/ 15 w 28"/>
                <a:gd name="T31" fmla="*/ 23 h 30"/>
                <a:gd name="T32" fmla="*/ 13 w 28"/>
                <a:gd name="T33" fmla="*/ 23 h 30"/>
                <a:gd name="T34" fmla="*/ 17 w 28"/>
                <a:gd name="T35" fmla="*/ 26 h 30"/>
                <a:gd name="T36" fmla="*/ 17 w 28"/>
                <a:gd name="T37" fmla="*/ 30 h 30"/>
                <a:gd name="T38" fmla="*/ 28 w 28"/>
                <a:gd name="T3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30">
                  <a:moveTo>
                    <a:pt x="28" y="30"/>
                  </a:moveTo>
                  <a:lnTo>
                    <a:pt x="17" y="19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7" y="26"/>
                  </a:lnTo>
                  <a:lnTo>
                    <a:pt x="17" y="30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91" name="Freeform 195"/>
            <p:cNvSpPr>
              <a:spLocks/>
            </p:cNvSpPr>
            <p:nvPr/>
          </p:nvSpPr>
          <p:spPr bwMode="auto">
            <a:xfrm>
              <a:off x="6599200" y="9472681"/>
              <a:ext cx="19666" cy="17044"/>
            </a:xfrm>
            <a:custGeom>
              <a:avLst/>
              <a:gdLst>
                <a:gd name="T0" fmla="*/ 12 w 15"/>
                <a:gd name="T1" fmla="*/ 5 h 13"/>
                <a:gd name="T2" fmla="*/ 6 w 15"/>
                <a:gd name="T3" fmla="*/ 0 h 13"/>
                <a:gd name="T4" fmla="*/ 0 w 15"/>
                <a:gd name="T5" fmla="*/ 0 h 13"/>
                <a:gd name="T6" fmla="*/ 6 w 15"/>
                <a:gd name="T7" fmla="*/ 5 h 13"/>
                <a:gd name="T8" fmla="*/ 6 w 15"/>
                <a:gd name="T9" fmla="*/ 5 h 13"/>
                <a:gd name="T10" fmla="*/ 8 w 15"/>
                <a:gd name="T11" fmla="*/ 7 h 13"/>
                <a:gd name="T12" fmla="*/ 8 w 15"/>
                <a:gd name="T13" fmla="*/ 9 h 13"/>
                <a:gd name="T14" fmla="*/ 8 w 15"/>
                <a:gd name="T15" fmla="*/ 13 h 13"/>
                <a:gd name="T16" fmla="*/ 15 w 15"/>
                <a:gd name="T17" fmla="*/ 13 h 13"/>
                <a:gd name="T18" fmla="*/ 13 w 15"/>
                <a:gd name="T19" fmla="*/ 9 h 13"/>
                <a:gd name="T20" fmla="*/ 15 w 15"/>
                <a:gd name="T21" fmla="*/ 5 h 13"/>
                <a:gd name="T22" fmla="*/ 12 w 15"/>
                <a:gd name="T2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12" y="5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3"/>
                  </a:lnTo>
                  <a:lnTo>
                    <a:pt x="15" y="13"/>
                  </a:lnTo>
                  <a:lnTo>
                    <a:pt x="13" y="9"/>
                  </a:lnTo>
                  <a:lnTo>
                    <a:pt x="15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92" name="Freeform 196"/>
            <p:cNvSpPr>
              <a:spLocks/>
            </p:cNvSpPr>
            <p:nvPr/>
          </p:nvSpPr>
          <p:spPr bwMode="auto">
            <a:xfrm>
              <a:off x="6542826" y="9362554"/>
              <a:ext cx="22288" cy="43264"/>
            </a:xfrm>
            <a:custGeom>
              <a:avLst/>
              <a:gdLst>
                <a:gd name="T0" fmla="*/ 17 w 17"/>
                <a:gd name="T1" fmla="*/ 15 h 33"/>
                <a:gd name="T2" fmla="*/ 14 w 17"/>
                <a:gd name="T3" fmla="*/ 11 h 33"/>
                <a:gd name="T4" fmla="*/ 12 w 17"/>
                <a:gd name="T5" fmla="*/ 11 h 33"/>
                <a:gd name="T6" fmla="*/ 10 w 17"/>
                <a:gd name="T7" fmla="*/ 9 h 33"/>
                <a:gd name="T8" fmla="*/ 10 w 17"/>
                <a:gd name="T9" fmla="*/ 6 h 33"/>
                <a:gd name="T10" fmla="*/ 8 w 17"/>
                <a:gd name="T11" fmla="*/ 6 h 33"/>
                <a:gd name="T12" fmla="*/ 8 w 17"/>
                <a:gd name="T13" fmla="*/ 6 h 33"/>
                <a:gd name="T14" fmla="*/ 2 w 17"/>
                <a:gd name="T15" fmla="*/ 0 h 33"/>
                <a:gd name="T16" fmla="*/ 2 w 17"/>
                <a:gd name="T17" fmla="*/ 4 h 33"/>
                <a:gd name="T18" fmla="*/ 0 w 17"/>
                <a:gd name="T19" fmla="*/ 4 h 33"/>
                <a:gd name="T20" fmla="*/ 0 w 17"/>
                <a:gd name="T21" fmla="*/ 9 h 33"/>
                <a:gd name="T22" fmla="*/ 2 w 17"/>
                <a:gd name="T23" fmla="*/ 9 h 33"/>
                <a:gd name="T24" fmla="*/ 2 w 17"/>
                <a:gd name="T25" fmla="*/ 11 h 33"/>
                <a:gd name="T26" fmla="*/ 4 w 17"/>
                <a:gd name="T27" fmla="*/ 13 h 33"/>
                <a:gd name="T28" fmla="*/ 4 w 17"/>
                <a:gd name="T29" fmla="*/ 17 h 33"/>
                <a:gd name="T30" fmla="*/ 8 w 17"/>
                <a:gd name="T31" fmla="*/ 17 h 33"/>
                <a:gd name="T32" fmla="*/ 14 w 17"/>
                <a:gd name="T33" fmla="*/ 33 h 33"/>
                <a:gd name="T34" fmla="*/ 14 w 17"/>
                <a:gd name="T35" fmla="*/ 20 h 33"/>
                <a:gd name="T36" fmla="*/ 15 w 17"/>
                <a:gd name="T37" fmla="*/ 19 h 33"/>
                <a:gd name="T38" fmla="*/ 17 w 17"/>
                <a:gd name="T39" fmla="*/ 19 h 33"/>
                <a:gd name="T40" fmla="*/ 17 w 17"/>
                <a:gd name="T4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33">
                  <a:moveTo>
                    <a:pt x="17" y="15"/>
                  </a:moveTo>
                  <a:lnTo>
                    <a:pt x="14" y="11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8" y="17"/>
                  </a:lnTo>
                  <a:lnTo>
                    <a:pt x="14" y="33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93" name="Freeform 197"/>
            <p:cNvSpPr>
              <a:spLocks/>
            </p:cNvSpPr>
            <p:nvPr/>
          </p:nvSpPr>
          <p:spPr bwMode="auto">
            <a:xfrm>
              <a:off x="6624109" y="9633936"/>
              <a:ext cx="19666" cy="7866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6 h 6"/>
                <a:gd name="T4" fmla="*/ 15 w 15"/>
                <a:gd name="T5" fmla="*/ 6 h 6"/>
                <a:gd name="T6" fmla="*/ 4 w 15"/>
                <a:gd name="T7" fmla="*/ 0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6"/>
                  </a:lnTo>
                  <a:lnTo>
                    <a:pt x="15" y="6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94" name="Freeform 198"/>
            <p:cNvSpPr>
              <a:spLocks/>
            </p:cNvSpPr>
            <p:nvPr/>
          </p:nvSpPr>
          <p:spPr bwMode="auto">
            <a:xfrm>
              <a:off x="6533649" y="9709976"/>
              <a:ext cx="11800" cy="6556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5 h 5"/>
                <a:gd name="T4" fmla="*/ 9 w 9"/>
                <a:gd name="T5" fmla="*/ 5 h 5"/>
                <a:gd name="T6" fmla="*/ 4 w 9"/>
                <a:gd name="T7" fmla="*/ 0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5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95" name="Freeform 199"/>
            <p:cNvSpPr>
              <a:spLocks/>
            </p:cNvSpPr>
            <p:nvPr/>
          </p:nvSpPr>
          <p:spPr bwMode="auto">
            <a:xfrm>
              <a:off x="6511361" y="9333712"/>
              <a:ext cx="22288" cy="14422"/>
            </a:xfrm>
            <a:custGeom>
              <a:avLst/>
              <a:gdLst>
                <a:gd name="T0" fmla="*/ 13 w 17"/>
                <a:gd name="T1" fmla="*/ 3 h 11"/>
                <a:gd name="T2" fmla="*/ 10 w 17"/>
                <a:gd name="T3" fmla="*/ 3 h 11"/>
                <a:gd name="T4" fmla="*/ 10 w 17"/>
                <a:gd name="T5" fmla="*/ 3 h 11"/>
                <a:gd name="T6" fmla="*/ 10 w 17"/>
                <a:gd name="T7" fmla="*/ 0 h 11"/>
                <a:gd name="T8" fmla="*/ 0 w 17"/>
                <a:gd name="T9" fmla="*/ 0 h 11"/>
                <a:gd name="T10" fmla="*/ 0 w 17"/>
                <a:gd name="T11" fmla="*/ 5 h 11"/>
                <a:gd name="T12" fmla="*/ 4 w 17"/>
                <a:gd name="T13" fmla="*/ 7 h 11"/>
                <a:gd name="T14" fmla="*/ 4 w 17"/>
                <a:gd name="T15" fmla="*/ 9 h 11"/>
                <a:gd name="T16" fmla="*/ 13 w 17"/>
                <a:gd name="T17" fmla="*/ 11 h 11"/>
                <a:gd name="T18" fmla="*/ 17 w 17"/>
                <a:gd name="T19" fmla="*/ 7 h 11"/>
                <a:gd name="T20" fmla="*/ 13 w 17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1">
                  <a:moveTo>
                    <a:pt x="13" y="3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13" y="11"/>
                  </a:lnTo>
                  <a:lnTo>
                    <a:pt x="17" y="7"/>
                  </a:lnTo>
                  <a:lnTo>
                    <a:pt x="1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96" name="Freeform 200"/>
            <p:cNvSpPr>
              <a:spLocks/>
            </p:cNvSpPr>
            <p:nvPr/>
          </p:nvSpPr>
          <p:spPr bwMode="auto">
            <a:xfrm>
              <a:off x="6538893" y="9345510"/>
              <a:ext cx="17044" cy="9178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7 h 7"/>
                <a:gd name="T4" fmla="*/ 13 w 13"/>
                <a:gd name="T5" fmla="*/ 7 h 7"/>
                <a:gd name="T6" fmla="*/ 7 w 13"/>
                <a:gd name="T7" fmla="*/ 2 h 7"/>
                <a:gd name="T8" fmla="*/ 7 w 13"/>
                <a:gd name="T9" fmla="*/ 2 h 7"/>
                <a:gd name="T10" fmla="*/ 7 w 13"/>
                <a:gd name="T11" fmla="*/ 0 h 7"/>
                <a:gd name="T12" fmla="*/ 0 w 1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0" y="7"/>
                  </a:lnTo>
                  <a:lnTo>
                    <a:pt x="13" y="7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97" name="Freeform 201"/>
            <p:cNvSpPr>
              <a:spLocks/>
            </p:cNvSpPr>
            <p:nvPr/>
          </p:nvSpPr>
          <p:spPr bwMode="auto">
            <a:xfrm>
              <a:off x="6706704" y="9442526"/>
              <a:ext cx="44575" cy="49819"/>
            </a:xfrm>
            <a:custGeom>
              <a:avLst/>
              <a:gdLst>
                <a:gd name="T0" fmla="*/ 13 w 34"/>
                <a:gd name="T1" fmla="*/ 6 h 38"/>
                <a:gd name="T2" fmla="*/ 12 w 34"/>
                <a:gd name="T3" fmla="*/ 4 h 38"/>
                <a:gd name="T4" fmla="*/ 6 w 34"/>
                <a:gd name="T5" fmla="*/ 4 h 38"/>
                <a:gd name="T6" fmla="*/ 6 w 34"/>
                <a:gd name="T7" fmla="*/ 8 h 38"/>
                <a:gd name="T8" fmla="*/ 6 w 34"/>
                <a:gd name="T9" fmla="*/ 8 h 38"/>
                <a:gd name="T10" fmla="*/ 0 w 34"/>
                <a:gd name="T11" fmla="*/ 12 h 38"/>
                <a:gd name="T12" fmla="*/ 10 w 34"/>
                <a:gd name="T13" fmla="*/ 15 h 38"/>
                <a:gd name="T14" fmla="*/ 13 w 34"/>
                <a:gd name="T15" fmla="*/ 15 h 38"/>
                <a:gd name="T16" fmla="*/ 13 w 34"/>
                <a:gd name="T17" fmla="*/ 15 h 38"/>
                <a:gd name="T18" fmla="*/ 13 w 34"/>
                <a:gd name="T19" fmla="*/ 19 h 38"/>
                <a:gd name="T20" fmla="*/ 17 w 34"/>
                <a:gd name="T21" fmla="*/ 23 h 38"/>
                <a:gd name="T22" fmla="*/ 17 w 34"/>
                <a:gd name="T23" fmla="*/ 28 h 38"/>
                <a:gd name="T24" fmla="*/ 21 w 34"/>
                <a:gd name="T25" fmla="*/ 34 h 38"/>
                <a:gd name="T26" fmla="*/ 27 w 34"/>
                <a:gd name="T27" fmla="*/ 36 h 38"/>
                <a:gd name="T28" fmla="*/ 30 w 34"/>
                <a:gd name="T29" fmla="*/ 38 h 38"/>
                <a:gd name="T30" fmla="*/ 34 w 34"/>
                <a:gd name="T31" fmla="*/ 34 h 38"/>
                <a:gd name="T32" fmla="*/ 34 w 34"/>
                <a:gd name="T33" fmla="*/ 32 h 38"/>
                <a:gd name="T34" fmla="*/ 30 w 34"/>
                <a:gd name="T35" fmla="*/ 28 h 38"/>
                <a:gd name="T36" fmla="*/ 32 w 34"/>
                <a:gd name="T37" fmla="*/ 25 h 38"/>
                <a:gd name="T38" fmla="*/ 32 w 34"/>
                <a:gd name="T39" fmla="*/ 21 h 38"/>
                <a:gd name="T40" fmla="*/ 27 w 34"/>
                <a:gd name="T41" fmla="*/ 21 h 38"/>
                <a:gd name="T42" fmla="*/ 27 w 34"/>
                <a:gd name="T43" fmla="*/ 19 h 38"/>
                <a:gd name="T44" fmla="*/ 25 w 34"/>
                <a:gd name="T45" fmla="*/ 17 h 38"/>
                <a:gd name="T46" fmla="*/ 25 w 34"/>
                <a:gd name="T47" fmla="*/ 14 h 38"/>
                <a:gd name="T48" fmla="*/ 23 w 34"/>
                <a:gd name="T49" fmla="*/ 14 h 38"/>
                <a:gd name="T50" fmla="*/ 23 w 34"/>
                <a:gd name="T51" fmla="*/ 8 h 38"/>
                <a:gd name="T52" fmla="*/ 21 w 34"/>
                <a:gd name="T53" fmla="*/ 2 h 38"/>
                <a:gd name="T54" fmla="*/ 17 w 34"/>
                <a:gd name="T55" fmla="*/ 0 h 38"/>
                <a:gd name="T56" fmla="*/ 13 w 34"/>
                <a:gd name="T57" fmla="*/ 0 h 38"/>
                <a:gd name="T58" fmla="*/ 13 w 34"/>
                <a:gd name="T59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38">
                  <a:moveTo>
                    <a:pt x="13" y="6"/>
                  </a:moveTo>
                  <a:lnTo>
                    <a:pt x="12" y="4"/>
                  </a:lnTo>
                  <a:lnTo>
                    <a:pt x="6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0" y="12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9"/>
                  </a:lnTo>
                  <a:lnTo>
                    <a:pt x="17" y="23"/>
                  </a:lnTo>
                  <a:lnTo>
                    <a:pt x="17" y="28"/>
                  </a:lnTo>
                  <a:lnTo>
                    <a:pt x="21" y="34"/>
                  </a:lnTo>
                  <a:lnTo>
                    <a:pt x="27" y="36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4" y="32"/>
                  </a:lnTo>
                  <a:lnTo>
                    <a:pt x="30" y="28"/>
                  </a:lnTo>
                  <a:lnTo>
                    <a:pt x="32" y="25"/>
                  </a:lnTo>
                  <a:lnTo>
                    <a:pt x="32" y="2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3" y="8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98" name="Freeform 202"/>
            <p:cNvSpPr>
              <a:spLocks/>
            </p:cNvSpPr>
            <p:nvPr/>
          </p:nvSpPr>
          <p:spPr bwMode="auto">
            <a:xfrm>
              <a:off x="6694905" y="9387463"/>
              <a:ext cx="11800" cy="31465"/>
            </a:xfrm>
            <a:custGeom>
              <a:avLst/>
              <a:gdLst>
                <a:gd name="T0" fmla="*/ 0 w 9"/>
                <a:gd name="T1" fmla="*/ 7 h 24"/>
                <a:gd name="T2" fmla="*/ 2 w 9"/>
                <a:gd name="T3" fmla="*/ 13 h 24"/>
                <a:gd name="T4" fmla="*/ 2 w 9"/>
                <a:gd name="T5" fmla="*/ 18 h 24"/>
                <a:gd name="T6" fmla="*/ 8 w 9"/>
                <a:gd name="T7" fmla="*/ 24 h 24"/>
                <a:gd name="T8" fmla="*/ 8 w 9"/>
                <a:gd name="T9" fmla="*/ 14 h 24"/>
                <a:gd name="T10" fmla="*/ 9 w 9"/>
                <a:gd name="T11" fmla="*/ 13 h 24"/>
                <a:gd name="T12" fmla="*/ 8 w 9"/>
                <a:gd name="T13" fmla="*/ 11 h 24"/>
                <a:gd name="T14" fmla="*/ 8 w 9"/>
                <a:gd name="T15" fmla="*/ 9 h 24"/>
                <a:gd name="T16" fmla="*/ 6 w 9"/>
                <a:gd name="T17" fmla="*/ 7 h 24"/>
                <a:gd name="T18" fmla="*/ 6 w 9"/>
                <a:gd name="T19" fmla="*/ 5 h 24"/>
                <a:gd name="T20" fmla="*/ 0 w 9"/>
                <a:gd name="T21" fmla="*/ 0 h 24"/>
                <a:gd name="T22" fmla="*/ 0 w 9"/>
                <a:gd name="T23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24">
                  <a:moveTo>
                    <a:pt x="0" y="7"/>
                  </a:moveTo>
                  <a:lnTo>
                    <a:pt x="2" y="13"/>
                  </a:lnTo>
                  <a:lnTo>
                    <a:pt x="2" y="18"/>
                  </a:lnTo>
                  <a:lnTo>
                    <a:pt x="8" y="2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8" y="11"/>
                  </a:lnTo>
                  <a:lnTo>
                    <a:pt x="8" y="9"/>
                  </a:lnTo>
                  <a:lnTo>
                    <a:pt x="6" y="7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299" name="Freeform 203"/>
            <p:cNvSpPr>
              <a:spLocks/>
            </p:cNvSpPr>
            <p:nvPr/>
          </p:nvSpPr>
          <p:spPr bwMode="auto">
            <a:xfrm>
              <a:off x="6723747" y="9323223"/>
              <a:ext cx="13110" cy="11800"/>
            </a:xfrm>
            <a:custGeom>
              <a:avLst/>
              <a:gdLst>
                <a:gd name="T0" fmla="*/ 10 w 10"/>
                <a:gd name="T1" fmla="*/ 6 h 9"/>
                <a:gd name="T2" fmla="*/ 0 w 10"/>
                <a:gd name="T3" fmla="*/ 0 h 9"/>
                <a:gd name="T4" fmla="*/ 0 w 10"/>
                <a:gd name="T5" fmla="*/ 9 h 9"/>
                <a:gd name="T6" fmla="*/ 4 w 10"/>
                <a:gd name="T7" fmla="*/ 9 h 9"/>
                <a:gd name="T8" fmla="*/ 10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4" y="9"/>
                  </a:ln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00" name="Freeform 204"/>
            <p:cNvSpPr>
              <a:spLocks/>
            </p:cNvSpPr>
            <p:nvPr/>
          </p:nvSpPr>
          <p:spPr bwMode="auto">
            <a:xfrm>
              <a:off x="6649019" y="9538232"/>
              <a:ext cx="9178" cy="13110"/>
            </a:xfrm>
            <a:custGeom>
              <a:avLst/>
              <a:gdLst>
                <a:gd name="T0" fmla="*/ 0 w 7"/>
                <a:gd name="T1" fmla="*/ 0 h 10"/>
                <a:gd name="T2" fmla="*/ 2 w 7"/>
                <a:gd name="T3" fmla="*/ 10 h 10"/>
                <a:gd name="T4" fmla="*/ 7 w 7"/>
                <a:gd name="T5" fmla="*/ 10 h 10"/>
                <a:gd name="T6" fmla="*/ 7 w 7"/>
                <a:gd name="T7" fmla="*/ 4 h 10"/>
                <a:gd name="T8" fmla="*/ 3 w 7"/>
                <a:gd name="T9" fmla="*/ 0 h 10"/>
                <a:gd name="T10" fmla="*/ 0 w 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2" y="10"/>
                  </a:lnTo>
                  <a:lnTo>
                    <a:pt x="7" y="10"/>
                  </a:lnTo>
                  <a:lnTo>
                    <a:pt x="7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01" name="Freeform 206"/>
            <p:cNvSpPr>
              <a:spLocks/>
            </p:cNvSpPr>
            <p:nvPr/>
          </p:nvSpPr>
          <p:spPr bwMode="auto">
            <a:xfrm>
              <a:off x="4109560" y="8689998"/>
              <a:ext cx="10488" cy="9178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7 h 7"/>
                <a:gd name="T4" fmla="*/ 8 w 8"/>
                <a:gd name="T5" fmla="*/ 7 h 7"/>
                <a:gd name="T6" fmla="*/ 8 w 8"/>
                <a:gd name="T7" fmla="*/ 4 h 7"/>
                <a:gd name="T8" fmla="*/ 4 w 8"/>
                <a:gd name="T9" fmla="*/ 0 h 7"/>
                <a:gd name="T10" fmla="*/ 0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7"/>
                  </a:ln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02" name="Freeform 207"/>
            <p:cNvSpPr>
              <a:spLocks/>
            </p:cNvSpPr>
            <p:nvPr/>
          </p:nvSpPr>
          <p:spPr bwMode="auto">
            <a:xfrm>
              <a:off x="6555936" y="9117393"/>
              <a:ext cx="14422" cy="24910"/>
            </a:xfrm>
            <a:custGeom>
              <a:avLst/>
              <a:gdLst>
                <a:gd name="T0" fmla="*/ 5 w 11"/>
                <a:gd name="T1" fmla="*/ 13 h 19"/>
                <a:gd name="T2" fmla="*/ 0 w 11"/>
                <a:gd name="T3" fmla="*/ 13 h 19"/>
                <a:gd name="T4" fmla="*/ 0 w 11"/>
                <a:gd name="T5" fmla="*/ 19 h 19"/>
                <a:gd name="T6" fmla="*/ 5 w 11"/>
                <a:gd name="T7" fmla="*/ 19 h 19"/>
                <a:gd name="T8" fmla="*/ 11 w 11"/>
                <a:gd name="T9" fmla="*/ 17 h 19"/>
                <a:gd name="T10" fmla="*/ 11 w 11"/>
                <a:gd name="T11" fmla="*/ 10 h 19"/>
                <a:gd name="T12" fmla="*/ 9 w 11"/>
                <a:gd name="T13" fmla="*/ 10 h 19"/>
                <a:gd name="T14" fmla="*/ 5 w 11"/>
                <a:gd name="T15" fmla="*/ 6 h 19"/>
                <a:gd name="T16" fmla="*/ 5 w 11"/>
                <a:gd name="T17" fmla="*/ 0 h 19"/>
                <a:gd name="T18" fmla="*/ 0 w 11"/>
                <a:gd name="T19" fmla="*/ 6 h 19"/>
                <a:gd name="T20" fmla="*/ 0 w 11"/>
                <a:gd name="T21" fmla="*/ 12 h 19"/>
                <a:gd name="T22" fmla="*/ 5 w 11"/>
                <a:gd name="T23" fmla="*/ 12 h 19"/>
                <a:gd name="T24" fmla="*/ 5 w 11"/>
                <a:gd name="T25" fmla="*/ 13 h 19"/>
                <a:gd name="T26" fmla="*/ 5 w 11"/>
                <a:gd name="T27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9">
                  <a:moveTo>
                    <a:pt x="5" y="13"/>
                  </a:moveTo>
                  <a:lnTo>
                    <a:pt x="0" y="13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11" y="17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03" name="Freeform 208"/>
            <p:cNvSpPr>
              <a:spLocks/>
            </p:cNvSpPr>
            <p:nvPr/>
          </p:nvSpPr>
          <p:spPr bwMode="auto">
            <a:xfrm>
              <a:off x="6477274" y="9051841"/>
              <a:ext cx="10488" cy="14422"/>
            </a:xfrm>
            <a:custGeom>
              <a:avLst/>
              <a:gdLst>
                <a:gd name="T0" fmla="*/ 0 w 8"/>
                <a:gd name="T1" fmla="*/ 7 h 11"/>
                <a:gd name="T2" fmla="*/ 4 w 8"/>
                <a:gd name="T3" fmla="*/ 11 h 11"/>
                <a:gd name="T4" fmla="*/ 8 w 8"/>
                <a:gd name="T5" fmla="*/ 7 h 11"/>
                <a:gd name="T6" fmla="*/ 8 w 8"/>
                <a:gd name="T7" fmla="*/ 6 h 11"/>
                <a:gd name="T8" fmla="*/ 4 w 8"/>
                <a:gd name="T9" fmla="*/ 0 h 11"/>
                <a:gd name="T10" fmla="*/ 0 w 8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0" y="7"/>
                  </a:moveTo>
                  <a:lnTo>
                    <a:pt x="4" y="11"/>
                  </a:lnTo>
                  <a:lnTo>
                    <a:pt x="8" y="7"/>
                  </a:lnTo>
                  <a:lnTo>
                    <a:pt x="8" y="6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04" name="Freeform 209"/>
            <p:cNvSpPr>
              <a:spLocks/>
            </p:cNvSpPr>
            <p:nvPr/>
          </p:nvSpPr>
          <p:spPr bwMode="auto">
            <a:xfrm>
              <a:off x="6499562" y="9255050"/>
              <a:ext cx="441816" cy="384131"/>
            </a:xfrm>
            <a:custGeom>
              <a:avLst/>
              <a:gdLst>
                <a:gd name="T0" fmla="*/ 304 w 337"/>
                <a:gd name="T1" fmla="*/ 285 h 293"/>
                <a:gd name="T2" fmla="*/ 313 w 337"/>
                <a:gd name="T3" fmla="*/ 280 h 293"/>
                <a:gd name="T4" fmla="*/ 324 w 337"/>
                <a:gd name="T5" fmla="*/ 280 h 293"/>
                <a:gd name="T6" fmla="*/ 319 w 337"/>
                <a:gd name="T7" fmla="*/ 272 h 293"/>
                <a:gd name="T8" fmla="*/ 296 w 337"/>
                <a:gd name="T9" fmla="*/ 261 h 293"/>
                <a:gd name="T10" fmla="*/ 287 w 337"/>
                <a:gd name="T11" fmla="*/ 255 h 293"/>
                <a:gd name="T12" fmla="*/ 265 w 337"/>
                <a:gd name="T13" fmla="*/ 242 h 293"/>
                <a:gd name="T14" fmla="*/ 254 w 337"/>
                <a:gd name="T15" fmla="*/ 246 h 293"/>
                <a:gd name="T16" fmla="*/ 246 w 337"/>
                <a:gd name="T17" fmla="*/ 248 h 293"/>
                <a:gd name="T18" fmla="*/ 229 w 337"/>
                <a:gd name="T19" fmla="*/ 244 h 293"/>
                <a:gd name="T20" fmla="*/ 222 w 337"/>
                <a:gd name="T21" fmla="*/ 246 h 293"/>
                <a:gd name="T22" fmla="*/ 218 w 337"/>
                <a:gd name="T23" fmla="*/ 239 h 293"/>
                <a:gd name="T24" fmla="*/ 199 w 337"/>
                <a:gd name="T25" fmla="*/ 229 h 293"/>
                <a:gd name="T26" fmla="*/ 175 w 337"/>
                <a:gd name="T27" fmla="*/ 229 h 293"/>
                <a:gd name="T28" fmla="*/ 179 w 337"/>
                <a:gd name="T29" fmla="*/ 194 h 293"/>
                <a:gd name="T30" fmla="*/ 179 w 337"/>
                <a:gd name="T31" fmla="*/ 181 h 293"/>
                <a:gd name="T32" fmla="*/ 173 w 337"/>
                <a:gd name="T33" fmla="*/ 168 h 293"/>
                <a:gd name="T34" fmla="*/ 158 w 337"/>
                <a:gd name="T35" fmla="*/ 157 h 293"/>
                <a:gd name="T36" fmla="*/ 153 w 337"/>
                <a:gd name="T37" fmla="*/ 149 h 293"/>
                <a:gd name="T38" fmla="*/ 142 w 337"/>
                <a:gd name="T39" fmla="*/ 132 h 293"/>
                <a:gd name="T40" fmla="*/ 143 w 337"/>
                <a:gd name="T41" fmla="*/ 127 h 293"/>
                <a:gd name="T42" fmla="*/ 142 w 337"/>
                <a:gd name="T43" fmla="*/ 115 h 293"/>
                <a:gd name="T44" fmla="*/ 136 w 337"/>
                <a:gd name="T45" fmla="*/ 102 h 293"/>
                <a:gd name="T46" fmla="*/ 123 w 337"/>
                <a:gd name="T47" fmla="*/ 93 h 293"/>
                <a:gd name="T48" fmla="*/ 112 w 337"/>
                <a:gd name="T49" fmla="*/ 86 h 293"/>
                <a:gd name="T50" fmla="*/ 101 w 337"/>
                <a:gd name="T51" fmla="*/ 73 h 293"/>
                <a:gd name="T52" fmla="*/ 84 w 337"/>
                <a:gd name="T53" fmla="*/ 63 h 293"/>
                <a:gd name="T54" fmla="*/ 78 w 337"/>
                <a:gd name="T55" fmla="*/ 54 h 293"/>
                <a:gd name="T56" fmla="*/ 63 w 337"/>
                <a:gd name="T57" fmla="*/ 41 h 293"/>
                <a:gd name="T58" fmla="*/ 52 w 337"/>
                <a:gd name="T59" fmla="*/ 28 h 293"/>
                <a:gd name="T60" fmla="*/ 41 w 337"/>
                <a:gd name="T61" fmla="*/ 13 h 293"/>
                <a:gd name="T62" fmla="*/ 15 w 337"/>
                <a:gd name="T63" fmla="*/ 5 h 293"/>
                <a:gd name="T64" fmla="*/ 2 w 337"/>
                <a:gd name="T65" fmla="*/ 0 h 293"/>
                <a:gd name="T66" fmla="*/ 2 w 337"/>
                <a:gd name="T67" fmla="*/ 20 h 293"/>
                <a:gd name="T68" fmla="*/ 13 w 337"/>
                <a:gd name="T69" fmla="*/ 30 h 293"/>
                <a:gd name="T70" fmla="*/ 24 w 337"/>
                <a:gd name="T71" fmla="*/ 46 h 293"/>
                <a:gd name="T72" fmla="*/ 39 w 337"/>
                <a:gd name="T73" fmla="*/ 58 h 293"/>
                <a:gd name="T74" fmla="*/ 43 w 337"/>
                <a:gd name="T75" fmla="*/ 73 h 293"/>
                <a:gd name="T76" fmla="*/ 58 w 337"/>
                <a:gd name="T77" fmla="*/ 84 h 293"/>
                <a:gd name="T78" fmla="*/ 65 w 337"/>
                <a:gd name="T79" fmla="*/ 114 h 293"/>
                <a:gd name="T80" fmla="*/ 84 w 337"/>
                <a:gd name="T81" fmla="*/ 132 h 293"/>
                <a:gd name="T82" fmla="*/ 97 w 337"/>
                <a:gd name="T83" fmla="*/ 168 h 293"/>
                <a:gd name="T84" fmla="*/ 123 w 337"/>
                <a:gd name="T85" fmla="*/ 199 h 293"/>
                <a:gd name="T86" fmla="*/ 138 w 337"/>
                <a:gd name="T87" fmla="*/ 213 h 293"/>
                <a:gd name="T88" fmla="*/ 153 w 337"/>
                <a:gd name="T89" fmla="*/ 231 h 293"/>
                <a:gd name="T90" fmla="*/ 166 w 337"/>
                <a:gd name="T91" fmla="*/ 231 h 293"/>
                <a:gd name="T92" fmla="*/ 173 w 337"/>
                <a:gd name="T93" fmla="*/ 239 h 293"/>
                <a:gd name="T94" fmla="*/ 160 w 337"/>
                <a:gd name="T95" fmla="*/ 242 h 293"/>
                <a:gd name="T96" fmla="*/ 183 w 337"/>
                <a:gd name="T97" fmla="*/ 252 h 293"/>
                <a:gd name="T98" fmla="*/ 203 w 337"/>
                <a:gd name="T99" fmla="*/ 265 h 293"/>
                <a:gd name="T100" fmla="*/ 220 w 337"/>
                <a:gd name="T101" fmla="*/ 267 h 293"/>
                <a:gd name="T102" fmla="*/ 242 w 337"/>
                <a:gd name="T103" fmla="*/ 272 h 293"/>
                <a:gd name="T104" fmla="*/ 272 w 337"/>
                <a:gd name="T105" fmla="*/ 280 h 293"/>
                <a:gd name="T106" fmla="*/ 293 w 337"/>
                <a:gd name="T107" fmla="*/ 27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7" h="293">
                  <a:moveTo>
                    <a:pt x="293" y="276"/>
                  </a:moveTo>
                  <a:lnTo>
                    <a:pt x="295" y="278"/>
                  </a:lnTo>
                  <a:lnTo>
                    <a:pt x="296" y="282"/>
                  </a:lnTo>
                  <a:lnTo>
                    <a:pt x="304" y="285"/>
                  </a:lnTo>
                  <a:lnTo>
                    <a:pt x="306" y="285"/>
                  </a:lnTo>
                  <a:lnTo>
                    <a:pt x="323" y="293"/>
                  </a:lnTo>
                  <a:lnTo>
                    <a:pt x="313" y="283"/>
                  </a:lnTo>
                  <a:lnTo>
                    <a:pt x="313" y="280"/>
                  </a:lnTo>
                  <a:lnTo>
                    <a:pt x="315" y="280"/>
                  </a:lnTo>
                  <a:lnTo>
                    <a:pt x="317" y="278"/>
                  </a:lnTo>
                  <a:lnTo>
                    <a:pt x="321" y="278"/>
                  </a:lnTo>
                  <a:lnTo>
                    <a:pt x="324" y="280"/>
                  </a:lnTo>
                  <a:lnTo>
                    <a:pt x="328" y="278"/>
                  </a:lnTo>
                  <a:lnTo>
                    <a:pt x="337" y="278"/>
                  </a:lnTo>
                  <a:lnTo>
                    <a:pt x="326" y="272"/>
                  </a:lnTo>
                  <a:lnTo>
                    <a:pt x="319" y="272"/>
                  </a:lnTo>
                  <a:lnTo>
                    <a:pt x="317" y="268"/>
                  </a:lnTo>
                  <a:lnTo>
                    <a:pt x="315" y="263"/>
                  </a:lnTo>
                  <a:lnTo>
                    <a:pt x="298" y="263"/>
                  </a:lnTo>
                  <a:lnTo>
                    <a:pt x="296" y="261"/>
                  </a:lnTo>
                  <a:lnTo>
                    <a:pt x="293" y="263"/>
                  </a:lnTo>
                  <a:lnTo>
                    <a:pt x="289" y="263"/>
                  </a:lnTo>
                  <a:lnTo>
                    <a:pt x="287" y="261"/>
                  </a:lnTo>
                  <a:lnTo>
                    <a:pt x="287" y="255"/>
                  </a:lnTo>
                  <a:lnTo>
                    <a:pt x="283" y="250"/>
                  </a:lnTo>
                  <a:lnTo>
                    <a:pt x="283" y="244"/>
                  </a:lnTo>
                  <a:lnTo>
                    <a:pt x="270" y="244"/>
                  </a:lnTo>
                  <a:lnTo>
                    <a:pt x="265" y="242"/>
                  </a:lnTo>
                  <a:lnTo>
                    <a:pt x="261" y="242"/>
                  </a:lnTo>
                  <a:lnTo>
                    <a:pt x="259" y="240"/>
                  </a:lnTo>
                  <a:lnTo>
                    <a:pt x="250" y="240"/>
                  </a:lnTo>
                  <a:lnTo>
                    <a:pt x="254" y="246"/>
                  </a:lnTo>
                  <a:lnTo>
                    <a:pt x="252" y="246"/>
                  </a:lnTo>
                  <a:lnTo>
                    <a:pt x="248" y="248"/>
                  </a:lnTo>
                  <a:lnTo>
                    <a:pt x="246" y="250"/>
                  </a:lnTo>
                  <a:lnTo>
                    <a:pt x="246" y="248"/>
                  </a:lnTo>
                  <a:lnTo>
                    <a:pt x="240" y="246"/>
                  </a:lnTo>
                  <a:lnTo>
                    <a:pt x="237" y="246"/>
                  </a:lnTo>
                  <a:lnTo>
                    <a:pt x="235" y="244"/>
                  </a:lnTo>
                  <a:lnTo>
                    <a:pt x="229" y="244"/>
                  </a:lnTo>
                  <a:lnTo>
                    <a:pt x="229" y="246"/>
                  </a:lnTo>
                  <a:lnTo>
                    <a:pt x="227" y="248"/>
                  </a:lnTo>
                  <a:lnTo>
                    <a:pt x="224" y="246"/>
                  </a:lnTo>
                  <a:lnTo>
                    <a:pt x="222" y="246"/>
                  </a:lnTo>
                  <a:lnTo>
                    <a:pt x="220" y="244"/>
                  </a:lnTo>
                  <a:lnTo>
                    <a:pt x="220" y="242"/>
                  </a:lnTo>
                  <a:lnTo>
                    <a:pt x="218" y="240"/>
                  </a:lnTo>
                  <a:lnTo>
                    <a:pt x="218" y="239"/>
                  </a:lnTo>
                  <a:lnTo>
                    <a:pt x="214" y="233"/>
                  </a:lnTo>
                  <a:lnTo>
                    <a:pt x="209" y="231"/>
                  </a:lnTo>
                  <a:lnTo>
                    <a:pt x="201" y="231"/>
                  </a:lnTo>
                  <a:lnTo>
                    <a:pt x="199" y="229"/>
                  </a:lnTo>
                  <a:lnTo>
                    <a:pt x="196" y="229"/>
                  </a:lnTo>
                  <a:lnTo>
                    <a:pt x="192" y="231"/>
                  </a:lnTo>
                  <a:lnTo>
                    <a:pt x="183" y="231"/>
                  </a:lnTo>
                  <a:lnTo>
                    <a:pt x="175" y="229"/>
                  </a:lnTo>
                  <a:lnTo>
                    <a:pt x="177" y="224"/>
                  </a:lnTo>
                  <a:lnTo>
                    <a:pt x="175" y="218"/>
                  </a:lnTo>
                  <a:lnTo>
                    <a:pt x="175" y="201"/>
                  </a:lnTo>
                  <a:lnTo>
                    <a:pt x="179" y="194"/>
                  </a:lnTo>
                  <a:lnTo>
                    <a:pt x="179" y="190"/>
                  </a:lnTo>
                  <a:lnTo>
                    <a:pt x="177" y="188"/>
                  </a:lnTo>
                  <a:lnTo>
                    <a:pt x="177" y="185"/>
                  </a:lnTo>
                  <a:lnTo>
                    <a:pt x="179" y="181"/>
                  </a:lnTo>
                  <a:lnTo>
                    <a:pt x="179" y="181"/>
                  </a:lnTo>
                  <a:lnTo>
                    <a:pt x="183" y="181"/>
                  </a:lnTo>
                  <a:lnTo>
                    <a:pt x="175" y="171"/>
                  </a:lnTo>
                  <a:lnTo>
                    <a:pt x="173" y="168"/>
                  </a:lnTo>
                  <a:lnTo>
                    <a:pt x="170" y="162"/>
                  </a:lnTo>
                  <a:lnTo>
                    <a:pt x="166" y="158"/>
                  </a:lnTo>
                  <a:lnTo>
                    <a:pt x="160" y="157"/>
                  </a:lnTo>
                  <a:lnTo>
                    <a:pt x="158" y="157"/>
                  </a:lnTo>
                  <a:lnTo>
                    <a:pt x="157" y="155"/>
                  </a:lnTo>
                  <a:lnTo>
                    <a:pt x="157" y="151"/>
                  </a:lnTo>
                  <a:lnTo>
                    <a:pt x="155" y="151"/>
                  </a:lnTo>
                  <a:lnTo>
                    <a:pt x="153" y="149"/>
                  </a:lnTo>
                  <a:lnTo>
                    <a:pt x="153" y="142"/>
                  </a:lnTo>
                  <a:lnTo>
                    <a:pt x="155" y="134"/>
                  </a:lnTo>
                  <a:lnTo>
                    <a:pt x="143" y="134"/>
                  </a:lnTo>
                  <a:lnTo>
                    <a:pt x="142" y="132"/>
                  </a:lnTo>
                  <a:lnTo>
                    <a:pt x="140" y="132"/>
                  </a:lnTo>
                  <a:lnTo>
                    <a:pt x="140" y="132"/>
                  </a:lnTo>
                  <a:lnTo>
                    <a:pt x="140" y="127"/>
                  </a:lnTo>
                  <a:lnTo>
                    <a:pt x="143" y="127"/>
                  </a:lnTo>
                  <a:lnTo>
                    <a:pt x="143" y="121"/>
                  </a:lnTo>
                  <a:lnTo>
                    <a:pt x="140" y="119"/>
                  </a:lnTo>
                  <a:lnTo>
                    <a:pt x="140" y="117"/>
                  </a:lnTo>
                  <a:lnTo>
                    <a:pt x="142" y="115"/>
                  </a:lnTo>
                  <a:lnTo>
                    <a:pt x="142" y="114"/>
                  </a:lnTo>
                  <a:lnTo>
                    <a:pt x="140" y="110"/>
                  </a:lnTo>
                  <a:lnTo>
                    <a:pt x="140" y="108"/>
                  </a:lnTo>
                  <a:lnTo>
                    <a:pt x="136" y="102"/>
                  </a:lnTo>
                  <a:lnTo>
                    <a:pt x="132" y="101"/>
                  </a:lnTo>
                  <a:lnTo>
                    <a:pt x="129" y="93"/>
                  </a:lnTo>
                  <a:lnTo>
                    <a:pt x="123" y="93"/>
                  </a:lnTo>
                  <a:lnTo>
                    <a:pt x="123" y="93"/>
                  </a:lnTo>
                  <a:lnTo>
                    <a:pt x="123" y="89"/>
                  </a:lnTo>
                  <a:lnTo>
                    <a:pt x="119" y="88"/>
                  </a:lnTo>
                  <a:lnTo>
                    <a:pt x="114" y="84"/>
                  </a:lnTo>
                  <a:lnTo>
                    <a:pt x="112" y="86"/>
                  </a:lnTo>
                  <a:lnTo>
                    <a:pt x="110" y="82"/>
                  </a:lnTo>
                  <a:lnTo>
                    <a:pt x="110" y="74"/>
                  </a:lnTo>
                  <a:lnTo>
                    <a:pt x="104" y="73"/>
                  </a:lnTo>
                  <a:lnTo>
                    <a:pt x="101" y="73"/>
                  </a:lnTo>
                  <a:lnTo>
                    <a:pt x="97" y="69"/>
                  </a:lnTo>
                  <a:lnTo>
                    <a:pt x="86" y="69"/>
                  </a:lnTo>
                  <a:lnTo>
                    <a:pt x="84" y="67"/>
                  </a:lnTo>
                  <a:lnTo>
                    <a:pt x="84" y="63"/>
                  </a:lnTo>
                  <a:lnTo>
                    <a:pt x="80" y="63"/>
                  </a:lnTo>
                  <a:lnTo>
                    <a:pt x="80" y="61"/>
                  </a:lnTo>
                  <a:lnTo>
                    <a:pt x="78" y="60"/>
                  </a:lnTo>
                  <a:lnTo>
                    <a:pt x="78" y="54"/>
                  </a:lnTo>
                  <a:lnTo>
                    <a:pt x="76" y="48"/>
                  </a:lnTo>
                  <a:lnTo>
                    <a:pt x="73" y="46"/>
                  </a:lnTo>
                  <a:lnTo>
                    <a:pt x="71" y="45"/>
                  </a:lnTo>
                  <a:lnTo>
                    <a:pt x="63" y="41"/>
                  </a:lnTo>
                  <a:lnTo>
                    <a:pt x="61" y="39"/>
                  </a:lnTo>
                  <a:lnTo>
                    <a:pt x="56" y="33"/>
                  </a:lnTo>
                  <a:lnTo>
                    <a:pt x="52" y="30"/>
                  </a:lnTo>
                  <a:lnTo>
                    <a:pt x="52" y="28"/>
                  </a:lnTo>
                  <a:lnTo>
                    <a:pt x="50" y="20"/>
                  </a:lnTo>
                  <a:lnTo>
                    <a:pt x="47" y="18"/>
                  </a:lnTo>
                  <a:lnTo>
                    <a:pt x="45" y="15"/>
                  </a:lnTo>
                  <a:lnTo>
                    <a:pt x="41" y="13"/>
                  </a:lnTo>
                  <a:lnTo>
                    <a:pt x="32" y="13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5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1"/>
                  </a:lnTo>
                  <a:lnTo>
                    <a:pt x="2" y="20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11" y="30"/>
                  </a:lnTo>
                  <a:lnTo>
                    <a:pt x="13" y="30"/>
                  </a:lnTo>
                  <a:lnTo>
                    <a:pt x="17" y="33"/>
                  </a:lnTo>
                  <a:lnTo>
                    <a:pt x="17" y="39"/>
                  </a:lnTo>
                  <a:lnTo>
                    <a:pt x="19" y="45"/>
                  </a:lnTo>
                  <a:lnTo>
                    <a:pt x="24" y="46"/>
                  </a:lnTo>
                  <a:lnTo>
                    <a:pt x="28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9" y="58"/>
                  </a:lnTo>
                  <a:lnTo>
                    <a:pt x="41" y="63"/>
                  </a:lnTo>
                  <a:lnTo>
                    <a:pt x="39" y="65"/>
                  </a:lnTo>
                  <a:lnTo>
                    <a:pt x="39" y="71"/>
                  </a:lnTo>
                  <a:lnTo>
                    <a:pt x="43" y="73"/>
                  </a:lnTo>
                  <a:lnTo>
                    <a:pt x="45" y="74"/>
                  </a:lnTo>
                  <a:lnTo>
                    <a:pt x="50" y="76"/>
                  </a:lnTo>
                  <a:lnTo>
                    <a:pt x="56" y="82"/>
                  </a:lnTo>
                  <a:lnTo>
                    <a:pt x="58" y="84"/>
                  </a:lnTo>
                  <a:lnTo>
                    <a:pt x="61" y="95"/>
                  </a:lnTo>
                  <a:lnTo>
                    <a:pt x="63" y="102"/>
                  </a:lnTo>
                  <a:lnTo>
                    <a:pt x="63" y="110"/>
                  </a:lnTo>
                  <a:lnTo>
                    <a:pt x="65" y="114"/>
                  </a:lnTo>
                  <a:lnTo>
                    <a:pt x="73" y="117"/>
                  </a:lnTo>
                  <a:lnTo>
                    <a:pt x="80" y="123"/>
                  </a:lnTo>
                  <a:lnTo>
                    <a:pt x="82" y="129"/>
                  </a:lnTo>
                  <a:lnTo>
                    <a:pt x="84" y="132"/>
                  </a:lnTo>
                  <a:lnTo>
                    <a:pt x="86" y="138"/>
                  </a:lnTo>
                  <a:lnTo>
                    <a:pt x="88" y="142"/>
                  </a:lnTo>
                  <a:lnTo>
                    <a:pt x="89" y="151"/>
                  </a:lnTo>
                  <a:lnTo>
                    <a:pt x="97" y="168"/>
                  </a:lnTo>
                  <a:lnTo>
                    <a:pt x="108" y="183"/>
                  </a:lnTo>
                  <a:lnTo>
                    <a:pt x="117" y="190"/>
                  </a:lnTo>
                  <a:lnTo>
                    <a:pt x="121" y="198"/>
                  </a:lnTo>
                  <a:lnTo>
                    <a:pt x="123" y="199"/>
                  </a:lnTo>
                  <a:lnTo>
                    <a:pt x="129" y="207"/>
                  </a:lnTo>
                  <a:lnTo>
                    <a:pt x="138" y="211"/>
                  </a:lnTo>
                  <a:lnTo>
                    <a:pt x="138" y="211"/>
                  </a:lnTo>
                  <a:lnTo>
                    <a:pt x="138" y="213"/>
                  </a:lnTo>
                  <a:lnTo>
                    <a:pt x="142" y="220"/>
                  </a:lnTo>
                  <a:lnTo>
                    <a:pt x="149" y="227"/>
                  </a:lnTo>
                  <a:lnTo>
                    <a:pt x="151" y="229"/>
                  </a:lnTo>
                  <a:lnTo>
                    <a:pt x="153" y="231"/>
                  </a:lnTo>
                  <a:lnTo>
                    <a:pt x="153" y="237"/>
                  </a:lnTo>
                  <a:lnTo>
                    <a:pt x="157" y="233"/>
                  </a:lnTo>
                  <a:lnTo>
                    <a:pt x="164" y="233"/>
                  </a:lnTo>
                  <a:lnTo>
                    <a:pt x="166" y="231"/>
                  </a:lnTo>
                  <a:lnTo>
                    <a:pt x="175" y="231"/>
                  </a:lnTo>
                  <a:lnTo>
                    <a:pt x="175" y="229"/>
                  </a:lnTo>
                  <a:lnTo>
                    <a:pt x="175" y="237"/>
                  </a:lnTo>
                  <a:lnTo>
                    <a:pt x="173" y="239"/>
                  </a:lnTo>
                  <a:lnTo>
                    <a:pt x="170" y="242"/>
                  </a:lnTo>
                  <a:lnTo>
                    <a:pt x="168" y="244"/>
                  </a:lnTo>
                  <a:lnTo>
                    <a:pt x="164" y="237"/>
                  </a:lnTo>
                  <a:lnTo>
                    <a:pt x="160" y="242"/>
                  </a:lnTo>
                  <a:lnTo>
                    <a:pt x="160" y="244"/>
                  </a:lnTo>
                  <a:lnTo>
                    <a:pt x="166" y="250"/>
                  </a:lnTo>
                  <a:lnTo>
                    <a:pt x="181" y="250"/>
                  </a:lnTo>
                  <a:lnTo>
                    <a:pt x="183" y="252"/>
                  </a:lnTo>
                  <a:lnTo>
                    <a:pt x="183" y="259"/>
                  </a:lnTo>
                  <a:lnTo>
                    <a:pt x="186" y="259"/>
                  </a:lnTo>
                  <a:lnTo>
                    <a:pt x="194" y="261"/>
                  </a:lnTo>
                  <a:lnTo>
                    <a:pt x="203" y="265"/>
                  </a:lnTo>
                  <a:lnTo>
                    <a:pt x="205" y="267"/>
                  </a:lnTo>
                  <a:lnTo>
                    <a:pt x="213" y="268"/>
                  </a:lnTo>
                  <a:lnTo>
                    <a:pt x="216" y="268"/>
                  </a:lnTo>
                  <a:lnTo>
                    <a:pt x="220" y="267"/>
                  </a:lnTo>
                  <a:lnTo>
                    <a:pt x="224" y="265"/>
                  </a:lnTo>
                  <a:lnTo>
                    <a:pt x="235" y="265"/>
                  </a:lnTo>
                  <a:lnTo>
                    <a:pt x="239" y="268"/>
                  </a:lnTo>
                  <a:lnTo>
                    <a:pt x="242" y="272"/>
                  </a:lnTo>
                  <a:lnTo>
                    <a:pt x="248" y="276"/>
                  </a:lnTo>
                  <a:lnTo>
                    <a:pt x="259" y="278"/>
                  </a:lnTo>
                  <a:lnTo>
                    <a:pt x="270" y="278"/>
                  </a:lnTo>
                  <a:lnTo>
                    <a:pt x="272" y="280"/>
                  </a:lnTo>
                  <a:lnTo>
                    <a:pt x="280" y="280"/>
                  </a:lnTo>
                  <a:lnTo>
                    <a:pt x="282" y="282"/>
                  </a:lnTo>
                  <a:lnTo>
                    <a:pt x="287" y="282"/>
                  </a:lnTo>
                  <a:lnTo>
                    <a:pt x="293" y="2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05" name="Freeform 210"/>
            <p:cNvSpPr>
              <a:spLocks/>
            </p:cNvSpPr>
            <p:nvPr/>
          </p:nvSpPr>
          <p:spPr bwMode="auto">
            <a:xfrm>
              <a:off x="6032837" y="9404507"/>
              <a:ext cx="20976" cy="20976"/>
            </a:xfrm>
            <a:custGeom>
              <a:avLst/>
              <a:gdLst>
                <a:gd name="T0" fmla="*/ 16 w 16"/>
                <a:gd name="T1" fmla="*/ 16 h 16"/>
                <a:gd name="T2" fmla="*/ 7 w 16"/>
                <a:gd name="T3" fmla="*/ 11 h 16"/>
                <a:gd name="T4" fmla="*/ 7 w 16"/>
                <a:gd name="T5" fmla="*/ 9 h 16"/>
                <a:gd name="T6" fmla="*/ 5 w 16"/>
                <a:gd name="T7" fmla="*/ 9 h 16"/>
                <a:gd name="T8" fmla="*/ 0 w 16"/>
                <a:gd name="T9" fmla="*/ 0 h 16"/>
                <a:gd name="T10" fmla="*/ 0 w 16"/>
                <a:gd name="T11" fmla="*/ 15 h 16"/>
                <a:gd name="T12" fmla="*/ 5 w 16"/>
                <a:gd name="T13" fmla="*/ 16 h 16"/>
                <a:gd name="T14" fmla="*/ 16 w 1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7" y="11"/>
                  </a:lnTo>
                  <a:lnTo>
                    <a:pt x="7" y="9"/>
                  </a:lnTo>
                  <a:lnTo>
                    <a:pt x="5" y="9"/>
                  </a:lnTo>
                  <a:lnTo>
                    <a:pt x="0" y="0"/>
                  </a:lnTo>
                  <a:lnTo>
                    <a:pt x="0" y="15"/>
                  </a:lnTo>
                  <a:lnTo>
                    <a:pt x="5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06" name="Freeform 211"/>
            <p:cNvSpPr>
              <a:spLocks/>
            </p:cNvSpPr>
            <p:nvPr/>
          </p:nvSpPr>
          <p:spPr bwMode="auto">
            <a:xfrm>
              <a:off x="6030214" y="9376976"/>
              <a:ext cx="19666" cy="27532"/>
            </a:xfrm>
            <a:custGeom>
              <a:avLst/>
              <a:gdLst>
                <a:gd name="T0" fmla="*/ 15 w 15"/>
                <a:gd name="T1" fmla="*/ 6 h 21"/>
                <a:gd name="T2" fmla="*/ 13 w 15"/>
                <a:gd name="T3" fmla="*/ 8 h 21"/>
                <a:gd name="T4" fmla="*/ 13 w 15"/>
                <a:gd name="T5" fmla="*/ 4 h 21"/>
                <a:gd name="T6" fmla="*/ 9 w 15"/>
                <a:gd name="T7" fmla="*/ 0 h 21"/>
                <a:gd name="T8" fmla="*/ 0 w 15"/>
                <a:gd name="T9" fmla="*/ 0 h 21"/>
                <a:gd name="T10" fmla="*/ 7 w 15"/>
                <a:gd name="T11" fmla="*/ 8 h 21"/>
                <a:gd name="T12" fmla="*/ 13 w 15"/>
                <a:gd name="T13" fmla="*/ 8 h 21"/>
                <a:gd name="T14" fmla="*/ 7 w 15"/>
                <a:gd name="T15" fmla="*/ 11 h 21"/>
                <a:gd name="T16" fmla="*/ 7 w 15"/>
                <a:gd name="T17" fmla="*/ 11 h 21"/>
                <a:gd name="T18" fmla="*/ 5 w 15"/>
                <a:gd name="T19" fmla="*/ 11 h 21"/>
                <a:gd name="T20" fmla="*/ 5 w 15"/>
                <a:gd name="T21" fmla="*/ 9 h 21"/>
                <a:gd name="T22" fmla="*/ 0 w 15"/>
                <a:gd name="T23" fmla="*/ 4 h 21"/>
                <a:gd name="T24" fmla="*/ 0 w 15"/>
                <a:gd name="T25" fmla="*/ 17 h 21"/>
                <a:gd name="T26" fmla="*/ 3 w 15"/>
                <a:gd name="T27" fmla="*/ 17 h 21"/>
                <a:gd name="T28" fmla="*/ 3 w 15"/>
                <a:gd name="T29" fmla="*/ 17 h 21"/>
                <a:gd name="T30" fmla="*/ 3 w 15"/>
                <a:gd name="T31" fmla="*/ 19 h 21"/>
                <a:gd name="T32" fmla="*/ 3 w 15"/>
                <a:gd name="T33" fmla="*/ 17 h 21"/>
                <a:gd name="T34" fmla="*/ 7 w 15"/>
                <a:gd name="T35" fmla="*/ 21 h 21"/>
                <a:gd name="T36" fmla="*/ 11 w 15"/>
                <a:gd name="T37" fmla="*/ 21 h 21"/>
                <a:gd name="T38" fmla="*/ 11 w 15"/>
                <a:gd name="T39" fmla="*/ 15 h 21"/>
                <a:gd name="T40" fmla="*/ 15 w 15"/>
                <a:gd name="T41" fmla="*/ 15 h 21"/>
                <a:gd name="T42" fmla="*/ 15 w 15"/>
                <a:gd name="T43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1">
                  <a:moveTo>
                    <a:pt x="15" y="6"/>
                  </a:moveTo>
                  <a:lnTo>
                    <a:pt x="13" y="8"/>
                  </a:ln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7" y="8"/>
                  </a:lnTo>
                  <a:lnTo>
                    <a:pt x="13" y="8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0" y="4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7" y="21"/>
                  </a:lnTo>
                  <a:lnTo>
                    <a:pt x="11" y="21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07" name="Freeform 212"/>
            <p:cNvSpPr>
              <a:spLocks/>
            </p:cNvSpPr>
            <p:nvPr/>
          </p:nvSpPr>
          <p:spPr bwMode="auto">
            <a:xfrm>
              <a:off x="6120675" y="10365490"/>
              <a:ext cx="11800" cy="17044"/>
            </a:xfrm>
            <a:custGeom>
              <a:avLst/>
              <a:gdLst>
                <a:gd name="T0" fmla="*/ 9 w 9"/>
                <a:gd name="T1" fmla="*/ 13 h 13"/>
                <a:gd name="T2" fmla="*/ 9 w 9"/>
                <a:gd name="T3" fmla="*/ 4 h 13"/>
                <a:gd name="T4" fmla="*/ 5 w 9"/>
                <a:gd name="T5" fmla="*/ 0 h 13"/>
                <a:gd name="T6" fmla="*/ 0 w 9"/>
                <a:gd name="T7" fmla="*/ 0 h 13"/>
                <a:gd name="T8" fmla="*/ 3 w 9"/>
                <a:gd name="T9" fmla="*/ 4 h 13"/>
                <a:gd name="T10" fmla="*/ 3 w 9"/>
                <a:gd name="T11" fmla="*/ 7 h 13"/>
                <a:gd name="T12" fmla="*/ 9 w 9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9" y="13"/>
                  </a:move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9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08" name="Freeform 213"/>
            <p:cNvSpPr>
              <a:spLocks/>
            </p:cNvSpPr>
            <p:nvPr/>
          </p:nvSpPr>
          <p:spPr bwMode="auto">
            <a:xfrm>
              <a:off x="6036769" y="10749621"/>
              <a:ext cx="22288" cy="17044"/>
            </a:xfrm>
            <a:custGeom>
              <a:avLst/>
              <a:gdLst>
                <a:gd name="T0" fmla="*/ 0 w 17"/>
                <a:gd name="T1" fmla="*/ 0 h 13"/>
                <a:gd name="T2" fmla="*/ 0 w 17"/>
                <a:gd name="T3" fmla="*/ 7 h 13"/>
                <a:gd name="T4" fmla="*/ 2 w 17"/>
                <a:gd name="T5" fmla="*/ 7 h 13"/>
                <a:gd name="T6" fmla="*/ 2 w 17"/>
                <a:gd name="T7" fmla="*/ 7 h 13"/>
                <a:gd name="T8" fmla="*/ 4 w 17"/>
                <a:gd name="T9" fmla="*/ 11 h 13"/>
                <a:gd name="T10" fmla="*/ 10 w 17"/>
                <a:gd name="T11" fmla="*/ 13 h 13"/>
                <a:gd name="T12" fmla="*/ 17 w 17"/>
                <a:gd name="T13" fmla="*/ 9 h 13"/>
                <a:gd name="T14" fmla="*/ 10 w 17"/>
                <a:gd name="T15" fmla="*/ 2 h 13"/>
                <a:gd name="T16" fmla="*/ 0 w 1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11"/>
                  </a:lnTo>
                  <a:lnTo>
                    <a:pt x="10" y="13"/>
                  </a:lnTo>
                  <a:lnTo>
                    <a:pt x="17" y="9"/>
                  </a:ln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09" name="Freeform 214"/>
            <p:cNvSpPr>
              <a:spLocks/>
            </p:cNvSpPr>
            <p:nvPr/>
          </p:nvSpPr>
          <p:spPr bwMode="auto">
            <a:xfrm>
              <a:off x="6124608" y="10382533"/>
              <a:ext cx="10488" cy="14422"/>
            </a:xfrm>
            <a:custGeom>
              <a:avLst/>
              <a:gdLst>
                <a:gd name="T0" fmla="*/ 0 w 8"/>
                <a:gd name="T1" fmla="*/ 7 h 11"/>
                <a:gd name="T2" fmla="*/ 4 w 8"/>
                <a:gd name="T3" fmla="*/ 11 h 11"/>
                <a:gd name="T4" fmla="*/ 8 w 8"/>
                <a:gd name="T5" fmla="*/ 7 h 11"/>
                <a:gd name="T6" fmla="*/ 0 w 8"/>
                <a:gd name="T7" fmla="*/ 0 h 11"/>
                <a:gd name="T8" fmla="*/ 0 w 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7"/>
                  </a:moveTo>
                  <a:lnTo>
                    <a:pt x="4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10" name="Freeform 215"/>
            <p:cNvSpPr>
              <a:spLocks/>
            </p:cNvSpPr>
            <p:nvPr/>
          </p:nvSpPr>
          <p:spPr bwMode="auto">
            <a:xfrm>
              <a:off x="6017104" y="9137058"/>
              <a:ext cx="13110" cy="13110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10 h 10"/>
                <a:gd name="T4" fmla="*/ 4 w 10"/>
                <a:gd name="T5" fmla="*/ 10 h 10"/>
                <a:gd name="T6" fmla="*/ 10 w 10"/>
                <a:gd name="T7" fmla="*/ 6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11" name="Freeform 216"/>
            <p:cNvSpPr>
              <a:spLocks/>
            </p:cNvSpPr>
            <p:nvPr/>
          </p:nvSpPr>
          <p:spPr bwMode="auto">
            <a:xfrm>
              <a:off x="6034147" y="9184255"/>
              <a:ext cx="7866" cy="14422"/>
            </a:xfrm>
            <a:custGeom>
              <a:avLst/>
              <a:gdLst>
                <a:gd name="T0" fmla="*/ 0 w 6"/>
                <a:gd name="T1" fmla="*/ 11 h 11"/>
                <a:gd name="T2" fmla="*/ 6 w 6"/>
                <a:gd name="T3" fmla="*/ 5 h 11"/>
                <a:gd name="T4" fmla="*/ 0 w 6"/>
                <a:gd name="T5" fmla="*/ 0 h 11"/>
                <a:gd name="T6" fmla="*/ 0 w 6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0" y="11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12" name="Freeform 217"/>
            <p:cNvSpPr>
              <a:spLocks/>
            </p:cNvSpPr>
            <p:nvPr/>
          </p:nvSpPr>
          <p:spPr bwMode="auto">
            <a:xfrm>
              <a:off x="6017104" y="9582807"/>
              <a:ext cx="15732" cy="17044"/>
            </a:xfrm>
            <a:custGeom>
              <a:avLst/>
              <a:gdLst>
                <a:gd name="T0" fmla="*/ 2 w 12"/>
                <a:gd name="T1" fmla="*/ 4 h 13"/>
                <a:gd name="T2" fmla="*/ 0 w 12"/>
                <a:gd name="T3" fmla="*/ 4 h 13"/>
                <a:gd name="T4" fmla="*/ 0 w 12"/>
                <a:gd name="T5" fmla="*/ 13 h 13"/>
                <a:gd name="T6" fmla="*/ 6 w 12"/>
                <a:gd name="T7" fmla="*/ 9 h 13"/>
                <a:gd name="T8" fmla="*/ 12 w 12"/>
                <a:gd name="T9" fmla="*/ 5 h 13"/>
                <a:gd name="T10" fmla="*/ 2 w 12"/>
                <a:gd name="T11" fmla="*/ 0 h 13"/>
                <a:gd name="T12" fmla="*/ 2 w 12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2" y="4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6" y="9"/>
                  </a:lnTo>
                  <a:lnTo>
                    <a:pt x="12" y="5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13" name="Freeform 218"/>
            <p:cNvSpPr>
              <a:spLocks/>
            </p:cNvSpPr>
            <p:nvPr/>
          </p:nvSpPr>
          <p:spPr bwMode="auto">
            <a:xfrm>
              <a:off x="6039391" y="9405819"/>
              <a:ext cx="7866" cy="13110"/>
            </a:xfrm>
            <a:custGeom>
              <a:avLst/>
              <a:gdLst>
                <a:gd name="T0" fmla="*/ 0 w 6"/>
                <a:gd name="T1" fmla="*/ 4 h 10"/>
                <a:gd name="T2" fmla="*/ 6 w 6"/>
                <a:gd name="T3" fmla="*/ 10 h 10"/>
                <a:gd name="T4" fmla="*/ 6 w 6"/>
                <a:gd name="T5" fmla="*/ 0 h 10"/>
                <a:gd name="T6" fmla="*/ 0 w 6"/>
                <a:gd name="T7" fmla="*/ 0 h 10"/>
                <a:gd name="T8" fmla="*/ 0 w 6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4"/>
                  </a:moveTo>
                  <a:lnTo>
                    <a:pt x="6" y="1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14" name="Freeform 219"/>
            <p:cNvSpPr>
              <a:spLocks/>
            </p:cNvSpPr>
            <p:nvPr/>
          </p:nvSpPr>
          <p:spPr bwMode="auto">
            <a:xfrm>
              <a:off x="6457609" y="9181633"/>
              <a:ext cx="19666" cy="24910"/>
            </a:xfrm>
            <a:custGeom>
              <a:avLst/>
              <a:gdLst>
                <a:gd name="T0" fmla="*/ 11 w 15"/>
                <a:gd name="T1" fmla="*/ 13 h 19"/>
                <a:gd name="T2" fmla="*/ 9 w 15"/>
                <a:gd name="T3" fmla="*/ 9 h 19"/>
                <a:gd name="T4" fmla="*/ 15 w 15"/>
                <a:gd name="T5" fmla="*/ 0 h 19"/>
                <a:gd name="T6" fmla="*/ 8 w 15"/>
                <a:gd name="T7" fmla="*/ 0 h 19"/>
                <a:gd name="T8" fmla="*/ 8 w 15"/>
                <a:gd name="T9" fmla="*/ 5 h 19"/>
                <a:gd name="T10" fmla="*/ 6 w 15"/>
                <a:gd name="T11" fmla="*/ 2 h 19"/>
                <a:gd name="T12" fmla="*/ 6 w 15"/>
                <a:gd name="T13" fmla="*/ 13 h 19"/>
                <a:gd name="T14" fmla="*/ 0 w 15"/>
                <a:gd name="T15" fmla="*/ 19 h 19"/>
                <a:gd name="T16" fmla="*/ 11 w 15"/>
                <a:gd name="T17" fmla="*/ 19 h 19"/>
                <a:gd name="T18" fmla="*/ 11 w 15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9">
                  <a:moveTo>
                    <a:pt x="11" y="13"/>
                  </a:moveTo>
                  <a:lnTo>
                    <a:pt x="9" y="9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6" y="2"/>
                  </a:lnTo>
                  <a:lnTo>
                    <a:pt x="6" y="13"/>
                  </a:lnTo>
                  <a:lnTo>
                    <a:pt x="0" y="19"/>
                  </a:lnTo>
                  <a:lnTo>
                    <a:pt x="11" y="19"/>
                  </a:lnTo>
                  <a:lnTo>
                    <a:pt x="11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15" name="Freeform 220"/>
            <p:cNvSpPr>
              <a:spLocks/>
            </p:cNvSpPr>
            <p:nvPr/>
          </p:nvSpPr>
          <p:spPr bwMode="auto">
            <a:xfrm>
              <a:off x="6174427" y="9150168"/>
              <a:ext cx="48508" cy="107504"/>
            </a:xfrm>
            <a:custGeom>
              <a:avLst/>
              <a:gdLst>
                <a:gd name="T0" fmla="*/ 30 w 37"/>
                <a:gd name="T1" fmla="*/ 35 h 82"/>
                <a:gd name="T2" fmla="*/ 26 w 37"/>
                <a:gd name="T3" fmla="*/ 28 h 82"/>
                <a:gd name="T4" fmla="*/ 22 w 37"/>
                <a:gd name="T5" fmla="*/ 13 h 82"/>
                <a:gd name="T6" fmla="*/ 20 w 37"/>
                <a:gd name="T7" fmla="*/ 9 h 82"/>
                <a:gd name="T8" fmla="*/ 17 w 37"/>
                <a:gd name="T9" fmla="*/ 5 h 82"/>
                <a:gd name="T10" fmla="*/ 9 w 37"/>
                <a:gd name="T11" fmla="*/ 0 h 82"/>
                <a:gd name="T12" fmla="*/ 5 w 37"/>
                <a:gd name="T13" fmla="*/ 5 h 82"/>
                <a:gd name="T14" fmla="*/ 5 w 37"/>
                <a:gd name="T15" fmla="*/ 9 h 82"/>
                <a:gd name="T16" fmla="*/ 4 w 37"/>
                <a:gd name="T17" fmla="*/ 11 h 82"/>
                <a:gd name="T18" fmla="*/ 4 w 37"/>
                <a:gd name="T19" fmla="*/ 13 h 82"/>
                <a:gd name="T20" fmla="*/ 5 w 37"/>
                <a:gd name="T21" fmla="*/ 18 h 82"/>
                <a:gd name="T22" fmla="*/ 4 w 37"/>
                <a:gd name="T23" fmla="*/ 22 h 82"/>
                <a:gd name="T24" fmla="*/ 2 w 37"/>
                <a:gd name="T25" fmla="*/ 26 h 82"/>
                <a:gd name="T26" fmla="*/ 2 w 37"/>
                <a:gd name="T27" fmla="*/ 28 h 82"/>
                <a:gd name="T28" fmla="*/ 0 w 37"/>
                <a:gd name="T29" fmla="*/ 29 h 82"/>
                <a:gd name="T30" fmla="*/ 0 w 37"/>
                <a:gd name="T31" fmla="*/ 39 h 82"/>
                <a:gd name="T32" fmla="*/ 2 w 37"/>
                <a:gd name="T33" fmla="*/ 43 h 82"/>
                <a:gd name="T34" fmla="*/ 2 w 37"/>
                <a:gd name="T35" fmla="*/ 54 h 82"/>
                <a:gd name="T36" fmla="*/ 5 w 37"/>
                <a:gd name="T37" fmla="*/ 61 h 82"/>
                <a:gd name="T38" fmla="*/ 4 w 37"/>
                <a:gd name="T39" fmla="*/ 67 h 82"/>
                <a:gd name="T40" fmla="*/ 4 w 37"/>
                <a:gd name="T41" fmla="*/ 70 h 82"/>
                <a:gd name="T42" fmla="*/ 5 w 37"/>
                <a:gd name="T43" fmla="*/ 76 h 82"/>
                <a:gd name="T44" fmla="*/ 18 w 37"/>
                <a:gd name="T45" fmla="*/ 82 h 82"/>
                <a:gd name="T46" fmla="*/ 24 w 37"/>
                <a:gd name="T47" fmla="*/ 74 h 82"/>
                <a:gd name="T48" fmla="*/ 26 w 37"/>
                <a:gd name="T49" fmla="*/ 72 h 82"/>
                <a:gd name="T50" fmla="*/ 31 w 37"/>
                <a:gd name="T51" fmla="*/ 72 h 82"/>
                <a:gd name="T52" fmla="*/ 35 w 37"/>
                <a:gd name="T53" fmla="*/ 63 h 82"/>
                <a:gd name="T54" fmla="*/ 35 w 37"/>
                <a:gd name="T55" fmla="*/ 56 h 82"/>
                <a:gd name="T56" fmla="*/ 37 w 37"/>
                <a:gd name="T57" fmla="*/ 52 h 82"/>
                <a:gd name="T58" fmla="*/ 37 w 37"/>
                <a:gd name="T59" fmla="*/ 48 h 82"/>
                <a:gd name="T60" fmla="*/ 35 w 37"/>
                <a:gd name="T61" fmla="*/ 43 h 82"/>
                <a:gd name="T62" fmla="*/ 30 w 37"/>
                <a:gd name="T6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" h="82">
                  <a:moveTo>
                    <a:pt x="30" y="35"/>
                  </a:moveTo>
                  <a:lnTo>
                    <a:pt x="26" y="28"/>
                  </a:lnTo>
                  <a:lnTo>
                    <a:pt x="22" y="13"/>
                  </a:lnTo>
                  <a:lnTo>
                    <a:pt x="20" y="9"/>
                  </a:lnTo>
                  <a:lnTo>
                    <a:pt x="17" y="5"/>
                  </a:lnTo>
                  <a:lnTo>
                    <a:pt x="9" y="0"/>
                  </a:lnTo>
                  <a:lnTo>
                    <a:pt x="5" y="5"/>
                  </a:lnTo>
                  <a:lnTo>
                    <a:pt x="5" y="9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5" y="18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2" y="54"/>
                  </a:lnTo>
                  <a:lnTo>
                    <a:pt x="5" y="61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5" y="76"/>
                  </a:lnTo>
                  <a:lnTo>
                    <a:pt x="18" y="82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31" y="72"/>
                  </a:lnTo>
                  <a:lnTo>
                    <a:pt x="35" y="63"/>
                  </a:lnTo>
                  <a:lnTo>
                    <a:pt x="35" y="56"/>
                  </a:lnTo>
                  <a:lnTo>
                    <a:pt x="37" y="52"/>
                  </a:lnTo>
                  <a:lnTo>
                    <a:pt x="37" y="48"/>
                  </a:lnTo>
                  <a:lnTo>
                    <a:pt x="35" y="43"/>
                  </a:lnTo>
                  <a:lnTo>
                    <a:pt x="30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16" name="Freeform 221"/>
            <p:cNvSpPr>
              <a:spLocks/>
            </p:cNvSpPr>
            <p:nvPr/>
          </p:nvSpPr>
          <p:spPr bwMode="auto">
            <a:xfrm>
              <a:off x="6437943" y="9125259"/>
              <a:ext cx="17044" cy="17044"/>
            </a:xfrm>
            <a:custGeom>
              <a:avLst/>
              <a:gdLst>
                <a:gd name="T0" fmla="*/ 6 w 13"/>
                <a:gd name="T1" fmla="*/ 13 h 13"/>
                <a:gd name="T2" fmla="*/ 13 w 13"/>
                <a:gd name="T3" fmla="*/ 0 h 13"/>
                <a:gd name="T4" fmla="*/ 6 w 13"/>
                <a:gd name="T5" fmla="*/ 0 h 13"/>
                <a:gd name="T6" fmla="*/ 4 w 13"/>
                <a:gd name="T7" fmla="*/ 4 h 13"/>
                <a:gd name="T8" fmla="*/ 4 w 13"/>
                <a:gd name="T9" fmla="*/ 6 h 13"/>
                <a:gd name="T10" fmla="*/ 0 w 13"/>
                <a:gd name="T11" fmla="*/ 6 h 13"/>
                <a:gd name="T12" fmla="*/ 6 w 13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lnTo>
                    <a:pt x="13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6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17" name="Rectangle 222"/>
            <p:cNvSpPr>
              <a:spLocks noChangeArrowheads="1"/>
            </p:cNvSpPr>
            <p:nvPr/>
          </p:nvSpPr>
          <p:spPr bwMode="auto">
            <a:xfrm>
              <a:off x="6445810" y="9164590"/>
              <a:ext cx="9178" cy="655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18" name="Freeform 223"/>
            <p:cNvSpPr>
              <a:spLocks/>
            </p:cNvSpPr>
            <p:nvPr/>
          </p:nvSpPr>
          <p:spPr bwMode="auto">
            <a:xfrm>
              <a:off x="6465475" y="9210475"/>
              <a:ext cx="14422" cy="24910"/>
            </a:xfrm>
            <a:custGeom>
              <a:avLst/>
              <a:gdLst>
                <a:gd name="T0" fmla="*/ 9 w 11"/>
                <a:gd name="T1" fmla="*/ 4 h 19"/>
                <a:gd name="T2" fmla="*/ 5 w 11"/>
                <a:gd name="T3" fmla="*/ 0 h 19"/>
                <a:gd name="T4" fmla="*/ 0 w 11"/>
                <a:gd name="T5" fmla="*/ 0 h 19"/>
                <a:gd name="T6" fmla="*/ 0 w 11"/>
                <a:gd name="T7" fmla="*/ 4 h 19"/>
                <a:gd name="T8" fmla="*/ 2 w 11"/>
                <a:gd name="T9" fmla="*/ 10 h 19"/>
                <a:gd name="T10" fmla="*/ 5 w 11"/>
                <a:gd name="T11" fmla="*/ 11 h 19"/>
                <a:gd name="T12" fmla="*/ 5 w 11"/>
                <a:gd name="T13" fmla="*/ 13 h 19"/>
                <a:gd name="T14" fmla="*/ 11 w 11"/>
                <a:gd name="T15" fmla="*/ 19 h 19"/>
                <a:gd name="T16" fmla="*/ 11 w 11"/>
                <a:gd name="T17" fmla="*/ 11 h 19"/>
                <a:gd name="T18" fmla="*/ 9 w 11"/>
                <a:gd name="T19" fmla="*/ 10 h 19"/>
                <a:gd name="T20" fmla="*/ 9 w 11"/>
                <a:gd name="T2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9">
                  <a:moveTo>
                    <a:pt x="9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9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19" name="Freeform 224"/>
            <p:cNvSpPr>
              <a:spLocks/>
            </p:cNvSpPr>
            <p:nvPr/>
          </p:nvSpPr>
          <p:spPr bwMode="auto">
            <a:xfrm>
              <a:off x="6468097" y="9020377"/>
              <a:ext cx="9178" cy="9178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0 h 7"/>
                <a:gd name="T4" fmla="*/ 0 w 7"/>
                <a:gd name="T5" fmla="*/ 0 h 7"/>
                <a:gd name="T6" fmla="*/ 0 w 7"/>
                <a:gd name="T7" fmla="*/ 3 h 7"/>
                <a:gd name="T8" fmla="*/ 3 w 7"/>
                <a:gd name="T9" fmla="*/ 7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20" name="Freeform 225"/>
            <p:cNvSpPr>
              <a:spLocks/>
            </p:cNvSpPr>
            <p:nvPr/>
          </p:nvSpPr>
          <p:spPr bwMode="auto">
            <a:xfrm>
              <a:off x="6457609" y="9034798"/>
              <a:ext cx="11800" cy="17044"/>
            </a:xfrm>
            <a:custGeom>
              <a:avLst/>
              <a:gdLst>
                <a:gd name="T0" fmla="*/ 0 w 9"/>
                <a:gd name="T1" fmla="*/ 4 h 13"/>
                <a:gd name="T2" fmla="*/ 4 w 9"/>
                <a:gd name="T3" fmla="*/ 7 h 13"/>
                <a:gd name="T4" fmla="*/ 4 w 9"/>
                <a:gd name="T5" fmla="*/ 13 h 13"/>
                <a:gd name="T6" fmla="*/ 9 w 9"/>
                <a:gd name="T7" fmla="*/ 7 h 13"/>
                <a:gd name="T8" fmla="*/ 9 w 9"/>
                <a:gd name="T9" fmla="*/ 0 h 13"/>
                <a:gd name="T10" fmla="*/ 6 w 9"/>
                <a:gd name="T11" fmla="*/ 4 h 13"/>
                <a:gd name="T12" fmla="*/ 0 w 9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0" y="4"/>
                  </a:moveTo>
                  <a:lnTo>
                    <a:pt x="4" y="7"/>
                  </a:lnTo>
                  <a:lnTo>
                    <a:pt x="4" y="13"/>
                  </a:lnTo>
                  <a:lnTo>
                    <a:pt x="9" y="7"/>
                  </a:lnTo>
                  <a:lnTo>
                    <a:pt x="9" y="0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21" name="Freeform 226"/>
            <p:cNvSpPr>
              <a:spLocks/>
            </p:cNvSpPr>
            <p:nvPr/>
          </p:nvSpPr>
          <p:spPr bwMode="auto">
            <a:xfrm>
              <a:off x="6437943" y="9049219"/>
              <a:ext cx="27532" cy="70795"/>
            </a:xfrm>
            <a:custGeom>
              <a:avLst/>
              <a:gdLst>
                <a:gd name="T0" fmla="*/ 13 w 21"/>
                <a:gd name="T1" fmla="*/ 6 h 54"/>
                <a:gd name="T2" fmla="*/ 11 w 21"/>
                <a:gd name="T3" fmla="*/ 8 h 54"/>
                <a:gd name="T4" fmla="*/ 10 w 21"/>
                <a:gd name="T5" fmla="*/ 11 h 54"/>
                <a:gd name="T6" fmla="*/ 10 w 21"/>
                <a:gd name="T7" fmla="*/ 21 h 54"/>
                <a:gd name="T8" fmla="*/ 8 w 21"/>
                <a:gd name="T9" fmla="*/ 26 h 54"/>
                <a:gd name="T10" fmla="*/ 6 w 21"/>
                <a:gd name="T11" fmla="*/ 37 h 54"/>
                <a:gd name="T12" fmla="*/ 6 w 21"/>
                <a:gd name="T13" fmla="*/ 43 h 54"/>
                <a:gd name="T14" fmla="*/ 0 w 21"/>
                <a:gd name="T15" fmla="*/ 43 h 54"/>
                <a:gd name="T16" fmla="*/ 0 w 21"/>
                <a:gd name="T17" fmla="*/ 50 h 54"/>
                <a:gd name="T18" fmla="*/ 6 w 21"/>
                <a:gd name="T19" fmla="*/ 45 h 54"/>
                <a:gd name="T20" fmla="*/ 6 w 21"/>
                <a:gd name="T21" fmla="*/ 49 h 54"/>
                <a:gd name="T22" fmla="*/ 8 w 21"/>
                <a:gd name="T23" fmla="*/ 54 h 54"/>
                <a:gd name="T24" fmla="*/ 11 w 21"/>
                <a:gd name="T25" fmla="*/ 54 h 54"/>
                <a:gd name="T26" fmla="*/ 15 w 21"/>
                <a:gd name="T27" fmla="*/ 50 h 54"/>
                <a:gd name="T28" fmla="*/ 13 w 21"/>
                <a:gd name="T29" fmla="*/ 47 h 54"/>
                <a:gd name="T30" fmla="*/ 13 w 21"/>
                <a:gd name="T31" fmla="*/ 45 h 54"/>
                <a:gd name="T32" fmla="*/ 19 w 21"/>
                <a:gd name="T33" fmla="*/ 41 h 54"/>
                <a:gd name="T34" fmla="*/ 21 w 21"/>
                <a:gd name="T35" fmla="*/ 34 h 54"/>
                <a:gd name="T36" fmla="*/ 21 w 21"/>
                <a:gd name="T37" fmla="*/ 28 h 54"/>
                <a:gd name="T38" fmla="*/ 17 w 21"/>
                <a:gd name="T39" fmla="*/ 32 h 54"/>
                <a:gd name="T40" fmla="*/ 15 w 21"/>
                <a:gd name="T41" fmla="*/ 28 h 54"/>
                <a:gd name="T42" fmla="*/ 17 w 21"/>
                <a:gd name="T43" fmla="*/ 22 h 54"/>
                <a:gd name="T44" fmla="*/ 19 w 21"/>
                <a:gd name="T45" fmla="*/ 21 h 54"/>
                <a:gd name="T46" fmla="*/ 21 w 21"/>
                <a:gd name="T47" fmla="*/ 17 h 54"/>
                <a:gd name="T48" fmla="*/ 21 w 21"/>
                <a:gd name="T49" fmla="*/ 13 h 54"/>
                <a:gd name="T50" fmla="*/ 19 w 21"/>
                <a:gd name="T51" fmla="*/ 9 h 54"/>
                <a:gd name="T52" fmla="*/ 19 w 21"/>
                <a:gd name="T53" fmla="*/ 6 h 54"/>
                <a:gd name="T54" fmla="*/ 13 w 21"/>
                <a:gd name="T55" fmla="*/ 0 h 54"/>
                <a:gd name="T56" fmla="*/ 13 w 21"/>
                <a:gd name="T57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" h="54">
                  <a:moveTo>
                    <a:pt x="13" y="6"/>
                  </a:moveTo>
                  <a:lnTo>
                    <a:pt x="11" y="8"/>
                  </a:lnTo>
                  <a:lnTo>
                    <a:pt x="10" y="11"/>
                  </a:lnTo>
                  <a:lnTo>
                    <a:pt x="10" y="21"/>
                  </a:lnTo>
                  <a:lnTo>
                    <a:pt x="8" y="26"/>
                  </a:lnTo>
                  <a:lnTo>
                    <a:pt x="6" y="37"/>
                  </a:lnTo>
                  <a:lnTo>
                    <a:pt x="6" y="43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5" y="50"/>
                  </a:lnTo>
                  <a:lnTo>
                    <a:pt x="13" y="47"/>
                  </a:lnTo>
                  <a:lnTo>
                    <a:pt x="13" y="45"/>
                  </a:lnTo>
                  <a:lnTo>
                    <a:pt x="19" y="41"/>
                  </a:lnTo>
                  <a:lnTo>
                    <a:pt x="21" y="34"/>
                  </a:lnTo>
                  <a:lnTo>
                    <a:pt x="21" y="28"/>
                  </a:lnTo>
                  <a:lnTo>
                    <a:pt x="17" y="32"/>
                  </a:lnTo>
                  <a:lnTo>
                    <a:pt x="15" y="28"/>
                  </a:lnTo>
                  <a:lnTo>
                    <a:pt x="17" y="22"/>
                  </a:lnTo>
                  <a:lnTo>
                    <a:pt x="19" y="21"/>
                  </a:lnTo>
                  <a:lnTo>
                    <a:pt x="21" y="17"/>
                  </a:lnTo>
                  <a:lnTo>
                    <a:pt x="21" y="13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22" name="Freeform 227"/>
            <p:cNvSpPr>
              <a:spLocks/>
            </p:cNvSpPr>
            <p:nvPr/>
          </p:nvSpPr>
          <p:spPr bwMode="auto">
            <a:xfrm>
              <a:off x="2466843" y="7418302"/>
              <a:ext cx="58997" cy="11800"/>
            </a:xfrm>
            <a:custGeom>
              <a:avLst/>
              <a:gdLst>
                <a:gd name="T0" fmla="*/ 32 w 45"/>
                <a:gd name="T1" fmla="*/ 9 h 9"/>
                <a:gd name="T2" fmla="*/ 34 w 45"/>
                <a:gd name="T3" fmla="*/ 7 h 9"/>
                <a:gd name="T4" fmla="*/ 35 w 45"/>
                <a:gd name="T5" fmla="*/ 9 h 9"/>
                <a:gd name="T6" fmla="*/ 39 w 45"/>
                <a:gd name="T7" fmla="*/ 9 h 9"/>
                <a:gd name="T8" fmla="*/ 45 w 45"/>
                <a:gd name="T9" fmla="*/ 7 h 9"/>
                <a:gd name="T10" fmla="*/ 45 w 45"/>
                <a:gd name="T11" fmla="*/ 2 h 9"/>
                <a:gd name="T12" fmla="*/ 41 w 45"/>
                <a:gd name="T13" fmla="*/ 2 h 9"/>
                <a:gd name="T14" fmla="*/ 37 w 45"/>
                <a:gd name="T15" fmla="*/ 0 h 9"/>
                <a:gd name="T16" fmla="*/ 17 w 45"/>
                <a:gd name="T17" fmla="*/ 0 h 9"/>
                <a:gd name="T18" fmla="*/ 0 w 45"/>
                <a:gd name="T19" fmla="*/ 5 h 9"/>
                <a:gd name="T20" fmla="*/ 9 w 45"/>
                <a:gd name="T21" fmla="*/ 9 h 9"/>
                <a:gd name="T22" fmla="*/ 32 w 45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9">
                  <a:moveTo>
                    <a:pt x="32" y="9"/>
                  </a:moveTo>
                  <a:lnTo>
                    <a:pt x="34" y="7"/>
                  </a:lnTo>
                  <a:lnTo>
                    <a:pt x="35" y="9"/>
                  </a:lnTo>
                  <a:lnTo>
                    <a:pt x="39" y="9"/>
                  </a:lnTo>
                  <a:lnTo>
                    <a:pt x="45" y="7"/>
                  </a:lnTo>
                  <a:lnTo>
                    <a:pt x="45" y="2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17" y="0"/>
                  </a:lnTo>
                  <a:lnTo>
                    <a:pt x="0" y="5"/>
                  </a:lnTo>
                  <a:lnTo>
                    <a:pt x="9" y="9"/>
                  </a:ln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23" name="Freeform 228"/>
            <p:cNvSpPr>
              <a:spLocks/>
            </p:cNvSpPr>
            <p:nvPr/>
          </p:nvSpPr>
          <p:spPr bwMode="auto">
            <a:xfrm>
              <a:off x="2483886" y="7469432"/>
              <a:ext cx="44575" cy="17044"/>
            </a:xfrm>
            <a:custGeom>
              <a:avLst/>
              <a:gdLst>
                <a:gd name="T0" fmla="*/ 21 w 34"/>
                <a:gd name="T1" fmla="*/ 11 h 13"/>
                <a:gd name="T2" fmla="*/ 24 w 34"/>
                <a:gd name="T3" fmla="*/ 13 h 13"/>
                <a:gd name="T4" fmla="*/ 34 w 34"/>
                <a:gd name="T5" fmla="*/ 13 h 13"/>
                <a:gd name="T6" fmla="*/ 22 w 34"/>
                <a:gd name="T7" fmla="*/ 7 h 13"/>
                <a:gd name="T8" fmla="*/ 22 w 34"/>
                <a:gd name="T9" fmla="*/ 7 h 13"/>
                <a:gd name="T10" fmla="*/ 21 w 34"/>
                <a:gd name="T11" fmla="*/ 5 h 13"/>
                <a:gd name="T12" fmla="*/ 0 w 34"/>
                <a:gd name="T13" fmla="*/ 0 h 13"/>
                <a:gd name="T14" fmla="*/ 19 w 34"/>
                <a:gd name="T15" fmla="*/ 11 h 13"/>
                <a:gd name="T16" fmla="*/ 21 w 34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1" y="11"/>
                  </a:moveTo>
                  <a:lnTo>
                    <a:pt x="24" y="13"/>
                  </a:lnTo>
                  <a:lnTo>
                    <a:pt x="34" y="13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0" y="0"/>
                  </a:lnTo>
                  <a:lnTo>
                    <a:pt x="19" y="11"/>
                  </a:lnTo>
                  <a:lnTo>
                    <a:pt x="21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24" name="Freeform 229"/>
            <p:cNvSpPr>
              <a:spLocks/>
            </p:cNvSpPr>
            <p:nvPr/>
          </p:nvSpPr>
          <p:spPr bwMode="auto">
            <a:xfrm>
              <a:off x="2447178" y="7435345"/>
              <a:ext cx="356599" cy="73418"/>
            </a:xfrm>
            <a:custGeom>
              <a:avLst/>
              <a:gdLst>
                <a:gd name="T0" fmla="*/ 138 w 272"/>
                <a:gd name="T1" fmla="*/ 48 h 56"/>
                <a:gd name="T2" fmla="*/ 159 w 272"/>
                <a:gd name="T3" fmla="*/ 54 h 56"/>
                <a:gd name="T4" fmla="*/ 190 w 272"/>
                <a:gd name="T5" fmla="*/ 52 h 56"/>
                <a:gd name="T6" fmla="*/ 200 w 272"/>
                <a:gd name="T7" fmla="*/ 50 h 56"/>
                <a:gd name="T8" fmla="*/ 209 w 272"/>
                <a:gd name="T9" fmla="*/ 52 h 56"/>
                <a:gd name="T10" fmla="*/ 222 w 272"/>
                <a:gd name="T11" fmla="*/ 48 h 56"/>
                <a:gd name="T12" fmla="*/ 239 w 272"/>
                <a:gd name="T13" fmla="*/ 56 h 56"/>
                <a:gd name="T14" fmla="*/ 246 w 272"/>
                <a:gd name="T15" fmla="*/ 54 h 56"/>
                <a:gd name="T16" fmla="*/ 252 w 272"/>
                <a:gd name="T17" fmla="*/ 54 h 56"/>
                <a:gd name="T18" fmla="*/ 261 w 272"/>
                <a:gd name="T19" fmla="*/ 52 h 56"/>
                <a:gd name="T20" fmla="*/ 271 w 272"/>
                <a:gd name="T21" fmla="*/ 48 h 56"/>
                <a:gd name="T22" fmla="*/ 272 w 272"/>
                <a:gd name="T23" fmla="*/ 35 h 56"/>
                <a:gd name="T24" fmla="*/ 261 w 272"/>
                <a:gd name="T25" fmla="*/ 30 h 56"/>
                <a:gd name="T26" fmla="*/ 254 w 272"/>
                <a:gd name="T27" fmla="*/ 26 h 56"/>
                <a:gd name="T28" fmla="*/ 243 w 272"/>
                <a:gd name="T29" fmla="*/ 28 h 56"/>
                <a:gd name="T30" fmla="*/ 231 w 272"/>
                <a:gd name="T31" fmla="*/ 30 h 56"/>
                <a:gd name="T32" fmla="*/ 222 w 272"/>
                <a:gd name="T33" fmla="*/ 28 h 56"/>
                <a:gd name="T34" fmla="*/ 211 w 272"/>
                <a:gd name="T35" fmla="*/ 26 h 56"/>
                <a:gd name="T36" fmla="*/ 194 w 272"/>
                <a:gd name="T37" fmla="*/ 30 h 56"/>
                <a:gd name="T38" fmla="*/ 185 w 272"/>
                <a:gd name="T39" fmla="*/ 31 h 56"/>
                <a:gd name="T40" fmla="*/ 175 w 272"/>
                <a:gd name="T41" fmla="*/ 37 h 56"/>
                <a:gd name="T42" fmla="*/ 162 w 272"/>
                <a:gd name="T43" fmla="*/ 35 h 56"/>
                <a:gd name="T44" fmla="*/ 140 w 272"/>
                <a:gd name="T45" fmla="*/ 31 h 56"/>
                <a:gd name="T46" fmla="*/ 136 w 272"/>
                <a:gd name="T47" fmla="*/ 33 h 56"/>
                <a:gd name="T48" fmla="*/ 127 w 272"/>
                <a:gd name="T49" fmla="*/ 31 h 56"/>
                <a:gd name="T50" fmla="*/ 129 w 272"/>
                <a:gd name="T51" fmla="*/ 28 h 56"/>
                <a:gd name="T52" fmla="*/ 125 w 272"/>
                <a:gd name="T53" fmla="*/ 18 h 56"/>
                <a:gd name="T54" fmla="*/ 99 w 272"/>
                <a:gd name="T55" fmla="*/ 15 h 56"/>
                <a:gd name="T56" fmla="*/ 95 w 272"/>
                <a:gd name="T57" fmla="*/ 11 h 56"/>
                <a:gd name="T58" fmla="*/ 84 w 272"/>
                <a:gd name="T59" fmla="*/ 9 h 56"/>
                <a:gd name="T60" fmla="*/ 69 w 272"/>
                <a:gd name="T61" fmla="*/ 11 h 56"/>
                <a:gd name="T62" fmla="*/ 62 w 272"/>
                <a:gd name="T63" fmla="*/ 13 h 56"/>
                <a:gd name="T64" fmla="*/ 49 w 272"/>
                <a:gd name="T65" fmla="*/ 5 h 56"/>
                <a:gd name="T66" fmla="*/ 32 w 272"/>
                <a:gd name="T67" fmla="*/ 3 h 56"/>
                <a:gd name="T68" fmla="*/ 24 w 272"/>
                <a:gd name="T69" fmla="*/ 2 h 56"/>
                <a:gd name="T70" fmla="*/ 21 w 272"/>
                <a:gd name="T71" fmla="*/ 0 h 56"/>
                <a:gd name="T72" fmla="*/ 11 w 272"/>
                <a:gd name="T73" fmla="*/ 3 h 56"/>
                <a:gd name="T74" fmla="*/ 11 w 272"/>
                <a:gd name="T75" fmla="*/ 13 h 56"/>
                <a:gd name="T76" fmla="*/ 26 w 272"/>
                <a:gd name="T77" fmla="*/ 17 h 56"/>
                <a:gd name="T78" fmla="*/ 36 w 272"/>
                <a:gd name="T79" fmla="*/ 20 h 56"/>
                <a:gd name="T80" fmla="*/ 49 w 272"/>
                <a:gd name="T81" fmla="*/ 17 h 56"/>
                <a:gd name="T82" fmla="*/ 60 w 272"/>
                <a:gd name="T83" fmla="*/ 17 h 56"/>
                <a:gd name="T84" fmla="*/ 75 w 272"/>
                <a:gd name="T85" fmla="*/ 28 h 56"/>
                <a:gd name="T86" fmla="*/ 84 w 272"/>
                <a:gd name="T87" fmla="*/ 43 h 56"/>
                <a:gd name="T88" fmla="*/ 90 w 272"/>
                <a:gd name="T89" fmla="*/ 50 h 56"/>
                <a:gd name="T90" fmla="*/ 106 w 272"/>
                <a:gd name="T91" fmla="*/ 52 h 56"/>
                <a:gd name="T92" fmla="*/ 119 w 272"/>
                <a:gd name="T93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2" h="56">
                  <a:moveTo>
                    <a:pt x="119" y="52"/>
                  </a:moveTo>
                  <a:lnTo>
                    <a:pt x="138" y="48"/>
                  </a:lnTo>
                  <a:lnTo>
                    <a:pt x="138" y="52"/>
                  </a:lnTo>
                  <a:lnTo>
                    <a:pt x="159" y="54"/>
                  </a:lnTo>
                  <a:lnTo>
                    <a:pt x="179" y="52"/>
                  </a:lnTo>
                  <a:lnTo>
                    <a:pt x="190" y="52"/>
                  </a:lnTo>
                  <a:lnTo>
                    <a:pt x="190" y="50"/>
                  </a:lnTo>
                  <a:lnTo>
                    <a:pt x="200" y="50"/>
                  </a:lnTo>
                  <a:lnTo>
                    <a:pt x="202" y="52"/>
                  </a:lnTo>
                  <a:lnTo>
                    <a:pt x="209" y="52"/>
                  </a:lnTo>
                  <a:lnTo>
                    <a:pt x="216" y="46"/>
                  </a:lnTo>
                  <a:lnTo>
                    <a:pt x="222" y="48"/>
                  </a:lnTo>
                  <a:lnTo>
                    <a:pt x="233" y="56"/>
                  </a:lnTo>
                  <a:lnTo>
                    <a:pt x="239" y="56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50" y="56"/>
                  </a:lnTo>
                  <a:lnTo>
                    <a:pt x="252" y="54"/>
                  </a:lnTo>
                  <a:lnTo>
                    <a:pt x="256" y="54"/>
                  </a:lnTo>
                  <a:lnTo>
                    <a:pt x="261" y="52"/>
                  </a:lnTo>
                  <a:lnTo>
                    <a:pt x="269" y="52"/>
                  </a:lnTo>
                  <a:lnTo>
                    <a:pt x="271" y="48"/>
                  </a:lnTo>
                  <a:lnTo>
                    <a:pt x="272" y="45"/>
                  </a:lnTo>
                  <a:lnTo>
                    <a:pt x="272" y="35"/>
                  </a:lnTo>
                  <a:lnTo>
                    <a:pt x="271" y="30"/>
                  </a:lnTo>
                  <a:lnTo>
                    <a:pt x="261" y="30"/>
                  </a:lnTo>
                  <a:lnTo>
                    <a:pt x="258" y="28"/>
                  </a:lnTo>
                  <a:lnTo>
                    <a:pt x="254" y="26"/>
                  </a:lnTo>
                  <a:lnTo>
                    <a:pt x="246" y="26"/>
                  </a:lnTo>
                  <a:lnTo>
                    <a:pt x="243" y="28"/>
                  </a:lnTo>
                  <a:lnTo>
                    <a:pt x="235" y="28"/>
                  </a:lnTo>
                  <a:lnTo>
                    <a:pt x="231" y="30"/>
                  </a:lnTo>
                  <a:lnTo>
                    <a:pt x="226" y="30"/>
                  </a:lnTo>
                  <a:lnTo>
                    <a:pt x="222" y="28"/>
                  </a:lnTo>
                  <a:lnTo>
                    <a:pt x="216" y="26"/>
                  </a:lnTo>
                  <a:lnTo>
                    <a:pt x="211" y="26"/>
                  </a:lnTo>
                  <a:lnTo>
                    <a:pt x="200" y="31"/>
                  </a:lnTo>
                  <a:lnTo>
                    <a:pt x="194" y="30"/>
                  </a:lnTo>
                  <a:lnTo>
                    <a:pt x="188" y="30"/>
                  </a:lnTo>
                  <a:lnTo>
                    <a:pt x="185" y="31"/>
                  </a:lnTo>
                  <a:lnTo>
                    <a:pt x="181" y="33"/>
                  </a:lnTo>
                  <a:lnTo>
                    <a:pt x="175" y="37"/>
                  </a:lnTo>
                  <a:lnTo>
                    <a:pt x="164" y="37"/>
                  </a:lnTo>
                  <a:lnTo>
                    <a:pt x="162" y="35"/>
                  </a:lnTo>
                  <a:lnTo>
                    <a:pt x="157" y="31"/>
                  </a:lnTo>
                  <a:lnTo>
                    <a:pt x="140" y="31"/>
                  </a:lnTo>
                  <a:lnTo>
                    <a:pt x="138" y="33"/>
                  </a:lnTo>
                  <a:lnTo>
                    <a:pt x="136" y="33"/>
                  </a:lnTo>
                  <a:lnTo>
                    <a:pt x="133" y="31"/>
                  </a:lnTo>
                  <a:lnTo>
                    <a:pt x="127" y="31"/>
                  </a:lnTo>
                  <a:lnTo>
                    <a:pt x="129" y="30"/>
                  </a:lnTo>
                  <a:lnTo>
                    <a:pt x="129" y="28"/>
                  </a:lnTo>
                  <a:lnTo>
                    <a:pt x="127" y="22"/>
                  </a:lnTo>
                  <a:lnTo>
                    <a:pt x="125" y="18"/>
                  </a:lnTo>
                  <a:lnTo>
                    <a:pt x="116" y="15"/>
                  </a:lnTo>
                  <a:lnTo>
                    <a:pt x="99" y="15"/>
                  </a:lnTo>
                  <a:lnTo>
                    <a:pt x="97" y="13"/>
                  </a:lnTo>
                  <a:lnTo>
                    <a:pt x="95" y="11"/>
                  </a:lnTo>
                  <a:lnTo>
                    <a:pt x="90" y="9"/>
                  </a:lnTo>
                  <a:lnTo>
                    <a:pt x="84" y="9"/>
                  </a:lnTo>
                  <a:lnTo>
                    <a:pt x="80" y="11"/>
                  </a:lnTo>
                  <a:lnTo>
                    <a:pt x="69" y="11"/>
                  </a:lnTo>
                  <a:lnTo>
                    <a:pt x="62" y="9"/>
                  </a:lnTo>
                  <a:lnTo>
                    <a:pt x="62" y="13"/>
                  </a:lnTo>
                  <a:lnTo>
                    <a:pt x="52" y="7"/>
                  </a:lnTo>
                  <a:lnTo>
                    <a:pt x="49" y="5"/>
                  </a:lnTo>
                  <a:lnTo>
                    <a:pt x="36" y="5"/>
                  </a:lnTo>
                  <a:lnTo>
                    <a:pt x="32" y="3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0" y="9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36" y="20"/>
                  </a:lnTo>
                  <a:lnTo>
                    <a:pt x="47" y="18"/>
                  </a:lnTo>
                  <a:lnTo>
                    <a:pt x="49" y="17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67" y="22"/>
                  </a:lnTo>
                  <a:lnTo>
                    <a:pt x="75" y="28"/>
                  </a:lnTo>
                  <a:lnTo>
                    <a:pt x="80" y="33"/>
                  </a:lnTo>
                  <a:lnTo>
                    <a:pt x="84" y="43"/>
                  </a:lnTo>
                  <a:lnTo>
                    <a:pt x="86" y="46"/>
                  </a:lnTo>
                  <a:lnTo>
                    <a:pt x="90" y="50"/>
                  </a:lnTo>
                  <a:lnTo>
                    <a:pt x="99" y="50"/>
                  </a:lnTo>
                  <a:lnTo>
                    <a:pt x="106" y="52"/>
                  </a:lnTo>
                  <a:lnTo>
                    <a:pt x="112" y="54"/>
                  </a:lnTo>
                  <a:lnTo>
                    <a:pt x="119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25" name="Freeform 230"/>
            <p:cNvSpPr>
              <a:spLocks/>
            </p:cNvSpPr>
            <p:nvPr/>
          </p:nvSpPr>
          <p:spPr bwMode="auto">
            <a:xfrm>
              <a:off x="2204638" y="7645109"/>
              <a:ext cx="56375" cy="17044"/>
            </a:xfrm>
            <a:custGeom>
              <a:avLst/>
              <a:gdLst>
                <a:gd name="T0" fmla="*/ 32 w 43"/>
                <a:gd name="T1" fmla="*/ 0 h 13"/>
                <a:gd name="T2" fmla="*/ 25 w 43"/>
                <a:gd name="T3" fmla="*/ 2 h 13"/>
                <a:gd name="T4" fmla="*/ 21 w 43"/>
                <a:gd name="T5" fmla="*/ 2 h 13"/>
                <a:gd name="T6" fmla="*/ 0 w 43"/>
                <a:gd name="T7" fmla="*/ 4 h 13"/>
                <a:gd name="T8" fmla="*/ 0 w 43"/>
                <a:gd name="T9" fmla="*/ 13 h 13"/>
                <a:gd name="T10" fmla="*/ 30 w 43"/>
                <a:gd name="T11" fmla="*/ 13 h 13"/>
                <a:gd name="T12" fmla="*/ 40 w 43"/>
                <a:gd name="T13" fmla="*/ 11 h 13"/>
                <a:gd name="T14" fmla="*/ 43 w 43"/>
                <a:gd name="T15" fmla="*/ 6 h 13"/>
                <a:gd name="T16" fmla="*/ 43 w 43"/>
                <a:gd name="T17" fmla="*/ 4 h 13"/>
                <a:gd name="T18" fmla="*/ 40 w 43"/>
                <a:gd name="T19" fmla="*/ 0 h 13"/>
                <a:gd name="T20" fmla="*/ 32 w 43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3">
                  <a:moveTo>
                    <a:pt x="32" y="0"/>
                  </a:moveTo>
                  <a:lnTo>
                    <a:pt x="25" y="2"/>
                  </a:lnTo>
                  <a:lnTo>
                    <a:pt x="21" y="2"/>
                  </a:lnTo>
                  <a:lnTo>
                    <a:pt x="0" y="4"/>
                  </a:lnTo>
                  <a:lnTo>
                    <a:pt x="0" y="13"/>
                  </a:lnTo>
                  <a:lnTo>
                    <a:pt x="30" y="13"/>
                  </a:lnTo>
                  <a:lnTo>
                    <a:pt x="40" y="11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0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26" name="Freeform 231"/>
            <p:cNvSpPr>
              <a:spLocks/>
            </p:cNvSpPr>
            <p:nvPr/>
          </p:nvSpPr>
          <p:spPr bwMode="auto">
            <a:xfrm>
              <a:off x="2291166" y="7472054"/>
              <a:ext cx="28843" cy="28843"/>
            </a:xfrm>
            <a:custGeom>
              <a:avLst/>
              <a:gdLst>
                <a:gd name="T0" fmla="*/ 3 w 22"/>
                <a:gd name="T1" fmla="*/ 17 h 22"/>
                <a:gd name="T2" fmla="*/ 7 w 22"/>
                <a:gd name="T3" fmla="*/ 13 h 22"/>
                <a:gd name="T4" fmla="*/ 13 w 22"/>
                <a:gd name="T5" fmla="*/ 13 h 22"/>
                <a:gd name="T6" fmla="*/ 22 w 22"/>
                <a:gd name="T7" fmla="*/ 22 h 22"/>
                <a:gd name="T8" fmla="*/ 15 w 22"/>
                <a:gd name="T9" fmla="*/ 7 h 22"/>
                <a:gd name="T10" fmla="*/ 13 w 22"/>
                <a:gd name="T11" fmla="*/ 5 h 22"/>
                <a:gd name="T12" fmla="*/ 2 w 22"/>
                <a:gd name="T13" fmla="*/ 0 h 22"/>
                <a:gd name="T14" fmla="*/ 0 w 22"/>
                <a:gd name="T15" fmla="*/ 17 h 22"/>
                <a:gd name="T16" fmla="*/ 3 w 22"/>
                <a:gd name="T1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3" y="17"/>
                  </a:moveTo>
                  <a:lnTo>
                    <a:pt x="7" y="13"/>
                  </a:lnTo>
                  <a:lnTo>
                    <a:pt x="13" y="13"/>
                  </a:lnTo>
                  <a:lnTo>
                    <a:pt x="22" y="22"/>
                  </a:lnTo>
                  <a:lnTo>
                    <a:pt x="15" y="7"/>
                  </a:lnTo>
                  <a:lnTo>
                    <a:pt x="13" y="5"/>
                  </a:lnTo>
                  <a:lnTo>
                    <a:pt x="2" y="0"/>
                  </a:lnTo>
                  <a:lnTo>
                    <a:pt x="0" y="17"/>
                  </a:lnTo>
                  <a:lnTo>
                    <a:pt x="3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27" name="Freeform 232"/>
            <p:cNvSpPr>
              <a:spLocks/>
            </p:cNvSpPr>
            <p:nvPr/>
          </p:nvSpPr>
          <p:spPr bwMode="auto">
            <a:xfrm>
              <a:off x="2181039" y="7662153"/>
              <a:ext cx="17044" cy="10488"/>
            </a:xfrm>
            <a:custGeom>
              <a:avLst/>
              <a:gdLst>
                <a:gd name="T0" fmla="*/ 13 w 13"/>
                <a:gd name="T1" fmla="*/ 8 h 8"/>
                <a:gd name="T2" fmla="*/ 13 w 13"/>
                <a:gd name="T3" fmla="*/ 0 h 8"/>
                <a:gd name="T4" fmla="*/ 0 w 13"/>
                <a:gd name="T5" fmla="*/ 8 h 8"/>
                <a:gd name="T6" fmla="*/ 13 w 13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13" y="8"/>
                  </a:moveTo>
                  <a:lnTo>
                    <a:pt x="13" y="0"/>
                  </a:lnTo>
                  <a:lnTo>
                    <a:pt x="0" y="8"/>
                  </a:lnTo>
                  <a:lnTo>
                    <a:pt x="13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28" name="Freeform 233"/>
            <p:cNvSpPr>
              <a:spLocks/>
            </p:cNvSpPr>
            <p:nvPr/>
          </p:nvSpPr>
          <p:spPr bwMode="auto">
            <a:xfrm>
              <a:off x="2447178" y="7523184"/>
              <a:ext cx="7866" cy="24910"/>
            </a:xfrm>
            <a:custGeom>
              <a:avLst/>
              <a:gdLst>
                <a:gd name="T0" fmla="*/ 6 w 6"/>
                <a:gd name="T1" fmla="*/ 0 h 19"/>
                <a:gd name="T2" fmla="*/ 0 w 6"/>
                <a:gd name="T3" fmla="*/ 19 h 19"/>
                <a:gd name="T4" fmla="*/ 6 w 6"/>
                <a:gd name="T5" fmla="*/ 19 h 19"/>
                <a:gd name="T6" fmla="*/ 6 w 6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9">
                  <a:moveTo>
                    <a:pt x="6" y="0"/>
                  </a:moveTo>
                  <a:lnTo>
                    <a:pt x="0" y="19"/>
                  </a:lnTo>
                  <a:lnTo>
                    <a:pt x="6" y="19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29" name="Freeform 234"/>
            <p:cNvSpPr>
              <a:spLocks/>
            </p:cNvSpPr>
            <p:nvPr/>
          </p:nvSpPr>
          <p:spPr bwMode="auto">
            <a:xfrm>
              <a:off x="2291166" y="7444522"/>
              <a:ext cx="34087" cy="17044"/>
            </a:xfrm>
            <a:custGeom>
              <a:avLst/>
              <a:gdLst>
                <a:gd name="T0" fmla="*/ 17 w 26"/>
                <a:gd name="T1" fmla="*/ 11 h 13"/>
                <a:gd name="T2" fmla="*/ 22 w 26"/>
                <a:gd name="T3" fmla="*/ 11 h 13"/>
                <a:gd name="T4" fmla="*/ 26 w 26"/>
                <a:gd name="T5" fmla="*/ 8 h 13"/>
                <a:gd name="T6" fmla="*/ 22 w 26"/>
                <a:gd name="T7" fmla="*/ 4 h 13"/>
                <a:gd name="T8" fmla="*/ 17 w 26"/>
                <a:gd name="T9" fmla="*/ 4 h 13"/>
                <a:gd name="T10" fmla="*/ 9 w 26"/>
                <a:gd name="T11" fmla="*/ 2 h 13"/>
                <a:gd name="T12" fmla="*/ 2 w 26"/>
                <a:gd name="T13" fmla="*/ 0 h 13"/>
                <a:gd name="T14" fmla="*/ 0 w 26"/>
                <a:gd name="T15" fmla="*/ 4 h 13"/>
                <a:gd name="T16" fmla="*/ 0 w 26"/>
                <a:gd name="T17" fmla="*/ 13 h 13"/>
                <a:gd name="T18" fmla="*/ 13 w 26"/>
                <a:gd name="T19" fmla="*/ 13 h 13"/>
                <a:gd name="T20" fmla="*/ 17 w 26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3">
                  <a:moveTo>
                    <a:pt x="17" y="11"/>
                  </a:moveTo>
                  <a:lnTo>
                    <a:pt x="22" y="11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9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13" y="13"/>
                  </a:lnTo>
                  <a:lnTo>
                    <a:pt x="17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30" name="Freeform 235"/>
            <p:cNvSpPr>
              <a:spLocks/>
            </p:cNvSpPr>
            <p:nvPr/>
          </p:nvSpPr>
          <p:spPr bwMode="auto">
            <a:xfrm>
              <a:off x="2786734" y="7517940"/>
              <a:ext cx="90461" cy="31465"/>
            </a:xfrm>
            <a:custGeom>
              <a:avLst/>
              <a:gdLst>
                <a:gd name="T0" fmla="*/ 0 w 69"/>
                <a:gd name="T1" fmla="*/ 0 h 24"/>
                <a:gd name="T2" fmla="*/ 13 w 69"/>
                <a:gd name="T3" fmla="*/ 19 h 24"/>
                <a:gd name="T4" fmla="*/ 15 w 69"/>
                <a:gd name="T5" fmla="*/ 21 h 24"/>
                <a:gd name="T6" fmla="*/ 17 w 69"/>
                <a:gd name="T7" fmla="*/ 24 h 24"/>
                <a:gd name="T8" fmla="*/ 23 w 69"/>
                <a:gd name="T9" fmla="*/ 24 h 24"/>
                <a:gd name="T10" fmla="*/ 38 w 69"/>
                <a:gd name="T11" fmla="*/ 21 h 24"/>
                <a:gd name="T12" fmla="*/ 45 w 69"/>
                <a:gd name="T13" fmla="*/ 23 h 24"/>
                <a:gd name="T14" fmla="*/ 54 w 69"/>
                <a:gd name="T15" fmla="*/ 23 h 24"/>
                <a:gd name="T16" fmla="*/ 69 w 69"/>
                <a:gd name="T17" fmla="*/ 17 h 24"/>
                <a:gd name="T18" fmla="*/ 64 w 69"/>
                <a:gd name="T19" fmla="*/ 9 h 24"/>
                <a:gd name="T20" fmla="*/ 58 w 69"/>
                <a:gd name="T21" fmla="*/ 6 h 24"/>
                <a:gd name="T22" fmla="*/ 51 w 69"/>
                <a:gd name="T23" fmla="*/ 6 h 24"/>
                <a:gd name="T24" fmla="*/ 47 w 69"/>
                <a:gd name="T25" fmla="*/ 8 h 24"/>
                <a:gd name="T26" fmla="*/ 28 w 69"/>
                <a:gd name="T27" fmla="*/ 6 h 24"/>
                <a:gd name="T28" fmla="*/ 19 w 69"/>
                <a:gd name="T29" fmla="*/ 4 h 24"/>
                <a:gd name="T30" fmla="*/ 12 w 69"/>
                <a:gd name="T31" fmla="*/ 4 h 24"/>
                <a:gd name="T32" fmla="*/ 0 w 69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24">
                  <a:moveTo>
                    <a:pt x="0" y="0"/>
                  </a:moveTo>
                  <a:lnTo>
                    <a:pt x="13" y="19"/>
                  </a:lnTo>
                  <a:lnTo>
                    <a:pt x="15" y="21"/>
                  </a:lnTo>
                  <a:lnTo>
                    <a:pt x="17" y="24"/>
                  </a:lnTo>
                  <a:lnTo>
                    <a:pt x="23" y="24"/>
                  </a:lnTo>
                  <a:lnTo>
                    <a:pt x="38" y="21"/>
                  </a:lnTo>
                  <a:lnTo>
                    <a:pt x="45" y="23"/>
                  </a:lnTo>
                  <a:lnTo>
                    <a:pt x="54" y="23"/>
                  </a:lnTo>
                  <a:lnTo>
                    <a:pt x="69" y="17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6"/>
                  </a:lnTo>
                  <a:lnTo>
                    <a:pt x="47" y="8"/>
                  </a:lnTo>
                  <a:lnTo>
                    <a:pt x="28" y="6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31" name="Freeform 236"/>
            <p:cNvSpPr>
              <a:spLocks/>
            </p:cNvSpPr>
            <p:nvPr/>
          </p:nvSpPr>
          <p:spPr bwMode="auto">
            <a:xfrm>
              <a:off x="2224303" y="7520562"/>
              <a:ext cx="66863" cy="22288"/>
            </a:xfrm>
            <a:custGeom>
              <a:avLst/>
              <a:gdLst>
                <a:gd name="T0" fmla="*/ 40 w 51"/>
                <a:gd name="T1" fmla="*/ 0 h 17"/>
                <a:gd name="T2" fmla="*/ 30 w 51"/>
                <a:gd name="T3" fmla="*/ 2 h 17"/>
                <a:gd name="T4" fmla="*/ 0 w 51"/>
                <a:gd name="T5" fmla="*/ 2 h 17"/>
                <a:gd name="T6" fmla="*/ 23 w 51"/>
                <a:gd name="T7" fmla="*/ 9 h 17"/>
                <a:gd name="T8" fmla="*/ 32 w 51"/>
                <a:gd name="T9" fmla="*/ 11 h 17"/>
                <a:gd name="T10" fmla="*/ 36 w 51"/>
                <a:gd name="T11" fmla="*/ 15 h 17"/>
                <a:gd name="T12" fmla="*/ 38 w 51"/>
                <a:gd name="T13" fmla="*/ 15 h 17"/>
                <a:gd name="T14" fmla="*/ 41 w 51"/>
                <a:gd name="T15" fmla="*/ 17 h 17"/>
                <a:gd name="T16" fmla="*/ 45 w 51"/>
                <a:gd name="T17" fmla="*/ 15 h 17"/>
                <a:gd name="T18" fmla="*/ 49 w 51"/>
                <a:gd name="T19" fmla="*/ 13 h 17"/>
                <a:gd name="T20" fmla="*/ 51 w 51"/>
                <a:gd name="T21" fmla="*/ 7 h 17"/>
                <a:gd name="T22" fmla="*/ 47 w 51"/>
                <a:gd name="T23" fmla="*/ 2 h 17"/>
                <a:gd name="T24" fmla="*/ 40 w 51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7">
                  <a:moveTo>
                    <a:pt x="40" y="0"/>
                  </a:moveTo>
                  <a:lnTo>
                    <a:pt x="30" y="2"/>
                  </a:lnTo>
                  <a:lnTo>
                    <a:pt x="0" y="2"/>
                  </a:lnTo>
                  <a:lnTo>
                    <a:pt x="23" y="9"/>
                  </a:lnTo>
                  <a:lnTo>
                    <a:pt x="32" y="11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41" y="17"/>
                  </a:lnTo>
                  <a:lnTo>
                    <a:pt x="45" y="15"/>
                  </a:lnTo>
                  <a:lnTo>
                    <a:pt x="49" y="13"/>
                  </a:lnTo>
                  <a:lnTo>
                    <a:pt x="51" y="7"/>
                  </a:lnTo>
                  <a:lnTo>
                    <a:pt x="47" y="2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32" name="Freeform 237"/>
            <p:cNvSpPr>
              <a:spLocks/>
            </p:cNvSpPr>
            <p:nvPr/>
          </p:nvSpPr>
          <p:spPr bwMode="auto">
            <a:xfrm>
              <a:off x="2569103" y="7418302"/>
              <a:ext cx="27532" cy="19666"/>
            </a:xfrm>
            <a:custGeom>
              <a:avLst/>
              <a:gdLst>
                <a:gd name="T0" fmla="*/ 15 w 21"/>
                <a:gd name="T1" fmla="*/ 13 h 15"/>
                <a:gd name="T2" fmla="*/ 17 w 21"/>
                <a:gd name="T3" fmla="*/ 15 h 15"/>
                <a:gd name="T4" fmla="*/ 19 w 21"/>
                <a:gd name="T5" fmla="*/ 15 h 15"/>
                <a:gd name="T6" fmla="*/ 21 w 21"/>
                <a:gd name="T7" fmla="*/ 15 h 15"/>
                <a:gd name="T8" fmla="*/ 21 w 21"/>
                <a:gd name="T9" fmla="*/ 13 h 15"/>
                <a:gd name="T10" fmla="*/ 19 w 21"/>
                <a:gd name="T11" fmla="*/ 9 h 15"/>
                <a:gd name="T12" fmla="*/ 17 w 21"/>
                <a:gd name="T13" fmla="*/ 9 h 15"/>
                <a:gd name="T14" fmla="*/ 15 w 21"/>
                <a:gd name="T15" fmla="*/ 3 h 15"/>
                <a:gd name="T16" fmla="*/ 0 w 21"/>
                <a:gd name="T17" fmla="*/ 0 h 15"/>
                <a:gd name="T18" fmla="*/ 8 w 21"/>
                <a:gd name="T19" fmla="*/ 9 h 15"/>
                <a:gd name="T20" fmla="*/ 15 w 21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5">
                  <a:moveTo>
                    <a:pt x="15" y="13"/>
                  </a:moveTo>
                  <a:lnTo>
                    <a:pt x="17" y="15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5" y="3"/>
                  </a:lnTo>
                  <a:lnTo>
                    <a:pt x="0" y="0"/>
                  </a:lnTo>
                  <a:lnTo>
                    <a:pt x="8" y="9"/>
                  </a:lnTo>
                  <a:lnTo>
                    <a:pt x="1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33" name="Freeform 238"/>
            <p:cNvSpPr>
              <a:spLocks/>
            </p:cNvSpPr>
            <p:nvPr/>
          </p:nvSpPr>
          <p:spPr bwMode="auto">
            <a:xfrm>
              <a:off x="2285922" y="7381593"/>
              <a:ext cx="117992" cy="36709"/>
            </a:xfrm>
            <a:custGeom>
              <a:avLst/>
              <a:gdLst>
                <a:gd name="T0" fmla="*/ 41 w 90"/>
                <a:gd name="T1" fmla="*/ 22 h 28"/>
                <a:gd name="T2" fmla="*/ 60 w 90"/>
                <a:gd name="T3" fmla="*/ 22 h 28"/>
                <a:gd name="T4" fmla="*/ 62 w 90"/>
                <a:gd name="T5" fmla="*/ 24 h 28"/>
                <a:gd name="T6" fmla="*/ 65 w 90"/>
                <a:gd name="T7" fmla="*/ 26 h 28"/>
                <a:gd name="T8" fmla="*/ 76 w 90"/>
                <a:gd name="T9" fmla="*/ 26 h 28"/>
                <a:gd name="T10" fmla="*/ 80 w 90"/>
                <a:gd name="T11" fmla="*/ 28 h 28"/>
                <a:gd name="T12" fmla="*/ 90 w 90"/>
                <a:gd name="T13" fmla="*/ 28 h 28"/>
                <a:gd name="T14" fmla="*/ 86 w 90"/>
                <a:gd name="T15" fmla="*/ 22 h 28"/>
                <a:gd name="T16" fmla="*/ 84 w 90"/>
                <a:gd name="T17" fmla="*/ 18 h 28"/>
                <a:gd name="T18" fmla="*/ 78 w 90"/>
                <a:gd name="T19" fmla="*/ 13 h 28"/>
                <a:gd name="T20" fmla="*/ 76 w 90"/>
                <a:gd name="T21" fmla="*/ 13 h 28"/>
                <a:gd name="T22" fmla="*/ 69 w 90"/>
                <a:gd name="T23" fmla="*/ 9 h 28"/>
                <a:gd name="T24" fmla="*/ 63 w 90"/>
                <a:gd name="T25" fmla="*/ 7 h 28"/>
                <a:gd name="T26" fmla="*/ 60 w 90"/>
                <a:gd name="T27" fmla="*/ 7 h 28"/>
                <a:gd name="T28" fmla="*/ 56 w 90"/>
                <a:gd name="T29" fmla="*/ 5 h 28"/>
                <a:gd name="T30" fmla="*/ 48 w 90"/>
                <a:gd name="T31" fmla="*/ 3 h 28"/>
                <a:gd name="T32" fmla="*/ 43 w 90"/>
                <a:gd name="T33" fmla="*/ 3 h 28"/>
                <a:gd name="T34" fmla="*/ 32 w 90"/>
                <a:gd name="T35" fmla="*/ 9 h 28"/>
                <a:gd name="T36" fmla="*/ 28 w 90"/>
                <a:gd name="T37" fmla="*/ 7 h 28"/>
                <a:gd name="T38" fmla="*/ 22 w 90"/>
                <a:gd name="T39" fmla="*/ 2 h 28"/>
                <a:gd name="T40" fmla="*/ 15 w 90"/>
                <a:gd name="T41" fmla="*/ 0 h 28"/>
                <a:gd name="T42" fmla="*/ 7 w 90"/>
                <a:gd name="T43" fmla="*/ 7 h 28"/>
                <a:gd name="T44" fmla="*/ 7 w 90"/>
                <a:gd name="T45" fmla="*/ 9 h 28"/>
                <a:gd name="T46" fmla="*/ 4 w 90"/>
                <a:gd name="T47" fmla="*/ 9 h 28"/>
                <a:gd name="T48" fmla="*/ 2 w 90"/>
                <a:gd name="T49" fmla="*/ 15 h 28"/>
                <a:gd name="T50" fmla="*/ 0 w 90"/>
                <a:gd name="T51" fmla="*/ 15 h 28"/>
                <a:gd name="T52" fmla="*/ 0 w 90"/>
                <a:gd name="T53" fmla="*/ 20 h 28"/>
                <a:gd name="T54" fmla="*/ 35 w 90"/>
                <a:gd name="T55" fmla="*/ 20 h 28"/>
                <a:gd name="T56" fmla="*/ 41 w 90"/>
                <a:gd name="T5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28">
                  <a:moveTo>
                    <a:pt x="41" y="22"/>
                  </a:moveTo>
                  <a:lnTo>
                    <a:pt x="60" y="22"/>
                  </a:lnTo>
                  <a:lnTo>
                    <a:pt x="62" y="24"/>
                  </a:lnTo>
                  <a:lnTo>
                    <a:pt x="65" y="26"/>
                  </a:lnTo>
                  <a:lnTo>
                    <a:pt x="76" y="26"/>
                  </a:lnTo>
                  <a:lnTo>
                    <a:pt x="80" y="28"/>
                  </a:lnTo>
                  <a:lnTo>
                    <a:pt x="90" y="28"/>
                  </a:lnTo>
                  <a:lnTo>
                    <a:pt x="86" y="22"/>
                  </a:lnTo>
                  <a:lnTo>
                    <a:pt x="84" y="18"/>
                  </a:lnTo>
                  <a:lnTo>
                    <a:pt x="78" y="13"/>
                  </a:lnTo>
                  <a:lnTo>
                    <a:pt x="76" y="13"/>
                  </a:lnTo>
                  <a:lnTo>
                    <a:pt x="69" y="9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5"/>
                  </a:lnTo>
                  <a:lnTo>
                    <a:pt x="48" y="3"/>
                  </a:lnTo>
                  <a:lnTo>
                    <a:pt x="43" y="3"/>
                  </a:lnTo>
                  <a:lnTo>
                    <a:pt x="32" y="9"/>
                  </a:lnTo>
                  <a:lnTo>
                    <a:pt x="28" y="7"/>
                  </a:lnTo>
                  <a:lnTo>
                    <a:pt x="22" y="2"/>
                  </a:lnTo>
                  <a:lnTo>
                    <a:pt x="15" y="0"/>
                  </a:lnTo>
                  <a:lnTo>
                    <a:pt x="7" y="7"/>
                  </a:lnTo>
                  <a:lnTo>
                    <a:pt x="7" y="9"/>
                  </a:lnTo>
                  <a:lnTo>
                    <a:pt x="4" y="9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35" y="20"/>
                  </a:lnTo>
                  <a:lnTo>
                    <a:pt x="41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34" name="Freeform 239"/>
            <p:cNvSpPr>
              <a:spLocks/>
            </p:cNvSpPr>
            <p:nvPr/>
          </p:nvSpPr>
          <p:spPr bwMode="auto">
            <a:xfrm>
              <a:off x="2080090" y="7441900"/>
              <a:ext cx="188788" cy="66863"/>
            </a:xfrm>
            <a:custGeom>
              <a:avLst/>
              <a:gdLst>
                <a:gd name="T0" fmla="*/ 75 w 144"/>
                <a:gd name="T1" fmla="*/ 28 h 51"/>
                <a:gd name="T2" fmla="*/ 66 w 144"/>
                <a:gd name="T3" fmla="*/ 26 h 51"/>
                <a:gd name="T4" fmla="*/ 62 w 144"/>
                <a:gd name="T5" fmla="*/ 25 h 51"/>
                <a:gd name="T6" fmla="*/ 58 w 144"/>
                <a:gd name="T7" fmla="*/ 25 h 51"/>
                <a:gd name="T8" fmla="*/ 58 w 144"/>
                <a:gd name="T9" fmla="*/ 26 h 51"/>
                <a:gd name="T10" fmla="*/ 53 w 144"/>
                <a:gd name="T11" fmla="*/ 30 h 51"/>
                <a:gd name="T12" fmla="*/ 49 w 144"/>
                <a:gd name="T13" fmla="*/ 34 h 51"/>
                <a:gd name="T14" fmla="*/ 47 w 144"/>
                <a:gd name="T15" fmla="*/ 36 h 51"/>
                <a:gd name="T16" fmla="*/ 36 w 144"/>
                <a:gd name="T17" fmla="*/ 38 h 51"/>
                <a:gd name="T18" fmla="*/ 10 w 144"/>
                <a:gd name="T19" fmla="*/ 38 h 51"/>
                <a:gd name="T20" fmla="*/ 10 w 144"/>
                <a:gd name="T21" fmla="*/ 40 h 51"/>
                <a:gd name="T22" fmla="*/ 8 w 144"/>
                <a:gd name="T23" fmla="*/ 40 h 51"/>
                <a:gd name="T24" fmla="*/ 6 w 144"/>
                <a:gd name="T25" fmla="*/ 41 h 51"/>
                <a:gd name="T26" fmla="*/ 0 w 144"/>
                <a:gd name="T27" fmla="*/ 41 h 51"/>
                <a:gd name="T28" fmla="*/ 8 w 144"/>
                <a:gd name="T29" fmla="*/ 49 h 51"/>
                <a:gd name="T30" fmla="*/ 13 w 144"/>
                <a:gd name="T31" fmla="*/ 49 h 51"/>
                <a:gd name="T32" fmla="*/ 17 w 144"/>
                <a:gd name="T33" fmla="*/ 51 h 51"/>
                <a:gd name="T34" fmla="*/ 32 w 144"/>
                <a:gd name="T35" fmla="*/ 51 h 51"/>
                <a:gd name="T36" fmla="*/ 32 w 144"/>
                <a:gd name="T37" fmla="*/ 49 h 51"/>
                <a:gd name="T38" fmla="*/ 49 w 144"/>
                <a:gd name="T39" fmla="*/ 49 h 51"/>
                <a:gd name="T40" fmla="*/ 53 w 144"/>
                <a:gd name="T41" fmla="*/ 47 h 51"/>
                <a:gd name="T42" fmla="*/ 58 w 144"/>
                <a:gd name="T43" fmla="*/ 47 h 51"/>
                <a:gd name="T44" fmla="*/ 60 w 144"/>
                <a:gd name="T45" fmla="*/ 45 h 51"/>
                <a:gd name="T46" fmla="*/ 62 w 144"/>
                <a:gd name="T47" fmla="*/ 45 h 51"/>
                <a:gd name="T48" fmla="*/ 64 w 144"/>
                <a:gd name="T49" fmla="*/ 43 h 51"/>
                <a:gd name="T50" fmla="*/ 79 w 144"/>
                <a:gd name="T51" fmla="*/ 43 h 51"/>
                <a:gd name="T52" fmla="*/ 86 w 144"/>
                <a:gd name="T53" fmla="*/ 41 h 51"/>
                <a:gd name="T54" fmla="*/ 92 w 144"/>
                <a:gd name="T55" fmla="*/ 40 h 51"/>
                <a:gd name="T56" fmla="*/ 123 w 144"/>
                <a:gd name="T57" fmla="*/ 40 h 51"/>
                <a:gd name="T58" fmla="*/ 133 w 144"/>
                <a:gd name="T59" fmla="*/ 38 h 51"/>
                <a:gd name="T60" fmla="*/ 142 w 144"/>
                <a:gd name="T61" fmla="*/ 32 h 51"/>
                <a:gd name="T62" fmla="*/ 144 w 144"/>
                <a:gd name="T63" fmla="*/ 28 h 51"/>
                <a:gd name="T64" fmla="*/ 144 w 144"/>
                <a:gd name="T65" fmla="*/ 25 h 51"/>
                <a:gd name="T66" fmla="*/ 138 w 144"/>
                <a:gd name="T67" fmla="*/ 23 h 51"/>
                <a:gd name="T68" fmla="*/ 120 w 144"/>
                <a:gd name="T69" fmla="*/ 23 h 51"/>
                <a:gd name="T70" fmla="*/ 114 w 144"/>
                <a:gd name="T71" fmla="*/ 25 h 51"/>
                <a:gd name="T72" fmla="*/ 108 w 144"/>
                <a:gd name="T73" fmla="*/ 25 h 51"/>
                <a:gd name="T74" fmla="*/ 105 w 144"/>
                <a:gd name="T75" fmla="*/ 23 h 51"/>
                <a:gd name="T76" fmla="*/ 101 w 144"/>
                <a:gd name="T77" fmla="*/ 19 h 51"/>
                <a:gd name="T78" fmla="*/ 95 w 144"/>
                <a:gd name="T79" fmla="*/ 15 h 51"/>
                <a:gd name="T80" fmla="*/ 90 w 144"/>
                <a:gd name="T81" fmla="*/ 0 h 51"/>
                <a:gd name="T82" fmla="*/ 90 w 144"/>
                <a:gd name="T83" fmla="*/ 13 h 51"/>
                <a:gd name="T84" fmla="*/ 88 w 144"/>
                <a:gd name="T85" fmla="*/ 15 h 51"/>
                <a:gd name="T86" fmla="*/ 88 w 144"/>
                <a:gd name="T87" fmla="*/ 25 h 51"/>
                <a:gd name="T88" fmla="*/ 86 w 144"/>
                <a:gd name="T89" fmla="*/ 26 h 51"/>
                <a:gd name="T90" fmla="*/ 81 w 144"/>
                <a:gd name="T91" fmla="*/ 28 h 51"/>
                <a:gd name="T92" fmla="*/ 75 w 144"/>
                <a:gd name="T93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4" h="51">
                  <a:moveTo>
                    <a:pt x="75" y="28"/>
                  </a:moveTo>
                  <a:lnTo>
                    <a:pt x="66" y="26"/>
                  </a:lnTo>
                  <a:lnTo>
                    <a:pt x="62" y="25"/>
                  </a:lnTo>
                  <a:lnTo>
                    <a:pt x="58" y="25"/>
                  </a:lnTo>
                  <a:lnTo>
                    <a:pt x="58" y="26"/>
                  </a:lnTo>
                  <a:lnTo>
                    <a:pt x="53" y="30"/>
                  </a:lnTo>
                  <a:lnTo>
                    <a:pt x="49" y="34"/>
                  </a:lnTo>
                  <a:lnTo>
                    <a:pt x="47" y="36"/>
                  </a:lnTo>
                  <a:lnTo>
                    <a:pt x="36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8" y="49"/>
                  </a:lnTo>
                  <a:lnTo>
                    <a:pt x="13" y="49"/>
                  </a:lnTo>
                  <a:lnTo>
                    <a:pt x="17" y="51"/>
                  </a:lnTo>
                  <a:lnTo>
                    <a:pt x="32" y="51"/>
                  </a:lnTo>
                  <a:lnTo>
                    <a:pt x="32" y="49"/>
                  </a:lnTo>
                  <a:lnTo>
                    <a:pt x="49" y="49"/>
                  </a:lnTo>
                  <a:lnTo>
                    <a:pt x="53" y="47"/>
                  </a:lnTo>
                  <a:lnTo>
                    <a:pt x="58" y="47"/>
                  </a:lnTo>
                  <a:lnTo>
                    <a:pt x="60" y="45"/>
                  </a:lnTo>
                  <a:lnTo>
                    <a:pt x="62" y="45"/>
                  </a:lnTo>
                  <a:lnTo>
                    <a:pt x="64" y="43"/>
                  </a:lnTo>
                  <a:lnTo>
                    <a:pt x="79" y="43"/>
                  </a:lnTo>
                  <a:lnTo>
                    <a:pt x="86" y="41"/>
                  </a:lnTo>
                  <a:lnTo>
                    <a:pt x="92" y="40"/>
                  </a:lnTo>
                  <a:lnTo>
                    <a:pt x="123" y="40"/>
                  </a:lnTo>
                  <a:lnTo>
                    <a:pt x="133" y="38"/>
                  </a:lnTo>
                  <a:lnTo>
                    <a:pt x="142" y="32"/>
                  </a:lnTo>
                  <a:lnTo>
                    <a:pt x="144" y="28"/>
                  </a:lnTo>
                  <a:lnTo>
                    <a:pt x="144" y="25"/>
                  </a:lnTo>
                  <a:lnTo>
                    <a:pt x="138" y="23"/>
                  </a:lnTo>
                  <a:lnTo>
                    <a:pt x="120" y="23"/>
                  </a:lnTo>
                  <a:lnTo>
                    <a:pt x="114" y="25"/>
                  </a:lnTo>
                  <a:lnTo>
                    <a:pt x="108" y="25"/>
                  </a:lnTo>
                  <a:lnTo>
                    <a:pt x="105" y="23"/>
                  </a:lnTo>
                  <a:lnTo>
                    <a:pt x="101" y="19"/>
                  </a:lnTo>
                  <a:lnTo>
                    <a:pt x="95" y="15"/>
                  </a:lnTo>
                  <a:lnTo>
                    <a:pt x="90" y="0"/>
                  </a:lnTo>
                  <a:lnTo>
                    <a:pt x="90" y="13"/>
                  </a:lnTo>
                  <a:lnTo>
                    <a:pt x="88" y="15"/>
                  </a:lnTo>
                  <a:lnTo>
                    <a:pt x="88" y="25"/>
                  </a:lnTo>
                  <a:lnTo>
                    <a:pt x="86" y="26"/>
                  </a:lnTo>
                  <a:lnTo>
                    <a:pt x="81" y="28"/>
                  </a:lnTo>
                  <a:lnTo>
                    <a:pt x="7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35" name="Freeform 240"/>
            <p:cNvSpPr>
              <a:spLocks/>
            </p:cNvSpPr>
            <p:nvPr/>
          </p:nvSpPr>
          <p:spPr bwMode="auto">
            <a:xfrm>
              <a:off x="2261012" y="7413058"/>
              <a:ext cx="24910" cy="26221"/>
            </a:xfrm>
            <a:custGeom>
              <a:avLst/>
              <a:gdLst>
                <a:gd name="T0" fmla="*/ 10 w 19"/>
                <a:gd name="T1" fmla="*/ 17 h 20"/>
                <a:gd name="T2" fmla="*/ 12 w 19"/>
                <a:gd name="T3" fmla="*/ 20 h 20"/>
                <a:gd name="T4" fmla="*/ 19 w 19"/>
                <a:gd name="T5" fmla="*/ 20 h 20"/>
                <a:gd name="T6" fmla="*/ 19 w 19"/>
                <a:gd name="T7" fmla="*/ 15 h 20"/>
                <a:gd name="T8" fmla="*/ 17 w 19"/>
                <a:gd name="T9" fmla="*/ 11 h 20"/>
                <a:gd name="T10" fmla="*/ 12 w 19"/>
                <a:gd name="T11" fmla="*/ 7 h 20"/>
                <a:gd name="T12" fmla="*/ 10 w 19"/>
                <a:gd name="T13" fmla="*/ 6 h 20"/>
                <a:gd name="T14" fmla="*/ 0 w 19"/>
                <a:gd name="T15" fmla="*/ 0 h 20"/>
                <a:gd name="T16" fmla="*/ 0 w 19"/>
                <a:gd name="T17" fmla="*/ 9 h 20"/>
                <a:gd name="T18" fmla="*/ 4 w 19"/>
                <a:gd name="T19" fmla="*/ 15 h 20"/>
                <a:gd name="T20" fmla="*/ 10 w 19"/>
                <a:gd name="T21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0">
                  <a:moveTo>
                    <a:pt x="10" y="17"/>
                  </a:moveTo>
                  <a:lnTo>
                    <a:pt x="12" y="20"/>
                  </a:lnTo>
                  <a:lnTo>
                    <a:pt x="19" y="20"/>
                  </a:lnTo>
                  <a:lnTo>
                    <a:pt x="19" y="15"/>
                  </a:lnTo>
                  <a:lnTo>
                    <a:pt x="17" y="11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4" y="15"/>
                  </a:lnTo>
                  <a:lnTo>
                    <a:pt x="1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36" name="Freeform 241"/>
            <p:cNvSpPr>
              <a:spLocks/>
            </p:cNvSpPr>
            <p:nvPr/>
          </p:nvSpPr>
          <p:spPr bwMode="auto">
            <a:xfrm>
              <a:off x="2099756" y="7393392"/>
              <a:ext cx="87839" cy="19666"/>
            </a:xfrm>
            <a:custGeom>
              <a:avLst/>
              <a:gdLst>
                <a:gd name="T0" fmla="*/ 19 w 67"/>
                <a:gd name="T1" fmla="*/ 11 h 15"/>
                <a:gd name="T2" fmla="*/ 26 w 67"/>
                <a:gd name="T3" fmla="*/ 9 h 15"/>
                <a:gd name="T4" fmla="*/ 28 w 67"/>
                <a:gd name="T5" fmla="*/ 9 h 15"/>
                <a:gd name="T6" fmla="*/ 34 w 67"/>
                <a:gd name="T7" fmla="*/ 11 h 15"/>
                <a:gd name="T8" fmla="*/ 47 w 67"/>
                <a:gd name="T9" fmla="*/ 11 h 15"/>
                <a:gd name="T10" fmla="*/ 52 w 67"/>
                <a:gd name="T11" fmla="*/ 13 h 15"/>
                <a:gd name="T12" fmla="*/ 56 w 67"/>
                <a:gd name="T13" fmla="*/ 13 h 15"/>
                <a:gd name="T14" fmla="*/ 60 w 67"/>
                <a:gd name="T15" fmla="*/ 15 h 15"/>
                <a:gd name="T16" fmla="*/ 64 w 67"/>
                <a:gd name="T17" fmla="*/ 15 h 15"/>
                <a:gd name="T18" fmla="*/ 67 w 67"/>
                <a:gd name="T19" fmla="*/ 11 h 15"/>
                <a:gd name="T20" fmla="*/ 66 w 67"/>
                <a:gd name="T21" fmla="*/ 7 h 15"/>
                <a:gd name="T22" fmla="*/ 64 w 67"/>
                <a:gd name="T23" fmla="*/ 4 h 15"/>
                <a:gd name="T24" fmla="*/ 58 w 67"/>
                <a:gd name="T25" fmla="*/ 2 h 15"/>
                <a:gd name="T26" fmla="*/ 52 w 67"/>
                <a:gd name="T27" fmla="*/ 0 h 15"/>
                <a:gd name="T28" fmla="*/ 41 w 67"/>
                <a:gd name="T29" fmla="*/ 2 h 15"/>
                <a:gd name="T30" fmla="*/ 34 w 67"/>
                <a:gd name="T31" fmla="*/ 2 h 15"/>
                <a:gd name="T32" fmla="*/ 24 w 67"/>
                <a:gd name="T33" fmla="*/ 4 h 15"/>
                <a:gd name="T34" fmla="*/ 0 w 67"/>
                <a:gd name="T35" fmla="*/ 4 h 15"/>
                <a:gd name="T36" fmla="*/ 8 w 67"/>
                <a:gd name="T37" fmla="*/ 11 h 15"/>
                <a:gd name="T38" fmla="*/ 19 w 67"/>
                <a:gd name="T3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15">
                  <a:moveTo>
                    <a:pt x="19" y="11"/>
                  </a:moveTo>
                  <a:lnTo>
                    <a:pt x="26" y="9"/>
                  </a:lnTo>
                  <a:lnTo>
                    <a:pt x="28" y="9"/>
                  </a:lnTo>
                  <a:lnTo>
                    <a:pt x="34" y="11"/>
                  </a:lnTo>
                  <a:lnTo>
                    <a:pt x="47" y="11"/>
                  </a:lnTo>
                  <a:lnTo>
                    <a:pt x="52" y="13"/>
                  </a:lnTo>
                  <a:lnTo>
                    <a:pt x="56" y="13"/>
                  </a:lnTo>
                  <a:lnTo>
                    <a:pt x="60" y="15"/>
                  </a:lnTo>
                  <a:lnTo>
                    <a:pt x="64" y="15"/>
                  </a:lnTo>
                  <a:lnTo>
                    <a:pt x="67" y="11"/>
                  </a:lnTo>
                  <a:lnTo>
                    <a:pt x="66" y="7"/>
                  </a:lnTo>
                  <a:lnTo>
                    <a:pt x="64" y="4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4" y="4"/>
                  </a:lnTo>
                  <a:lnTo>
                    <a:pt x="0" y="4"/>
                  </a:lnTo>
                  <a:lnTo>
                    <a:pt x="8" y="11"/>
                  </a:lnTo>
                  <a:lnTo>
                    <a:pt x="1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37" name="Freeform 242"/>
            <p:cNvSpPr>
              <a:spLocks noEditPoints="1"/>
            </p:cNvSpPr>
            <p:nvPr/>
          </p:nvSpPr>
          <p:spPr bwMode="auto">
            <a:xfrm>
              <a:off x="2474709" y="7283266"/>
              <a:ext cx="740731" cy="191410"/>
            </a:xfrm>
            <a:custGeom>
              <a:avLst/>
              <a:gdLst>
                <a:gd name="T0" fmla="*/ 69 w 565"/>
                <a:gd name="T1" fmla="*/ 78 h 146"/>
                <a:gd name="T2" fmla="*/ 63 w 565"/>
                <a:gd name="T3" fmla="*/ 101 h 146"/>
                <a:gd name="T4" fmla="*/ 98 w 565"/>
                <a:gd name="T5" fmla="*/ 90 h 146"/>
                <a:gd name="T6" fmla="*/ 136 w 565"/>
                <a:gd name="T7" fmla="*/ 88 h 146"/>
                <a:gd name="T8" fmla="*/ 175 w 565"/>
                <a:gd name="T9" fmla="*/ 73 h 146"/>
                <a:gd name="T10" fmla="*/ 209 w 565"/>
                <a:gd name="T11" fmla="*/ 84 h 146"/>
                <a:gd name="T12" fmla="*/ 153 w 565"/>
                <a:gd name="T13" fmla="*/ 93 h 146"/>
                <a:gd name="T14" fmla="*/ 182 w 565"/>
                <a:gd name="T15" fmla="*/ 93 h 146"/>
                <a:gd name="T16" fmla="*/ 184 w 565"/>
                <a:gd name="T17" fmla="*/ 114 h 146"/>
                <a:gd name="T18" fmla="*/ 158 w 565"/>
                <a:gd name="T19" fmla="*/ 112 h 146"/>
                <a:gd name="T20" fmla="*/ 115 w 565"/>
                <a:gd name="T21" fmla="*/ 108 h 146"/>
                <a:gd name="T22" fmla="*/ 108 w 565"/>
                <a:gd name="T23" fmla="*/ 133 h 146"/>
                <a:gd name="T24" fmla="*/ 140 w 565"/>
                <a:gd name="T25" fmla="*/ 131 h 146"/>
                <a:gd name="T26" fmla="*/ 203 w 565"/>
                <a:gd name="T27" fmla="*/ 129 h 146"/>
                <a:gd name="T28" fmla="*/ 229 w 565"/>
                <a:gd name="T29" fmla="*/ 131 h 146"/>
                <a:gd name="T30" fmla="*/ 259 w 565"/>
                <a:gd name="T31" fmla="*/ 140 h 146"/>
                <a:gd name="T32" fmla="*/ 266 w 565"/>
                <a:gd name="T33" fmla="*/ 146 h 146"/>
                <a:gd name="T34" fmla="*/ 278 w 565"/>
                <a:gd name="T35" fmla="*/ 123 h 146"/>
                <a:gd name="T36" fmla="*/ 238 w 565"/>
                <a:gd name="T37" fmla="*/ 114 h 146"/>
                <a:gd name="T38" fmla="*/ 223 w 565"/>
                <a:gd name="T39" fmla="*/ 106 h 146"/>
                <a:gd name="T40" fmla="*/ 274 w 565"/>
                <a:gd name="T41" fmla="*/ 116 h 146"/>
                <a:gd name="T42" fmla="*/ 320 w 565"/>
                <a:gd name="T43" fmla="*/ 101 h 146"/>
                <a:gd name="T44" fmla="*/ 291 w 565"/>
                <a:gd name="T45" fmla="*/ 75 h 146"/>
                <a:gd name="T46" fmla="*/ 343 w 565"/>
                <a:gd name="T47" fmla="*/ 75 h 146"/>
                <a:gd name="T48" fmla="*/ 386 w 565"/>
                <a:gd name="T49" fmla="*/ 67 h 146"/>
                <a:gd name="T50" fmla="*/ 401 w 565"/>
                <a:gd name="T51" fmla="*/ 52 h 146"/>
                <a:gd name="T52" fmla="*/ 427 w 565"/>
                <a:gd name="T53" fmla="*/ 56 h 146"/>
                <a:gd name="T54" fmla="*/ 501 w 565"/>
                <a:gd name="T55" fmla="*/ 37 h 146"/>
                <a:gd name="T56" fmla="*/ 520 w 565"/>
                <a:gd name="T57" fmla="*/ 28 h 146"/>
                <a:gd name="T58" fmla="*/ 565 w 565"/>
                <a:gd name="T59" fmla="*/ 17 h 146"/>
                <a:gd name="T60" fmla="*/ 514 w 565"/>
                <a:gd name="T61" fmla="*/ 6 h 146"/>
                <a:gd name="T62" fmla="*/ 485 w 565"/>
                <a:gd name="T63" fmla="*/ 6 h 146"/>
                <a:gd name="T64" fmla="*/ 453 w 565"/>
                <a:gd name="T65" fmla="*/ 9 h 146"/>
                <a:gd name="T66" fmla="*/ 425 w 565"/>
                <a:gd name="T67" fmla="*/ 2 h 146"/>
                <a:gd name="T68" fmla="*/ 389 w 565"/>
                <a:gd name="T69" fmla="*/ 2 h 146"/>
                <a:gd name="T70" fmla="*/ 365 w 565"/>
                <a:gd name="T71" fmla="*/ 6 h 146"/>
                <a:gd name="T72" fmla="*/ 304 w 565"/>
                <a:gd name="T73" fmla="*/ 6 h 146"/>
                <a:gd name="T74" fmla="*/ 289 w 565"/>
                <a:gd name="T75" fmla="*/ 4 h 146"/>
                <a:gd name="T76" fmla="*/ 248 w 565"/>
                <a:gd name="T77" fmla="*/ 6 h 146"/>
                <a:gd name="T78" fmla="*/ 209 w 565"/>
                <a:gd name="T79" fmla="*/ 11 h 146"/>
                <a:gd name="T80" fmla="*/ 251 w 565"/>
                <a:gd name="T81" fmla="*/ 24 h 146"/>
                <a:gd name="T82" fmla="*/ 192 w 565"/>
                <a:gd name="T83" fmla="*/ 17 h 146"/>
                <a:gd name="T84" fmla="*/ 162 w 565"/>
                <a:gd name="T85" fmla="*/ 22 h 146"/>
                <a:gd name="T86" fmla="*/ 69 w 565"/>
                <a:gd name="T87" fmla="*/ 24 h 146"/>
                <a:gd name="T88" fmla="*/ 143 w 565"/>
                <a:gd name="T89" fmla="*/ 43 h 146"/>
                <a:gd name="T90" fmla="*/ 173 w 565"/>
                <a:gd name="T91" fmla="*/ 39 h 146"/>
                <a:gd name="T92" fmla="*/ 175 w 565"/>
                <a:gd name="T93" fmla="*/ 50 h 146"/>
                <a:gd name="T94" fmla="*/ 253 w 565"/>
                <a:gd name="T95" fmla="*/ 47 h 146"/>
                <a:gd name="T96" fmla="*/ 306 w 565"/>
                <a:gd name="T97" fmla="*/ 36 h 146"/>
                <a:gd name="T98" fmla="*/ 283 w 565"/>
                <a:gd name="T99" fmla="*/ 49 h 146"/>
                <a:gd name="T100" fmla="*/ 199 w 565"/>
                <a:gd name="T101" fmla="*/ 52 h 146"/>
                <a:gd name="T102" fmla="*/ 166 w 565"/>
                <a:gd name="T103" fmla="*/ 54 h 146"/>
                <a:gd name="T104" fmla="*/ 162 w 565"/>
                <a:gd name="T105" fmla="*/ 69 h 146"/>
                <a:gd name="T106" fmla="*/ 134 w 565"/>
                <a:gd name="T107" fmla="*/ 71 h 146"/>
                <a:gd name="T108" fmla="*/ 113 w 565"/>
                <a:gd name="T109" fmla="*/ 58 h 146"/>
                <a:gd name="T110" fmla="*/ 67 w 565"/>
                <a:gd name="T111" fmla="*/ 43 h 146"/>
                <a:gd name="T112" fmla="*/ 35 w 565"/>
                <a:gd name="T113" fmla="*/ 39 h 146"/>
                <a:gd name="T114" fmla="*/ 18 w 565"/>
                <a:gd name="T115" fmla="*/ 50 h 146"/>
                <a:gd name="T116" fmla="*/ 5 w 565"/>
                <a:gd name="T117" fmla="*/ 69 h 146"/>
                <a:gd name="T118" fmla="*/ 210 w 565"/>
                <a:gd name="T119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5" h="146">
                  <a:moveTo>
                    <a:pt x="28" y="77"/>
                  </a:moveTo>
                  <a:lnTo>
                    <a:pt x="37" y="75"/>
                  </a:lnTo>
                  <a:lnTo>
                    <a:pt x="72" y="75"/>
                  </a:lnTo>
                  <a:lnTo>
                    <a:pt x="76" y="77"/>
                  </a:lnTo>
                  <a:lnTo>
                    <a:pt x="78" y="77"/>
                  </a:lnTo>
                  <a:lnTo>
                    <a:pt x="69" y="78"/>
                  </a:lnTo>
                  <a:lnTo>
                    <a:pt x="29" y="78"/>
                  </a:lnTo>
                  <a:lnTo>
                    <a:pt x="22" y="82"/>
                  </a:lnTo>
                  <a:lnTo>
                    <a:pt x="33" y="90"/>
                  </a:lnTo>
                  <a:lnTo>
                    <a:pt x="41" y="93"/>
                  </a:lnTo>
                  <a:lnTo>
                    <a:pt x="48" y="97"/>
                  </a:lnTo>
                  <a:lnTo>
                    <a:pt x="63" y="101"/>
                  </a:lnTo>
                  <a:lnTo>
                    <a:pt x="91" y="101"/>
                  </a:lnTo>
                  <a:lnTo>
                    <a:pt x="95" y="99"/>
                  </a:lnTo>
                  <a:lnTo>
                    <a:pt x="97" y="93"/>
                  </a:lnTo>
                  <a:lnTo>
                    <a:pt x="97" y="91"/>
                  </a:lnTo>
                  <a:lnTo>
                    <a:pt x="95" y="88"/>
                  </a:lnTo>
                  <a:lnTo>
                    <a:pt x="98" y="90"/>
                  </a:lnTo>
                  <a:lnTo>
                    <a:pt x="104" y="95"/>
                  </a:lnTo>
                  <a:lnTo>
                    <a:pt x="112" y="97"/>
                  </a:lnTo>
                  <a:lnTo>
                    <a:pt x="115" y="97"/>
                  </a:lnTo>
                  <a:lnTo>
                    <a:pt x="121" y="93"/>
                  </a:lnTo>
                  <a:lnTo>
                    <a:pt x="128" y="90"/>
                  </a:lnTo>
                  <a:lnTo>
                    <a:pt x="136" y="88"/>
                  </a:lnTo>
                  <a:lnTo>
                    <a:pt x="140" y="88"/>
                  </a:lnTo>
                  <a:lnTo>
                    <a:pt x="145" y="86"/>
                  </a:lnTo>
                  <a:lnTo>
                    <a:pt x="154" y="82"/>
                  </a:lnTo>
                  <a:lnTo>
                    <a:pt x="156" y="82"/>
                  </a:lnTo>
                  <a:lnTo>
                    <a:pt x="162" y="80"/>
                  </a:lnTo>
                  <a:lnTo>
                    <a:pt x="175" y="73"/>
                  </a:lnTo>
                  <a:lnTo>
                    <a:pt x="175" y="75"/>
                  </a:lnTo>
                  <a:lnTo>
                    <a:pt x="179" y="77"/>
                  </a:lnTo>
                  <a:lnTo>
                    <a:pt x="186" y="80"/>
                  </a:lnTo>
                  <a:lnTo>
                    <a:pt x="192" y="80"/>
                  </a:lnTo>
                  <a:lnTo>
                    <a:pt x="205" y="82"/>
                  </a:lnTo>
                  <a:lnTo>
                    <a:pt x="209" y="84"/>
                  </a:lnTo>
                  <a:lnTo>
                    <a:pt x="210" y="84"/>
                  </a:lnTo>
                  <a:lnTo>
                    <a:pt x="207" y="84"/>
                  </a:lnTo>
                  <a:lnTo>
                    <a:pt x="156" y="84"/>
                  </a:lnTo>
                  <a:lnTo>
                    <a:pt x="153" y="86"/>
                  </a:lnTo>
                  <a:lnTo>
                    <a:pt x="147" y="86"/>
                  </a:lnTo>
                  <a:lnTo>
                    <a:pt x="153" y="93"/>
                  </a:lnTo>
                  <a:lnTo>
                    <a:pt x="158" y="97"/>
                  </a:lnTo>
                  <a:lnTo>
                    <a:pt x="166" y="99"/>
                  </a:lnTo>
                  <a:lnTo>
                    <a:pt x="169" y="99"/>
                  </a:lnTo>
                  <a:lnTo>
                    <a:pt x="177" y="93"/>
                  </a:lnTo>
                  <a:lnTo>
                    <a:pt x="181" y="91"/>
                  </a:lnTo>
                  <a:lnTo>
                    <a:pt x="182" y="93"/>
                  </a:lnTo>
                  <a:lnTo>
                    <a:pt x="186" y="99"/>
                  </a:lnTo>
                  <a:lnTo>
                    <a:pt x="190" y="105"/>
                  </a:lnTo>
                  <a:lnTo>
                    <a:pt x="195" y="110"/>
                  </a:lnTo>
                  <a:lnTo>
                    <a:pt x="197" y="110"/>
                  </a:lnTo>
                  <a:lnTo>
                    <a:pt x="192" y="112"/>
                  </a:lnTo>
                  <a:lnTo>
                    <a:pt x="184" y="114"/>
                  </a:lnTo>
                  <a:lnTo>
                    <a:pt x="171" y="112"/>
                  </a:lnTo>
                  <a:lnTo>
                    <a:pt x="169" y="112"/>
                  </a:lnTo>
                  <a:lnTo>
                    <a:pt x="166" y="114"/>
                  </a:lnTo>
                  <a:lnTo>
                    <a:pt x="160" y="114"/>
                  </a:lnTo>
                  <a:lnTo>
                    <a:pt x="158" y="112"/>
                  </a:lnTo>
                  <a:lnTo>
                    <a:pt x="158" y="112"/>
                  </a:lnTo>
                  <a:lnTo>
                    <a:pt x="156" y="108"/>
                  </a:lnTo>
                  <a:lnTo>
                    <a:pt x="153" y="105"/>
                  </a:lnTo>
                  <a:lnTo>
                    <a:pt x="145" y="101"/>
                  </a:lnTo>
                  <a:lnTo>
                    <a:pt x="123" y="101"/>
                  </a:lnTo>
                  <a:lnTo>
                    <a:pt x="117" y="105"/>
                  </a:lnTo>
                  <a:lnTo>
                    <a:pt x="115" y="108"/>
                  </a:lnTo>
                  <a:lnTo>
                    <a:pt x="112" y="112"/>
                  </a:lnTo>
                  <a:lnTo>
                    <a:pt x="110" y="116"/>
                  </a:lnTo>
                  <a:lnTo>
                    <a:pt x="100" y="123"/>
                  </a:lnTo>
                  <a:lnTo>
                    <a:pt x="87" y="123"/>
                  </a:lnTo>
                  <a:lnTo>
                    <a:pt x="102" y="131"/>
                  </a:lnTo>
                  <a:lnTo>
                    <a:pt x="108" y="133"/>
                  </a:lnTo>
                  <a:lnTo>
                    <a:pt x="126" y="133"/>
                  </a:lnTo>
                  <a:lnTo>
                    <a:pt x="128" y="134"/>
                  </a:lnTo>
                  <a:lnTo>
                    <a:pt x="134" y="134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40" y="131"/>
                  </a:lnTo>
                  <a:lnTo>
                    <a:pt x="147" y="129"/>
                  </a:lnTo>
                  <a:lnTo>
                    <a:pt x="151" y="129"/>
                  </a:lnTo>
                  <a:lnTo>
                    <a:pt x="154" y="131"/>
                  </a:lnTo>
                  <a:lnTo>
                    <a:pt x="160" y="133"/>
                  </a:lnTo>
                  <a:lnTo>
                    <a:pt x="199" y="133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12" y="127"/>
                  </a:lnTo>
                  <a:lnTo>
                    <a:pt x="214" y="129"/>
                  </a:lnTo>
                  <a:lnTo>
                    <a:pt x="218" y="129"/>
                  </a:lnTo>
                  <a:lnTo>
                    <a:pt x="220" y="131"/>
                  </a:lnTo>
                  <a:lnTo>
                    <a:pt x="229" y="131"/>
                  </a:lnTo>
                  <a:lnTo>
                    <a:pt x="233" y="129"/>
                  </a:lnTo>
                  <a:lnTo>
                    <a:pt x="235" y="131"/>
                  </a:lnTo>
                  <a:lnTo>
                    <a:pt x="235" y="131"/>
                  </a:lnTo>
                  <a:lnTo>
                    <a:pt x="237" y="136"/>
                  </a:lnTo>
                  <a:lnTo>
                    <a:pt x="237" y="140"/>
                  </a:lnTo>
                  <a:lnTo>
                    <a:pt x="259" y="140"/>
                  </a:lnTo>
                  <a:lnTo>
                    <a:pt x="263" y="138"/>
                  </a:lnTo>
                  <a:lnTo>
                    <a:pt x="264" y="136"/>
                  </a:lnTo>
                  <a:lnTo>
                    <a:pt x="264" y="138"/>
                  </a:lnTo>
                  <a:lnTo>
                    <a:pt x="263" y="140"/>
                  </a:lnTo>
                  <a:lnTo>
                    <a:pt x="263" y="142"/>
                  </a:lnTo>
                  <a:lnTo>
                    <a:pt x="266" y="146"/>
                  </a:lnTo>
                  <a:lnTo>
                    <a:pt x="270" y="146"/>
                  </a:lnTo>
                  <a:lnTo>
                    <a:pt x="272" y="138"/>
                  </a:lnTo>
                  <a:lnTo>
                    <a:pt x="276" y="134"/>
                  </a:lnTo>
                  <a:lnTo>
                    <a:pt x="278" y="133"/>
                  </a:lnTo>
                  <a:lnTo>
                    <a:pt x="292" y="133"/>
                  </a:lnTo>
                  <a:lnTo>
                    <a:pt x="278" y="123"/>
                  </a:lnTo>
                  <a:lnTo>
                    <a:pt x="276" y="121"/>
                  </a:lnTo>
                  <a:lnTo>
                    <a:pt x="268" y="118"/>
                  </a:lnTo>
                  <a:lnTo>
                    <a:pt x="264" y="118"/>
                  </a:lnTo>
                  <a:lnTo>
                    <a:pt x="253" y="116"/>
                  </a:lnTo>
                  <a:lnTo>
                    <a:pt x="244" y="114"/>
                  </a:lnTo>
                  <a:lnTo>
                    <a:pt x="238" y="114"/>
                  </a:lnTo>
                  <a:lnTo>
                    <a:pt x="235" y="116"/>
                  </a:lnTo>
                  <a:lnTo>
                    <a:pt x="227" y="118"/>
                  </a:lnTo>
                  <a:lnTo>
                    <a:pt x="222" y="116"/>
                  </a:lnTo>
                  <a:lnTo>
                    <a:pt x="222" y="116"/>
                  </a:lnTo>
                  <a:lnTo>
                    <a:pt x="222" y="106"/>
                  </a:lnTo>
                  <a:lnTo>
                    <a:pt x="223" y="106"/>
                  </a:lnTo>
                  <a:lnTo>
                    <a:pt x="225" y="110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46" y="114"/>
                  </a:lnTo>
                  <a:lnTo>
                    <a:pt x="263" y="114"/>
                  </a:lnTo>
                  <a:lnTo>
                    <a:pt x="274" y="116"/>
                  </a:lnTo>
                  <a:lnTo>
                    <a:pt x="279" y="114"/>
                  </a:lnTo>
                  <a:lnTo>
                    <a:pt x="283" y="112"/>
                  </a:lnTo>
                  <a:lnTo>
                    <a:pt x="289" y="106"/>
                  </a:lnTo>
                  <a:lnTo>
                    <a:pt x="287" y="101"/>
                  </a:lnTo>
                  <a:lnTo>
                    <a:pt x="285" y="101"/>
                  </a:lnTo>
                  <a:lnTo>
                    <a:pt x="320" y="101"/>
                  </a:lnTo>
                  <a:lnTo>
                    <a:pt x="313" y="86"/>
                  </a:lnTo>
                  <a:lnTo>
                    <a:pt x="304" y="78"/>
                  </a:lnTo>
                  <a:lnTo>
                    <a:pt x="302" y="80"/>
                  </a:lnTo>
                  <a:lnTo>
                    <a:pt x="285" y="80"/>
                  </a:lnTo>
                  <a:lnTo>
                    <a:pt x="281" y="78"/>
                  </a:lnTo>
                  <a:lnTo>
                    <a:pt x="291" y="75"/>
                  </a:lnTo>
                  <a:lnTo>
                    <a:pt x="306" y="73"/>
                  </a:lnTo>
                  <a:lnTo>
                    <a:pt x="307" y="71"/>
                  </a:lnTo>
                  <a:lnTo>
                    <a:pt x="319" y="71"/>
                  </a:lnTo>
                  <a:lnTo>
                    <a:pt x="324" y="73"/>
                  </a:lnTo>
                  <a:lnTo>
                    <a:pt x="328" y="75"/>
                  </a:lnTo>
                  <a:lnTo>
                    <a:pt x="343" y="75"/>
                  </a:lnTo>
                  <a:lnTo>
                    <a:pt x="347" y="73"/>
                  </a:lnTo>
                  <a:lnTo>
                    <a:pt x="367" y="73"/>
                  </a:lnTo>
                  <a:lnTo>
                    <a:pt x="360" y="69"/>
                  </a:lnTo>
                  <a:lnTo>
                    <a:pt x="376" y="69"/>
                  </a:lnTo>
                  <a:lnTo>
                    <a:pt x="382" y="67"/>
                  </a:lnTo>
                  <a:lnTo>
                    <a:pt x="386" y="67"/>
                  </a:lnTo>
                  <a:lnTo>
                    <a:pt x="388" y="65"/>
                  </a:lnTo>
                  <a:lnTo>
                    <a:pt x="393" y="65"/>
                  </a:lnTo>
                  <a:lnTo>
                    <a:pt x="395" y="67"/>
                  </a:lnTo>
                  <a:lnTo>
                    <a:pt x="399" y="67"/>
                  </a:lnTo>
                  <a:lnTo>
                    <a:pt x="399" y="58"/>
                  </a:lnTo>
                  <a:lnTo>
                    <a:pt x="401" y="52"/>
                  </a:lnTo>
                  <a:lnTo>
                    <a:pt x="401" y="50"/>
                  </a:lnTo>
                  <a:lnTo>
                    <a:pt x="404" y="52"/>
                  </a:lnTo>
                  <a:lnTo>
                    <a:pt x="419" y="52"/>
                  </a:lnTo>
                  <a:lnTo>
                    <a:pt x="419" y="52"/>
                  </a:lnTo>
                  <a:lnTo>
                    <a:pt x="419" y="56"/>
                  </a:lnTo>
                  <a:lnTo>
                    <a:pt x="427" y="56"/>
                  </a:lnTo>
                  <a:lnTo>
                    <a:pt x="432" y="52"/>
                  </a:lnTo>
                  <a:lnTo>
                    <a:pt x="440" y="49"/>
                  </a:lnTo>
                  <a:lnTo>
                    <a:pt x="457" y="49"/>
                  </a:lnTo>
                  <a:lnTo>
                    <a:pt x="475" y="39"/>
                  </a:lnTo>
                  <a:lnTo>
                    <a:pt x="488" y="37"/>
                  </a:lnTo>
                  <a:lnTo>
                    <a:pt x="501" y="37"/>
                  </a:lnTo>
                  <a:lnTo>
                    <a:pt x="505" y="34"/>
                  </a:lnTo>
                  <a:lnTo>
                    <a:pt x="505" y="32"/>
                  </a:lnTo>
                  <a:lnTo>
                    <a:pt x="507" y="30"/>
                  </a:lnTo>
                  <a:lnTo>
                    <a:pt x="509" y="28"/>
                  </a:lnTo>
                  <a:lnTo>
                    <a:pt x="513" y="26"/>
                  </a:lnTo>
                  <a:lnTo>
                    <a:pt x="520" y="28"/>
                  </a:lnTo>
                  <a:lnTo>
                    <a:pt x="529" y="28"/>
                  </a:lnTo>
                  <a:lnTo>
                    <a:pt x="535" y="24"/>
                  </a:lnTo>
                  <a:lnTo>
                    <a:pt x="541" y="22"/>
                  </a:lnTo>
                  <a:lnTo>
                    <a:pt x="546" y="22"/>
                  </a:lnTo>
                  <a:lnTo>
                    <a:pt x="550" y="21"/>
                  </a:lnTo>
                  <a:lnTo>
                    <a:pt x="565" y="17"/>
                  </a:lnTo>
                  <a:lnTo>
                    <a:pt x="544" y="13"/>
                  </a:lnTo>
                  <a:lnTo>
                    <a:pt x="527" y="13"/>
                  </a:lnTo>
                  <a:lnTo>
                    <a:pt x="526" y="11"/>
                  </a:lnTo>
                  <a:lnTo>
                    <a:pt x="522" y="9"/>
                  </a:lnTo>
                  <a:lnTo>
                    <a:pt x="522" y="0"/>
                  </a:lnTo>
                  <a:lnTo>
                    <a:pt x="514" y="6"/>
                  </a:lnTo>
                  <a:lnTo>
                    <a:pt x="513" y="8"/>
                  </a:lnTo>
                  <a:lnTo>
                    <a:pt x="509" y="8"/>
                  </a:lnTo>
                  <a:lnTo>
                    <a:pt x="500" y="6"/>
                  </a:lnTo>
                  <a:lnTo>
                    <a:pt x="498" y="4"/>
                  </a:lnTo>
                  <a:lnTo>
                    <a:pt x="492" y="4"/>
                  </a:lnTo>
                  <a:lnTo>
                    <a:pt x="485" y="6"/>
                  </a:lnTo>
                  <a:lnTo>
                    <a:pt x="470" y="6"/>
                  </a:lnTo>
                  <a:lnTo>
                    <a:pt x="464" y="8"/>
                  </a:lnTo>
                  <a:lnTo>
                    <a:pt x="460" y="11"/>
                  </a:lnTo>
                  <a:lnTo>
                    <a:pt x="455" y="9"/>
                  </a:lnTo>
                  <a:lnTo>
                    <a:pt x="445" y="9"/>
                  </a:lnTo>
                  <a:lnTo>
                    <a:pt x="453" y="9"/>
                  </a:lnTo>
                  <a:lnTo>
                    <a:pt x="458" y="8"/>
                  </a:lnTo>
                  <a:lnTo>
                    <a:pt x="460" y="8"/>
                  </a:lnTo>
                  <a:lnTo>
                    <a:pt x="472" y="2"/>
                  </a:lnTo>
                  <a:lnTo>
                    <a:pt x="453" y="2"/>
                  </a:lnTo>
                  <a:lnTo>
                    <a:pt x="438" y="4"/>
                  </a:lnTo>
                  <a:lnTo>
                    <a:pt x="425" y="2"/>
                  </a:lnTo>
                  <a:lnTo>
                    <a:pt x="419" y="0"/>
                  </a:lnTo>
                  <a:lnTo>
                    <a:pt x="412" y="0"/>
                  </a:lnTo>
                  <a:lnTo>
                    <a:pt x="408" y="2"/>
                  </a:lnTo>
                  <a:lnTo>
                    <a:pt x="403" y="4"/>
                  </a:lnTo>
                  <a:lnTo>
                    <a:pt x="399" y="4"/>
                  </a:lnTo>
                  <a:lnTo>
                    <a:pt x="389" y="2"/>
                  </a:lnTo>
                  <a:lnTo>
                    <a:pt x="378" y="0"/>
                  </a:lnTo>
                  <a:lnTo>
                    <a:pt x="367" y="0"/>
                  </a:lnTo>
                  <a:lnTo>
                    <a:pt x="367" y="9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5" y="6"/>
                  </a:lnTo>
                  <a:lnTo>
                    <a:pt x="358" y="4"/>
                  </a:lnTo>
                  <a:lnTo>
                    <a:pt x="350" y="4"/>
                  </a:lnTo>
                  <a:lnTo>
                    <a:pt x="347" y="2"/>
                  </a:lnTo>
                  <a:lnTo>
                    <a:pt x="341" y="0"/>
                  </a:lnTo>
                  <a:lnTo>
                    <a:pt x="304" y="0"/>
                  </a:lnTo>
                  <a:lnTo>
                    <a:pt x="304" y="6"/>
                  </a:lnTo>
                  <a:lnTo>
                    <a:pt x="306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6"/>
                  </a:lnTo>
                  <a:lnTo>
                    <a:pt x="298" y="4"/>
                  </a:lnTo>
                  <a:lnTo>
                    <a:pt x="289" y="4"/>
                  </a:lnTo>
                  <a:lnTo>
                    <a:pt x="281" y="6"/>
                  </a:lnTo>
                  <a:lnTo>
                    <a:pt x="276" y="4"/>
                  </a:lnTo>
                  <a:lnTo>
                    <a:pt x="266" y="2"/>
                  </a:lnTo>
                  <a:lnTo>
                    <a:pt x="264" y="8"/>
                  </a:lnTo>
                  <a:lnTo>
                    <a:pt x="250" y="8"/>
                  </a:lnTo>
                  <a:lnTo>
                    <a:pt x="248" y="6"/>
                  </a:lnTo>
                  <a:lnTo>
                    <a:pt x="248" y="4"/>
                  </a:lnTo>
                  <a:lnTo>
                    <a:pt x="244" y="4"/>
                  </a:lnTo>
                  <a:lnTo>
                    <a:pt x="238" y="9"/>
                  </a:lnTo>
                  <a:lnTo>
                    <a:pt x="220" y="9"/>
                  </a:lnTo>
                  <a:lnTo>
                    <a:pt x="218" y="11"/>
                  </a:lnTo>
                  <a:lnTo>
                    <a:pt x="209" y="11"/>
                  </a:lnTo>
                  <a:lnTo>
                    <a:pt x="220" y="19"/>
                  </a:lnTo>
                  <a:lnTo>
                    <a:pt x="225" y="19"/>
                  </a:lnTo>
                  <a:lnTo>
                    <a:pt x="251" y="22"/>
                  </a:lnTo>
                  <a:lnTo>
                    <a:pt x="257" y="24"/>
                  </a:lnTo>
                  <a:lnTo>
                    <a:pt x="257" y="24"/>
                  </a:lnTo>
                  <a:lnTo>
                    <a:pt x="251" y="24"/>
                  </a:lnTo>
                  <a:lnTo>
                    <a:pt x="244" y="22"/>
                  </a:lnTo>
                  <a:lnTo>
                    <a:pt x="235" y="22"/>
                  </a:lnTo>
                  <a:lnTo>
                    <a:pt x="225" y="21"/>
                  </a:lnTo>
                  <a:lnTo>
                    <a:pt x="209" y="19"/>
                  </a:lnTo>
                  <a:lnTo>
                    <a:pt x="199" y="19"/>
                  </a:lnTo>
                  <a:lnTo>
                    <a:pt x="192" y="17"/>
                  </a:lnTo>
                  <a:lnTo>
                    <a:pt x="181" y="13"/>
                  </a:lnTo>
                  <a:lnTo>
                    <a:pt x="173" y="13"/>
                  </a:lnTo>
                  <a:lnTo>
                    <a:pt x="173" y="19"/>
                  </a:lnTo>
                  <a:lnTo>
                    <a:pt x="175" y="24"/>
                  </a:lnTo>
                  <a:lnTo>
                    <a:pt x="175" y="24"/>
                  </a:lnTo>
                  <a:lnTo>
                    <a:pt x="162" y="22"/>
                  </a:lnTo>
                  <a:lnTo>
                    <a:pt x="140" y="19"/>
                  </a:lnTo>
                  <a:lnTo>
                    <a:pt x="128" y="19"/>
                  </a:lnTo>
                  <a:lnTo>
                    <a:pt x="117" y="21"/>
                  </a:lnTo>
                  <a:lnTo>
                    <a:pt x="110" y="22"/>
                  </a:lnTo>
                  <a:lnTo>
                    <a:pt x="98" y="24"/>
                  </a:lnTo>
                  <a:lnTo>
                    <a:pt x="69" y="24"/>
                  </a:lnTo>
                  <a:lnTo>
                    <a:pt x="65" y="28"/>
                  </a:lnTo>
                  <a:lnTo>
                    <a:pt x="67" y="32"/>
                  </a:lnTo>
                  <a:lnTo>
                    <a:pt x="82" y="37"/>
                  </a:lnTo>
                  <a:lnTo>
                    <a:pt x="93" y="41"/>
                  </a:lnTo>
                  <a:lnTo>
                    <a:pt x="119" y="43"/>
                  </a:lnTo>
                  <a:lnTo>
                    <a:pt x="143" y="43"/>
                  </a:lnTo>
                  <a:lnTo>
                    <a:pt x="162" y="39"/>
                  </a:lnTo>
                  <a:lnTo>
                    <a:pt x="169" y="36"/>
                  </a:lnTo>
                  <a:lnTo>
                    <a:pt x="199" y="36"/>
                  </a:lnTo>
                  <a:lnTo>
                    <a:pt x="205" y="37"/>
                  </a:lnTo>
                  <a:lnTo>
                    <a:pt x="195" y="39"/>
                  </a:lnTo>
                  <a:lnTo>
                    <a:pt x="173" y="39"/>
                  </a:lnTo>
                  <a:lnTo>
                    <a:pt x="164" y="41"/>
                  </a:lnTo>
                  <a:lnTo>
                    <a:pt x="158" y="43"/>
                  </a:lnTo>
                  <a:lnTo>
                    <a:pt x="154" y="47"/>
                  </a:lnTo>
                  <a:lnTo>
                    <a:pt x="156" y="50"/>
                  </a:lnTo>
                  <a:lnTo>
                    <a:pt x="166" y="52"/>
                  </a:lnTo>
                  <a:lnTo>
                    <a:pt x="175" y="50"/>
                  </a:lnTo>
                  <a:lnTo>
                    <a:pt x="205" y="50"/>
                  </a:lnTo>
                  <a:lnTo>
                    <a:pt x="210" y="49"/>
                  </a:lnTo>
                  <a:lnTo>
                    <a:pt x="225" y="47"/>
                  </a:lnTo>
                  <a:lnTo>
                    <a:pt x="233" y="49"/>
                  </a:lnTo>
                  <a:lnTo>
                    <a:pt x="246" y="49"/>
                  </a:lnTo>
                  <a:lnTo>
                    <a:pt x="253" y="47"/>
                  </a:lnTo>
                  <a:lnTo>
                    <a:pt x="259" y="43"/>
                  </a:lnTo>
                  <a:lnTo>
                    <a:pt x="263" y="41"/>
                  </a:lnTo>
                  <a:lnTo>
                    <a:pt x="276" y="39"/>
                  </a:lnTo>
                  <a:lnTo>
                    <a:pt x="287" y="37"/>
                  </a:lnTo>
                  <a:lnTo>
                    <a:pt x="296" y="37"/>
                  </a:lnTo>
                  <a:lnTo>
                    <a:pt x="306" y="36"/>
                  </a:lnTo>
                  <a:lnTo>
                    <a:pt x="309" y="34"/>
                  </a:lnTo>
                  <a:lnTo>
                    <a:pt x="309" y="43"/>
                  </a:lnTo>
                  <a:lnTo>
                    <a:pt x="309" y="43"/>
                  </a:lnTo>
                  <a:lnTo>
                    <a:pt x="300" y="43"/>
                  </a:lnTo>
                  <a:lnTo>
                    <a:pt x="283" y="47"/>
                  </a:lnTo>
                  <a:lnTo>
                    <a:pt x="283" y="49"/>
                  </a:lnTo>
                  <a:lnTo>
                    <a:pt x="278" y="49"/>
                  </a:lnTo>
                  <a:lnTo>
                    <a:pt x="274" y="47"/>
                  </a:lnTo>
                  <a:lnTo>
                    <a:pt x="268" y="47"/>
                  </a:lnTo>
                  <a:lnTo>
                    <a:pt x="263" y="49"/>
                  </a:lnTo>
                  <a:lnTo>
                    <a:pt x="257" y="52"/>
                  </a:lnTo>
                  <a:lnTo>
                    <a:pt x="199" y="52"/>
                  </a:lnTo>
                  <a:lnTo>
                    <a:pt x="212" y="60"/>
                  </a:lnTo>
                  <a:lnTo>
                    <a:pt x="222" y="65"/>
                  </a:lnTo>
                  <a:lnTo>
                    <a:pt x="231" y="67"/>
                  </a:lnTo>
                  <a:lnTo>
                    <a:pt x="222" y="67"/>
                  </a:lnTo>
                  <a:lnTo>
                    <a:pt x="195" y="54"/>
                  </a:lnTo>
                  <a:lnTo>
                    <a:pt x="166" y="54"/>
                  </a:lnTo>
                  <a:lnTo>
                    <a:pt x="156" y="52"/>
                  </a:lnTo>
                  <a:lnTo>
                    <a:pt x="145" y="52"/>
                  </a:lnTo>
                  <a:lnTo>
                    <a:pt x="145" y="56"/>
                  </a:lnTo>
                  <a:lnTo>
                    <a:pt x="143" y="62"/>
                  </a:lnTo>
                  <a:lnTo>
                    <a:pt x="153" y="67"/>
                  </a:lnTo>
                  <a:lnTo>
                    <a:pt x="162" y="69"/>
                  </a:lnTo>
                  <a:lnTo>
                    <a:pt x="171" y="69"/>
                  </a:lnTo>
                  <a:lnTo>
                    <a:pt x="175" y="73"/>
                  </a:lnTo>
                  <a:lnTo>
                    <a:pt x="158" y="73"/>
                  </a:lnTo>
                  <a:lnTo>
                    <a:pt x="147" y="69"/>
                  </a:lnTo>
                  <a:lnTo>
                    <a:pt x="138" y="69"/>
                  </a:lnTo>
                  <a:lnTo>
                    <a:pt x="134" y="71"/>
                  </a:lnTo>
                  <a:lnTo>
                    <a:pt x="132" y="69"/>
                  </a:lnTo>
                  <a:lnTo>
                    <a:pt x="130" y="67"/>
                  </a:lnTo>
                  <a:lnTo>
                    <a:pt x="130" y="52"/>
                  </a:lnTo>
                  <a:lnTo>
                    <a:pt x="125" y="52"/>
                  </a:lnTo>
                  <a:lnTo>
                    <a:pt x="119" y="58"/>
                  </a:lnTo>
                  <a:lnTo>
                    <a:pt x="113" y="58"/>
                  </a:lnTo>
                  <a:lnTo>
                    <a:pt x="106" y="54"/>
                  </a:lnTo>
                  <a:lnTo>
                    <a:pt x="97" y="50"/>
                  </a:lnTo>
                  <a:lnTo>
                    <a:pt x="85" y="50"/>
                  </a:lnTo>
                  <a:lnTo>
                    <a:pt x="76" y="47"/>
                  </a:lnTo>
                  <a:lnTo>
                    <a:pt x="72" y="45"/>
                  </a:lnTo>
                  <a:lnTo>
                    <a:pt x="67" y="43"/>
                  </a:lnTo>
                  <a:lnTo>
                    <a:pt x="61" y="37"/>
                  </a:lnTo>
                  <a:lnTo>
                    <a:pt x="56" y="36"/>
                  </a:lnTo>
                  <a:lnTo>
                    <a:pt x="50" y="34"/>
                  </a:lnTo>
                  <a:lnTo>
                    <a:pt x="37" y="34"/>
                  </a:lnTo>
                  <a:lnTo>
                    <a:pt x="37" y="37"/>
                  </a:lnTo>
                  <a:lnTo>
                    <a:pt x="35" y="39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18" y="47"/>
                  </a:lnTo>
                  <a:lnTo>
                    <a:pt x="18" y="50"/>
                  </a:lnTo>
                  <a:lnTo>
                    <a:pt x="20" y="54"/>
                  </a:lnTo>
                  <a:lnTo>
                    <a:pt x="22" y="60"/>
                  </a:lnTo>
                  <a:lnTo>
                    <a:pt x="24" y="65"/>
                  </a:lnTo>
                  <a:lnTo>
                    <a:pt x="20" y="65"/>
                  </a:lnTo>
                  <a:lnTo>
                    <a:pt x="11" y="67"/>
                  </a:lnTo>
                  <a:lnTo>
                    <a:pt x="5" y="69"/>
                  </a:lnTo>
                  <a:lnTo>
                    <a:pt x="0" y="73"/>
                  </a:lnTo>
                  <a:lnTo>
                    <a:pt x="7" y="77"/>
                  </a:lnTo>
                  <a:lnTo>
                    <a:pt x="28" y="77"/>
                  </a:lnTo>
                  <a:close/>
                  <a:moveTo>
                    <a:pt x="203" y="106"/>
                  </a:moveTo>
                  <a:lnTo>
                    <a:pt x="205" y="106"/>
                  </a:lnTo>
                  <a:lnTo>
                    <a:pt x="210" y="103"/>
                  </a:lnTo>
                  <a:lnTo>
                    <a:pt x="209" y="105"/>
                  </a:lnTo>
                  <a:lnTo>
                    <a:pt x="207" y="106"/>
                  </a:lnTo>
                  <a:lnTo>
                    <a:pt x="203" y="106"/>
                  </a:lnTo>
                  <a:lnTo>
                    <a:pt x="203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38" name="Freeform 243"/>
            <p:cNvSpPr>
              <a:spLocks/>
            </p:cNvSpPr>
            <p:nvPr/>
          </p:nvSpPr>
          <p:spPr bwMode="auto">
            <a:xfrm>
              <a:off x="2073535" y="7413058"/>
              <a:ext cx="26221" cy="9178"/>
            </a:xfrm>
            <a:custGeom>
              <a:avLst/>
              <a:gdLst>
                <a:gd name="T0" fmla="*/ 13 w 20"/>
                <a:gd name="T1" fmla="*/ 7 h 7"/>
                <a:gd name="T2" fmla="*/ 20 w 20"/>
                <a:gd name="T3" fmla="*/ 4 h 7"/>
                <a:gd name="T4" fmla="*/ 13 w 20"/>
                <a:gd name="T5" fmla="*/ 0 h 7"/>
                <a:gd name="T6" fmla="*/ 0 w 20"/>
                <a:gd name="T7" fmla="*/ 0 h 7"/>
                <a:gd name="T8" fmla="*/ 0 w 20"/>
                <a:gd name="T9" fmla="*/ 6 h 7"/>
                <a:gd name="T10" fmla="*/ 5 w 20"/>
                <a:gd name="T11" fmla="*/ 7 h 7"/>
                <a:gd name="T12" fmla="*/ 13 w 2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13" y="7"/>
                  </a:moveTo>
                  <a:lnTo>
                    <a:pt x="20" y="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5" y="7"/>
                  </a:lnTo>
                  <a:lnTo>
                    <a:pt x="13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39" name="Freeform 244"/>
            <p:cNvSpPr>
              <a:spLocks/>
            </p:cNvSpPr>
            <p:nvPr/>
          </p:nvSpPr>
          <p:spPr bwMode="auto">
            <a:xfrm>
              <a:off x="2384248" y="7351439"/>
              <a:ext cx="26221" cy="27532"/>
            </a:xfrm>
            <a:custGeom>
              <a:avLst/>
              <a:gdLst>
                <a:gd name="T0" fmla="*/ 7 w 20"/>
                <a:gd name="T1" fmla="*/ 11 h 21"/>
                <a:gd name="T2" fmla="*/ 11 w 20"/>
                <a:gd name="T3" fmla="*/ 15 h 21"/>
                <a:gd name="T4" fmla="*/ 20 w 20"/>
                <a:gd name="T5" fmla="*/ 21 h 21"/>
                <a:gd name="T6" fmla="*/ 20 w 20"/>
                <a:gd name="T7" fmla="*/ 11 h 21"/>
                <a:gd name="T8" fmla="*/ 16 w 20"/>
                <a:gd name="T9" fmla="*/ 10 h 21"/>
                <a:gd name="T10" fmla="*/ 13 w 20"/>
                <a:gd name="T11" fmla="*/ 6 h 21"/>
                <a:gd name="T12" fmla="*/ 0 w 20"/>
                <a:gd name="T13" fmla="*/ 0 h 21"/>
                <a:gd name="T14" fmla="*/ 3 w 20"/>
                <a:gd name="T15" fmla="*/ 10 h 21"/>
                <a:gd name="T16" fmla="*/ 7 w 20"/>
                <a:gd name="T1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7" y="11"/>
                  </a:moveTo>
                  <a:lnTo>
                    <a:pt x="11" y="15"/>
                  </a:lnTo>
                  <a:lnTo>
                    <a:pt x="20" y="21"/>
                  </a:lnTo>
                  <a:lnTo>
                    <a:pt x="20" y="11"/>
                  </a:lnTo>
                  <a:lnTo>
                    <a:pt x="16" y="10"/>
                  </a:lnTo>
                  <a:lnTo>
                    <a:pt x="13" y="6"/>
                  </a:lnTo>
                  <a:lnTo>
                    <a:pt x="0" y="0"/>
                  </a:lnTo>
                  <a:lnTo>
                    <a:pt x="3" y="10"/>
                  </a:lnTo>
                  <a:lnTo>
                    <a:pt x="7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40" name="Freeform 245"/>
            <p:cNvSpPr>
              <a:spLocks/>
            </p:cNvSpPr>
            <p:nvPr/>
          </p:nvSpPr>
          <p:spPr bwMode="auto">
            <a:xfrm>
              <a:off x="2430135" y="7390770"/>
              <a:ext cx="64241" cy="30154"/>
            </a:xfrm>
            <a:custGeom>
              <a:avLst/>
              <a:gdLst>
                <a:gd name="T0" fmla="*/ 6 w 49"/>
                <a:gd name="T1" fmla="*/ 17 h 23"/>
                <a:gd name="T2" fmla="*/ 9 w 49"/>
                <a:gd name="T3" fmla="*/ 21 h 23"/>
                <a:gd name="T4" fmla="*/ 17 w 49"/>
                <a:gd name="T5" fmla="*/ 23 h 23"/>
                <a:gd name="T6" fmla="*/ 28 w 49"/>
                <a:gd name="T7" fmla="*/ 23 h 23"/>
                <a:gd name="T8" fmla="*/ 39 w 49"/>
                <a:gd name="T9" fmla="*/ 19 h 23"/>
                <a:gd name="T10" fmla="*/ 45 w 49"/>
                <a:gd name="T11" fmla="*/ 19 h 23"/>
                <a:gd name="T12" fmla="*/ 49 w 49"/>
                <a:gd name="T13" fmla="*/ 15 h 23"/>
                <a:gd name="T14" fmla="*/ 49 w 49"/>
                <a:gd name="T15" fmla="*/ 13 h 23"/>
                <a:gd name="T16" fmla="*/ 47 w 49"/>
                <a:gd name="T17" fmla="*/ 8 h 23"/>
                <a:gd name="T18" fmla="*/ 28 w 49"/>
                <a:gd name="T19" fmla="*/ 8 h 23"/>
                <a:gd name="T20" fmla="*/ 21 w 49"/>
                <a:gd name="T21" fmla="*/ 6 h 23"/>
                <a:gd name="T22" fmla="*/ 9 w 49"/>
                <a:gd name="T23" fmla="*/ 2 h 23"/>
                <a:gd name="T24" fmla="*/ 0 w 49"/>
                <a:gd name="T25" fmla="*/ 0 h 23"/>
                <a:gd name="T26" fmla="*/ 2 w 49"/>
                <a:gd name="T27" fmla="*/ 9 h 23"/>
                <a:gd name="T28" fmla="*/ 6 w 49"/>
                <a:gd name="T2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23">
                  <a:moveTo>
                    <a:pt x="6" y="17"/>
                  </a:moveTo>
                  <a:lnTo>
                    <a:pt x="9" y="21"/>
                  </a:lnTo>
                  <a:lnTo>
                    <a:pt x="17" y="23"/>
                  </a:lnTo>
                  <a:lnTo>
                    <a:pt x="28" y="23"/>
                  </a:lnTo>
                  <a:lnTo>
                    <a:pt x="39" y="19"/>
                  </a:lnTo>
                  <a:lnTo>
                    <a:pt x="45" y="19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47" y="8"/>
                  </a:lnTo>
                  <a:lnTo>
                    <a:pt x="28" y="8"/>
                  </a:lnTo>
                  <a:lnTo>
                    <a:pt x="21" y="6"/>
                  </a:lnTo>
                  <a:lnTo>
                    <a:pt x="9" y="2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41" name="Freeform 246"/>
            <p:cNvSpPr>
              <a:spLocks/>
            </p:cNvSpPr>
            <p:nvPr/>
          </p:nvSpPr>
          <p:spPr bwMode="auto">
            <a:xfrm>
              <a:off x="2320008" y="7444522"/>
              <a:ext cx="115370" cy="51130"/>
            </a:xfrm>
            <a:custGeom>
              <a:avLst/>
              <a:gdLst>
                <a:gd name="T0" fmla="*/ 41 w 88"/>
                <a:gd name="T1" fmla="*/ 0 h 39"/>
                <a:gd name="T2" fmla="*/ 37 w 88"/>
                <a:gd name="T3" fmla="*/ 0 h 39"/>
                <a:gd name="T4" fmla="*/ 32 w 88"/>
                <a:gd name="T5" fmla="*/ 2 h 39"/>
                <a:gd name="T6" fmla="*/ 28 w 88"/>
                <a:gd name="T7" fmla="*/ 4 h 39"/>
                <a:gd name="T8" fmla="*/ 22 w 88"/>
                <a:gd name="T9" fmla="*/ 4 h 39"/>
                <a:gd name="T10" fmla="*/ 19 w 88"/>
                <a:gd name="T11" fmla="*/ 6 h 39"/>
                <a:gd name="T12" fmla="*/ 15 w 88"/>
                <a:gd name="T13" fmla="*/ 8 h 39"/>
                <a:gd name="T14" fmla="*/ 13 w 88"/>
                <a:gd name="T15" fmla="*/ 13 h 39"/>
                <a:gd name="T16" fmla="*/ 9 w 88"/>
                <a:gd name="T17" fmla="*/ 21 h 39"/>
                <a:gd name="T18" fmla="*/ 9 w 88"/>
                <a:gd name="T19" fmla="*/ 21 h 39"/>
                <a:gd name="T20" fmla="*/ 0 w 88"/>
                <a:gd name="T21" fmla="*/ 26 h 39"/>
                <a:gd name="T22" fmla="*/ 34 w 88"/>
                <a:gd name="T23" fmla="*/ 26 h 39"/>
                <a:gd name="T24" fmla="*/ 41 w 88"/>
                <a:gd name="T25" fmla="*/ 24 h 39"/>
                <a:gd name="T26" fmla="*/ 43 w 88"/>
                <a:gd name="T27" fmla="*/ 24 h 39"/>
                <a:gd name="T28" fmla="*/ 39 w 88"/>
                <a:gd name="T29" fmla="*/ 30 h 39"/>
                <a:gd name="T30" fmla="*/ 47 w 88"/>
                <a:gd name="T31" fmla="*/ 36 h 39"/>
                <a:gd name="T32" fmla="*/ 54 w 88"/>
                <a:gd name="T33" fmla="*/ 39 h 39"/>
                <a:gd name="T34" fmla="*/ 62 w 88"/>
                <a:gd name="T35" fmla="*/ 39 h 39"/>
                <a:gd name="T36" fmla="*/ 71 w 88"/>
                <a:gd name="T37" fmla="*/ 38 h 39"/>
                <a:gd name="T38" fmla="*/ 77 w 88"/>
                <a:gd name="T39" fmla="*/ 36 h 39"/>
                <a:gd name="T40" fmla="*/ 86 w 88"/>
                <a:gd name="T41" fmla="*/ 32 h 39"/>
                <a:gd name="T42" fmla="*/ 88 w 88"/>
                <a:gd name="T43" fmla="*/ 26 h 39"/>
                <a:gd name="T44" fmla="*/ 88 w 88"/>
                <a:gd name="T45" fmla="*/ 6 h 39"/>
                <a:gd name="T46" fmla="*/ 78 w 88"/>
                <a:gd name="T47" fmla="*/ 6 h 39"/>
                <a:gd name="T48" fmla="*/ 71 w 88"/>
                <a:gd name="T49" fmla="*/ 2 h 39"/>
                <a:gd name="T50" fmla="*/ 64 w 88"/>
                <a:gd name="T51" fmla="*/ 2 h 39"/>
                <a:gd name="T52" fmla="*/ 41 w 88"/>
                <a:gd name="T5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39">
                  <a:moveTo>
                    <a:pt x="41" y="0"/>
                  </a:moveTo>
                  <a:lnTo>
                    <a:pt x="37" y="0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9" y="6"/>
                  </a:lnTo>
                  <a:lnTo>
                    <a:pt x="15" y="8"/>
                  </a:lnTo>
                  <a:lnTo>
                    <a:pt x="13" y="13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0" y="26"/>
                  </a:lnTo>
                  <a:lnTo>
                    <a:pt x="34" y="26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39" y="30"/>
                  </a:lnTo>
                  <a:lnTo>
                    <a:pt x="47" y="36"/>
                  </a:lnTo>
                  <a:lnTo>
                    <a:pt x="54" y="39"/>
                  </a:lnTo>
                  <a:lnTo>
                    <a:pt x="62" y="39"/>
                  </a:lnTo>
                  <a:lnTo>
                    <a:pt x="71" y="38"/>
                  </a:lnTo>
                  <a:lnTo>
                    <a:pt x="77" y="36"/>
                  </a:lnTo>
                  <a:lnTo>
                    <a:pt x="86" y="32"/>
                  </a:lnTo>
                  <a:lnTo>
                    <a:pt x="88" y="26"/>
                  </a:lnTo>
                  <a:lnTo>
                    <a:pt x="88" y="6"/>
                  </a:lnTo>
                  <a:lnTo>
                    <a:pt x="78" y="6"/>
                  </a:lnTo>
                  <a:lnTo>
                    <a:pt x="71" y="2"/>
                  </a:lnTo>
                  <a:lnTo>
                    <a:pt x="64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42" name="Freeform 247"/>
            <p:cNvSpPr>
              <a:spLocks/>
            </p:cNvSpPr>
            <p:nvPr/>
          </p:nvSpPr>
          <p:spPr bwMode="auto">
            <a:xfrm>
              <a:off x="2327874" y="7413058"/>
              <a:ext cx="39331" cy="14422"/>
            </a:xfrm>
            <a:custGeom>
              <a:avLst/>
              <a:gdLst>
                <a:gd name="T0" fmla="*/ 18 w 30"/>
                <a:gd name="T1" fmla="*/ 9 h 11"/>
                <a:gd name="T2" fmla="*/ 26 w 30"/>
                <a:gd name="T3" fmla="*/ 11 h 11"/>
                <a:gd name="T4" fmla="*/ 30 w 30"/>
                <a:gd name="T5" fmla="*/ 11 h 11"/>
                <a:gd name="T6" fmla="*/ 30 w 30"/>
                <a:gd name="T7" fmla="*/ 4 h 11"/>
                <a:gd name="T8" fmla="*/ 20 w 30"/>
                <a:gd name="T9" fmla="*/ 0 h 11"/>
                <a:gd name="T10" fmla="*/ 18 w 30"/>
                <a:gd name="T11" fmla="*/ 0 h 11"/>
                <a:gd name="T12" fmla="*/ 7 w 30"/>
                <a:gd name="T13" fmla="*/ 4 h 11"/>
                <a:gd name="T14" fmla="*/ 0 w 30"/>
                <a:gd name="T15" fmla="*/ 4 h 11"/>
                <a:gd name="T16" fmla="*/ 5 w 30"/>
                <a:gd name="T17" fmla="*/ 9 h 11"/>
                <a:gd name="T18" fmla="*/ 18 w 30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">
                  <a:moveTo>
                    <a:pt x="18" y="9"/>
                  </a:moveTo>
                  <a:lnTo>
                    <a:pt x="26" y="11"/>
                  </a:lnTo>
                  <a:lnTo>
                    <a:pt x="30" y="11"/>
                  </a:lnTo>
                  <a:lnTo>
                    <a:pt x="30" y="4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7" y="4"/>
                  </a:lnTo>
                  <a:lnTo>
                    <a:pt x="0" y="4"/>
                  </a:lnTo>
                  <a:lnTo>
                    <a:pt x="5" y="9"/>
                  </a:ln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43" name="Freeform 248"/>
            <p:cNvSpPr>
              <a:spLocks/>
            </p:cNvSpPr>
            <p:nvPr/>
          </p:nvSpPr>
          <p:spPr bwMode="auto">
            <a:xfrm>
              <a:off x="2393426" y="7621511"/>
              <a:ext cx="90461" cy="36709"/>
            </a:xfrm>
            <a:custGeom>
              <a:avLst/>
              <a:gdLst>
                <a:gd name="T0" fmla="*/ 56 w 69"/>
                <a:gd name="T1" fmla="*/ 11 h 28"/>
                <a:gd name="T2" fmla="*/ 62 w 69"/>
                <a:gd name="T3" fmla="*/ 11 h 28"/>
                <a:gd name="T4" fmla="*/ 62 w 69"/>
                <a:gd name="T5" fmla="*/ 5 h 28"/>
                <a:gd name="T6" fmla="*/ 52 w 69"/>
                <a:gd name="T7" fmla="*/ 5 h 28"/>
                <a:gd name="T8" fmla="*/ 47 w 69"/>
                <a:gd name="T9" fmla="*/ 1 h 28"/>
                <a:gd name="T10" fmla="*/ 47 w 69"/>
                <a:gd name="T11" fmla="*/ 7 h 28"/>
                <a:gd name="T12" fmla="*/ 47 w 69"/>
                <a:gd name="T13" fmla="*/ 7 h 28"/>
                <a:gd name="T14" fmla="*/ 43 w 69"/>
                <a:gd name="T15" fmla="*/ 7 h 28"/>
                <a:gd name="T16" fmla="*/ 39 w 69"/>
                <a:gd name="T17" fmla="*/ 5 h 28"/>
                <a:gd name="T18" fmla="*/ 35 w 69"/>
                <a:gd name="T19" fmla="*/ 5 h 28"/>
                <a:gd name="T20" fmla="*/ 32 w 69"/>
                <a:gd name="T21" fmla="*/ 1 h 28"/>
                <a:gd name="T22" fmla="*/ 28 w 69"/>
                <a:gd name="T23" fmla="*/ 0 h 28"/>
                <a:gd name="T24" fmla="*/ 26 w 69"/>
                <a:gd name="T25" fmla="*/ 1 h 28"/>
                <a:gd name="T26" fmla="*/ 22 w 69"/>
                <a:gd name="T27" fmla="*/ 1 h 28"/>
                <a:gd name="T28" fmla="*/ 21 w 69"/>
                <a:gd name="T29" fmla="*/ 5 h 28"/>
                <a:gd name="T30" fmla="*/ 19 w 69"/>
                <a:gd name="T31" fmla="*/ 7 h 28"/>
                <a:gd name="T32" fmla="*/ 17 w 69"/>
                <a:gd name="T33" fmla="*/ 11 h 28"/>
                <a:gd name="T34" fmla="*/ 15 w 69"/>
                <a:gd name="T35" fmla="*/ 13 h 28"/>
                <a:gd name="T36" fmla="*/ 0 w 69"/>
                <a:gd name="T37" fmla="*/ 13 h 28"/>
                <a:gd name="T38" fmla="*/ 0 w 69"/>
                <a:gd name="T39" fmla="*/ 18 h 28"/>
                <a:gd name="T40" fmla="*/ 4 w 69"/>
                <a:gd name="T41" fmla="*/ 22 h 28"/>
                <a:gd name="T42" fmla="*/ 6 w 69"/>
                <a:gd name="T43" fmla="*/ 22 h 28"/>
                <a:gd name="T44" fmla="*/ 11 w 69"/>
                <a:gd name="T45" fmla="*/ 24 h 28"/>
                <a:gd name="T46" fmla="*/ 15 w 69"/>
                <a:gd name="T47" fmla="*/ 24 h 28"/>
                <a:gd name="T48" fmla="*/ 17 w 69"/>
                <a:gd name="T49" fmla="*/ 26 h 28"/>
                <a:gd name="T50" fmla="*/ 35 w 69"/>
                <a:gd name="T51" fmla="*/ 26 h 28"/>
                <a:gd name="T52" fmla="*/ 52 w 69"/>
                <a:gd name="T53" fmla="*/ 28 h 28"/>
                <a:gd name="T54" fmla="*/ 58 w 69"/>
                <a:gd name="T55" fmla="*/ 28 h 28"/>
                <a:gd name="T56" fmla="*/ 69 w 69"/>
                <a:gd name="T57" fmla="*/ 20 h 28"/>
                <a:gd name="T58" fmla="*/ 60 w 69"/>
                <a:gd name="T59" fmla="*/ 20 h 28"/>
                <a:gd name="T60" fmla="*/ 56 w 69"/>
                <a:gd name="T61" fmla="*/ 18 h 28"/>
                <a:gd name="T62" fmla="*/ 54 w 69"/>
                <a:gd name="T63" fmla="*/ 14 h 28"/>
                <a:gd name="T64" fmla="*/ 56 w 69"/>
                <a:gd name="T65" fmla="*/ 13 h 28"/>
                <a:gd name="T66" fmla="*/ 56 w 69"/>
                <a:gd name="T67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28">
                  <a:moveTo>
                    <a:pt x="56" y="11"/>
                  </a:moveTo>
                  <a:lnTo>
                    <a:pt x="62" y="11"/>
                  </a:lnTo>
                  <a:lnTo>
                    <a:pt x="62" y="5"/>
                  </a:lnTo>
                  <a:lnTo>
                    <a:pt x="52" y="5"/>
                  </a:lnTo>
                  <a:lnTo>
                    <a:pt x="47" y="1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3" y="7"/>
                  </a:lnTo>
                  <a:lnTo>
                    <a:pt x="39" y="5"/>
                  </a:lnTo>
                  <a:lnTo>
                    <a:pt x="35" y="5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11" y="24"/>
                  </a:lnTo>
                  <a:lnTo>
                    <a:pt x="15" y="24"/>
                  </a:lnTo>
                  <a:lnTo>
                    <a:pt x="17" y="26"/>
                  </a:lnTo>
                  <a:lnTo>
                    <a:pt x="35" y="26"/>
                  </a:lnTo>
                  <a:lnTo>
                    <a:pt x="52" y="28"/>
                  </a:lnTo>
                  <a:lnTo>
                    <a:pt x="58" y="28"/>
                  </a:lnTo>
                  <a:lnTo>
                    <a:pt x="69" y="20"/>
                  </a:lnTo>
                  <a:lnTo>
                    <a:pt x="60" y="20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6" y="13"/>
                  </a:lnTo>
                  <a:lnTo>
                    <a:pt x="5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44" name="Freeform 249"/>
            <p:cNvSpPr>
              <a:spLocks/>
            </p:cNvSpPr>
            <p:nvPr/>
          </p:nvSpPr>
          <p:spPr bwMode="auto">
            <a:xfrm>
              <a:off x="2823443" y="7780145"/>
              <a:ext cx="36709" cy="17044"/>
            </a:xfrm>
            <a:custGeom>
              <a:avLst/>
              <a:gdLst>
                <a:gd name="T0" fmla="*/ 17 w 28"/>
                <a:gd name="T1" fmla="*/ 13 h 13"/>
                <a:gd name="T2" fmla="*/ 25 w 28"/>
                <a:gd name="T3" fmla="*/ 13 h 13"/>
                <a:gd name="T4" fmla="*/ 28 w 28"/>
                <a:gd name="T5" fmla="*/ 9 h 13"/>
                <a:gd name="T6" fmla="*/ 26 w 28"/>
                <a:gd name="T7" fmla="*/ 4 h 13"/>
                <a:gd name="T8" fmla="*/ 17 w 28"/>
                <a:gd name="T9" fmla="*/ 0 h 13"/>
                <a:gd name="T10" fmla="*/ 10 w 28"/>
                <a:gd name="T11" fmla="*/ 4 h 13"/>
                <a:gd name="T12" fmla="*/ 0 w 28"/>
                <a:gd name="T13" fmla="*/ 4 h 13"/>
                <a:gd name="T14" fmla="*/ 13 w 28"/>
                <a:gd name="T15" fmla="*/ 11 h 13"/>
                <a:gd name="T16" fmla="*/ 17 w 2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3">
                  <a:moveTo>
                    <a:pt x="17" y="13"/>
                  </a:moveTo>
                  <a:lnTo>
                    <a:pt x="25" y="13"/>
                  </a:lnTo>
                  <a:lnTo>
                    <a:pt x="28" y="9"/>
                  </a:lnTo>
                  <a:lnTo>
                    <a:pt x="26" y="4"/>
                  </a:lnTo>
                  <a:lnTo>
                    <a:pt x="17" y="0"/>
                  </a:lnTo>
                  <a:lnTo>
                    <a:pt x="10" y="4"/>
                  </a:lnTo>
                  <a:lnTo>
                    <a:pt x="0" y="4"/>
                  </a:lnTo>
                  <a:lnTo>
                    <a:pt x="13" y="11"/>
                  </a:ln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45" name="Freeform 250"/>
            <p:cNvSpPr>
              <a:spLocks/>
            </p:cNvSpPr>
            <p:nvPr/>
          </p:nvSpPr>
          <p:spPr bwMode="auto">
            <a:xfrm>
              <a:off x="2857529" y="7774901"/>
              <a:ext cx="24910" cy="17044"/>
            </a:xfrm>
            <a:custGeom>
              <a:avLst/>
              <a:gdLst>
                <a:gd name="T0" fmla="*/ 12 w 19"/>
                <a:gd name="T1" fmla="*/ 13 h 13"/>
                <a:gd name="T2" fmla="*/ 15 w 19"/>
                <a:gd name="T3" fmla="*/ 11 h 13"/>
                <a:gd name="T4" fmla="*/ 19 w 19"/>
                <a:gd name="T5" fmla="*/ 8 h 13"/>
                <a:gd name="T6" fmla="*/ 17 w 19"/>
                <a:gd name="T7" fmla="*/ 4 h 13"/>
                <a:gd name="T8" fmla="*/ 10 w 19"/>
                <a:gd name="T9" fmla="*/ 2 h 13"/>
                <a:gd name="T10" fmla="*/ 10 w 19"/>
                <a:gd name="T11" fmla="*/ 2 h 13"/>
                <a:gd name="T12" fmla="*/ 10 w 19"/>
                <a:gd name="T13" fmla="*/ 0 h 13"/>
                <a:gd name="T14" fmla="*/ 2 w 19"/>
                <a:gd name="T15" fmla="*/ 0 h 13"/>
                <a:gd name="T16" fmla="*/ 0 w 19"/>
                <a:gd name="T17" fmla="*/ 6 h 13"/>
                <a:gd name="T18" fmla="*/ 8 w 19"/>
                <a:gd name="T19" fmla="*/ 11 h 13"/>
                <a:gd name="T20" fmla="*/ 12 w 19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3">
                  <a:moveTo>
                    <a:pt x="12" y="13"/>
                  </a:moveTo>
                  <a:lnTo>
                    <a:pt x="15" y="11"/>
                  </a:lnTo>
                  <a:lnTo>
                    <a:pt x="19" y="8"/>
                  </a:lnTo>
                  <a:lnTo>
                    <a:pt x="17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8" y="11"/>
                  </a:lnTo>
                  <a:lnTo>
                    <a:pt x="12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46" name="Freeform 251"/>
            <p:cNvSpPr>
              <a:spLocks/>
            </p:cNvSpPr>
            <p:nvPr/>
          </p:nvSpPr>
          <p:spPr bwMode="auto">
            <a:xfrm>
              <a:off x="2826065" y="7618889"/>
              <a:ext cx="24910" cy="20976"/>
            </a:xfrm>
            <a:custGeom>
              <a:avLst/>
              <a:gdLst>
                <a:gd name="T0" fmla="*/ 19 w 19"/>
                <a:gd name="T1" fmla="*/ 5 h 16"/>
                <a:gd name="T2" fmla="*/ 19 w 19"/>
                <a:gd name="T3" fmla="*/ 3 h 16"/>
                <a:gd name="T4" fmla="*/ 15 w 19"/>
                <a:gd name="T5" fmla="*/ 0 h 16"/>
                <a:gd name="T6" fmla="*/ 10 w 19"/>
                <a:gd name="T7" fmla="*/ 5 h 16"/>
                <a:gd name="T8" fmla="*/ 6 w 19"/>
                <a:gd name="T9" fmla="*/ 5 h 16"/>
                <a:gd name="T10" fmla="*/ 0 w 19"/>
                <a:gd name="T11" fmla="*/ 11 h 16"/>
                <a:gd name="T12" fmla="*/ 6 w 19"/>
                <a:gd name="T13" fmla="*/ 11 h 16"/>
                <a:gd name="T14" fmla="*/ 11 w 19"/>
                <a:gd name="T15" fmla="*/ 16 h 16"/>
                <a:gd name="T16" fmla="*/ 19 w 19"/>
                <a:gd name="T17" fmla="*/ 16 h 16"/>
                <a:gd name="T18" fmla="*/ 15 w 19"/>
                <a:gd name="T19" fmla="*/ 11 h 16"/>
                <a:gd name="T20" fmla="*/ 15 w 19"/>
                <a:gd name="T21" fmla="*/ 9 h 16"/>
                <a:gd name="T22" fmla="*/ 19 w 19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6">
                  <a:moveTo>
                    <a:pt x="19" y="5"/>
                  </a:moveTo>
                  <a:lnTo>
                    <a:pt x="19" y="3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6" y="5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11" y="16"/>
                  </a:lnTo>
                  <a:lnTo>
                    <a:pt x="19" y="16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9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47" name="Freeform 252"/>
            <p:cNvSpPr>
              <a:spLocks/>
            </p:cNvSpPr>
            <p:nvPr/>
          </p:nvSpPr>
          <p:spPr bwMode="auto">
            <a:xfrm>
              <a:off x="2843108" y="7767035"/>
              <a:ext cx="19666" cy="10488"/>
            </a:xfrm>
            <a:custGeom>
              <a:avLst/>
              <a:gdLst>
                <a:gd name="T0" fmla="*/ 10 w 15"/>
                <a:gd name="T1" fmla="*/ 8 h 8"/>
                <a:gd name="T2" fmla="*/ 15 w 15"/>
                <a:gd name="T3" fmla="*/ 4 h 8"/>
                <a:gd name="T4" fmla="*/ 8 w 15"/>
                <a:gd name="T5" fmla="*/ 0 h 8"/>
                <a:gd name="T6" fmla="*/ 0 w 15"/>
                <a:gd name="T7" fmla="*/ 4 h 8"/>
                <a:gd name="T8" fmla="*/ 6 w 15"/>
                <a:gd name="T9" fmla="*/ 8 h 8"/>
                <a:gd name="T10" fmla="*/ 10 w 1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">
                  <a:moveTo>
                    <a:pt x="10" y="8"/>
                  </a:moveTo>
                  <a:lnTo>
                    <a:pt x="15" y="4"/>
                  </a:lnTo>
                  <a:lnTo>
                    <a:pt x="8" y="0"/>
                  </a:lnTo>
                  <a:lnTo>
                    <a:pt x="0" y="4"/>
                  </a:lnTo>
                  <a:lnTo>
                    <a:pt x="6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48" name="Freeform 253"/>
            <p:cNvSpPr>
              <a:spLocks/>
            </p:cNvSpPr>
            <p:nvPr/>
          </p:nvSpPr>
          <p:spPr bwMode="auto">
            <a:xfrm>
              <a:off x="1985696" y="7520562"/>
              <a:ext cx="382820" cy="144213"/>
            </a:xfrm>
            <a:custGeom>
              <a:avLst/>
              <a:gdLst>
                <a:gd name="T0" fmla="*/ 263 w 292"/>
                <a:gd name="T1" fmla="*/ 60 h 110"/>
                <a:gd name="T2" fmla="*/ 242 w 292"/>
                <a:gd name="T3" fmla="*/ 60 h 110"/>
                <a:gd name="T4" fmla="*/ 223 w 292"/>
                <a:gd name="T5" fmla="*/ 28 h 110"/>
                <a:gd name="T6" fmla="*/ 210 w 292"/>
                <a:gd name="T7" fmla="*/ 13 h 110"/>
                <a:gd name="T8" fmla="*/ 192 w 292"/>
                <a:gd name="T9" fmla="*/ 11 h 110"/>
                <a:gd name="T10" fmla="*/ 182 w 292"/>
                <a:gd name="T11" fmla="*/ 6 h 110"/>
                <a:gd name="T12" fmla="*/ 173 w 292"/>
                <a:gd name="T13" fmla="*/ 13 h 110"/>
                <a:gd name="T14" fmla="*/ 177 w 292"/>
                <a:gd name="T15" fmla="*/ 28 h 110"/>
                <a:gd name="T16" fmla="*/ 182 w 292"/>
                <a:gd name="T17" fmla="*/ 41 h 110"/>
                <a:gd name="T18" fmla="*/ 177 w 292"/>
                <a:gd name="T19" fmla="*/ 39 h 110"/>
                <a:gd name="T20" fmla="*/ 158 w 292"/>
                <a:gd name="T21" fmla="*/ 24 h 110"/>
                <a:gd name="T22" fmla="*/ 126 w 292"/>
                <a:gd name="T23" fmla="*/ 26 h 110"/>
                <a:gd name="T24" fmla="*/ 121 w 292"/>
                <a:gd name="T25" fmla="*/ 30 h 110"/>
                <a:gd name="T26" fmla="*/ 125 w 292"/>
                <a:gd name="T27" fmla="*/ 22 h 110"/>
                <a:gd name="T28" fmla="*/ 111 w 292"/>
                <a:gd name="T29" fmla="*/ 21 h 110"/>
                <a:gd name="T30" fmla="*/ 95 w 292"/>
                <a:gd name="T31" fmla="*/ 19 h 110"/>
                <a:gd name="T32" fmla="*/ 74 w 292"/>
                <a:gd name="T33" fmla="*/ 24 h 110"/>
                <a:gd name="T34" fmla="*/ 70 w 292"/>
                <a:gd name="T35" fmla="*/ 9 h 110"/>
                <a:gd name="T36" fmla="*/ 46 w 292"/>
                <a:gd name="T37" fmla="*/ 13 h 110"/>
                <a:gd name="T38" fmla="*/ 28 w 292"/>
                <a:gd name="T39" fmla="*/ 17 h 110"/>
                <a:gd name="T40" fmla="*/ 16 w 292"/>
                <a:gd name="T41" fmla="*/ 24 h 110"/>
                <a:gd name="T42" fmla="*/ 7 w 292"/>
                <a:gd name="T43" fmla="*/ 35 h 110"/>
                <a:gd name="T44" fmla="*/ 20 w 292"/>
                <a:gd name="T45" fmla="*/ 45 h 110"/>
                <a:gd name="T46" fmla="*/ 14 w 292"/>
                <a:gd name="T47" fmla="*/ 50 h 110"/>
                <a:gd name="T48" fmla="*/ 24 w 292"/>
                <a:gd name="T49" fmla="*/ 63 h 110"/>
                <a:gd name="T50" fmla="*/ 37 w 292"/>
                <a:gd name="T51" fmla="*/ 63 h 110"/>
                <a:gd name="T52" fmla="*/ 113 w 292"/>
                <a:gd name="T53" fmla="*/ 67 h 110"/>
                <a:gd name="T54" fmla="*/ 104 w 292"/>
                <a:gd name="T55" fmla="*/ 71 h 110"/>
                <a:gd name="T56" fmla="*/ 35 w 292"/>
                <a:gd name="T57" fmla="*/ 69 h 110"/>
                <a:gd name="T58" fmla="*/ 28 w 292"/>
                <a:gd name="T59" fmla="*/ 77 h 110"/>
                <a:gd name="T60" fmla="*/ 50 w 292"/>
                <a:gd name="T61" fmla="*/ 90 h 110"/>
                <a:gd name="T62" fmla="*/ 70 w 292"/>
                <a:gd name="T63" fmla="*/ 90 h 110"/>
                <a:gd name="T64" fmla="*/ 82 w 292"/>
                <a:gd name="T65" fmla="*/ 95 h 110"/>
                <a:gd name="T66" fmla="*/ 91 w 292"/>
                <a:gd name="T67" fmla="*/ 106 h 110"/>
                <a:gd name="T68" fmla="*/ 113 w 292"/>
                <a:gd name="T69" fmla="*/ 108 h 110"/>
                <a:gd name="T70" fmla="*/ 132 w 292"/>
                <a:gd name="T71" fmla="*/ 105 h 110"/>
                <a:gd name="T72" fmla="*/ 158 w 292"/>
                <a:gd name="T73" fmla="*/ 103 h 110"/>
                <a:gd name="T74" fmla="*/ 169 w 292"/>
                <a:gd name="T75" fmla="*/ 97 h 110"/>
                <a:gd name="T76" fmla="*/ 186 w 292"/>
                <a:gd name="T77" fmla="*/ 93 h 110"/>
                <a:gd name="T78" fmla="*/ 208 w 292"/>
                <a:gd name="T79" fmla="*/ 91 h 110"/>
                <a:gd name="T80" fmla="*/ 242 w 292"/>
                <a:gd name="T81" fmla="*/ 99 h 110"/>
                <a:gd name="T82" fmla="*/ 264 w 292"/>
                <a:gd name="T83" fmla="*/ 99 h 110"/>
                <a:gd name="T84" fmla="*/ 283 w 292"/>
                <a:gd name="T85" fmla="*/ 8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2" h="110">
                  <a:moveTo>
                    <a:pt x="292" y="78"/>
                  </a:moveTo>
                  <a:lnTo>
                    <a:pt x="291" y="73"/>
                  </a:lnTo>
                  <a:lnTo>
                    <a:pt x="263" y="60"/>
                  </a:lnTo>
                  <a:lnTo>
                    <a:pt x="250" y="60"/>
                  </a:lnTo>
                  <a:lnTo>
                    <a:pt x="246" y="62"/>
                  </a:lnTo>
                  <a:lnTo>
                    <a:pt x="242" y="60"/>
                  </a:lnTo>
                  <a:lnTo>
                    <a:pt x="236" y="52"/>
                  </a:lnTo>
                  <a:lnTo>
                    <a:pt x="229" y="43"/>
                  </a:lnTo>
                  <a:lnTo>
                    <a:pt x="223" y="28"/>
                  </a:lnTo>
                  <a:lnTo>
                    <a:pt x="222" y="24"/>
                  </a:lnTo>
                  <a:lnTo>
                    <a:pt x="216" y="15"/>
                  </a:lnTo>
                  <a:lnTo>
                    <a:pt x="210" y="13"/>
                  </a:lnTo>
                  <a:lnTo>
                    <a:pt x="207" y="13"/>
                  </a:lnTo>
                  <a:lnTo>
                    <a:pt x="201" y="11"/>
                  </a:lnTo>
                  <a:lnTo>
                    <a:pt x="192" y="11"/>
                  </a:lnTo>
                  <a:lnTo>
                    <a:pt x="186" y="9"/>
                  </a:lnTo>
                  <a:lnTo>
                    <a:pt x="184" y="7"/>
                  </a:lnTo>
                  <a:lnTo>
                    <a:pt x="182" y="6"/>
                  </a:lnTo>
                  <a:lnTo>
                    <a:pt x="179" y="0"/>
                  </a:lnTo>
                  <a:lnTo>
                    <a:pt x="175" y="7"/>
                  </a:lnTo>
                  <a:lnTo>
                    <a:pt x="173" y="13"/>
                  </a:lnTo>
                  <a:lnTo>
                    <a:pt x="173" y="19"/>
                  </a:lnTo>
                  <a:lnTo>
                    <a:pt x="175" y="22"/>
                  </a:lnTo>
                  <a:lnTo>
                    <a:pt x="177" y="28"/>
                  </a:lnTo>
                  <a:lnTo>
                    <a:pt x="182" y="34"/>
                  </a:lnTo>
                  <a:lnTo>
                    <a:pt x="184" y="39"/>
                  </a:lnTo>
                  <a:lnTo>
                    <a:pt x="182" y="41"/>
                  </a:lnTo>
                  <a:lnTo>
                    <a:pt x="180" y="43"/>
                  </a:lnTo>
                  <a:lnTo>
                    <a:pt x="179" y="43"/>
                  </a:lnTo>
                  <a:lnTo>
                    <a:pt x="177" y="39"/>
                  </a:lnTo>
                  <a:lnTo>
                    <a:pt x="169" y="28"/>
                  </a:lnTo>
                  <a:lnTo>
                    <a:pt x="164" y="26"/>
                  </a:lnTo>
                  <a:lnTo>
                    <a:pt x="158" y="24"/>
                  </a:lnTo>
                  <a:lnTo>
                    <a:pt x="149" y="24"/>
                  </a:lnTo>
                  <a:lnTo>
                    <a:pt x="138" y="26"/>
                  </a:lnTo>
                  <a:lnTo>
                    <a:pt x="126" y="26"/>
                  </a:lnTo>
                  <a:lnTo>
                    <a:pt x="123" y="2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1" y="28"/>
                  </a:lnTo>
                  <a:lnTo>
                    <a:pt x="123" y="26"/>
                  </a:lnTo>
                  <a:lnTo>
                    <a:pt x="125" y="22"/>
                  </a:lnTo>
                  <a:lnTo>
                    <a:pt x="121" y="19"/>
                  </a:lnTo>
                  <a:lnTo>
                    <a:pt x="117" y="21"/>
                  </a:lnTo>
                  <a:lnTo>
                    <a:pt x="111" y="21"/>
                  </a:lnTo>
                  <a:lnTo>
                    <a:pt x="104" y="17"/>
                  </a:lnTo>
                  <a:lnTo>
                    <a:pt x="98" y="17"/>
                  </a:lnTo>
                  <a:lnTo>
                    <a:pt x="95" y="19"/>
                  </a:lnTo>
                  <a:lnTo>
                    <a:pt x="87" y="21"/>
                  </a:lnTo>
                  <a:lnTo>
                    <a:pt x="82" y="24"/>
                  </a:lnTo>
                  <a:lnTo>
                    <a:pt x="74" y="24"/>
                  </a:lnTo>
                  <a:lnTo>
                    <a:pt x="72" y="22"/>
                  </a:lnTo>
                  <a:lnTo>
                    <a:pt x="72" y="15"/>
                  </a:lnTo>
                  <a:lnTo>
                    <a:pt x="70" y="9"/>
                  </a:lnTo>
                  <a:lnTo>
                    <a:pt x="54" y="9"/>
                  </a:lnTo>
                  <a:lnTo>
                    <a:pt x="50" y="11"/>
                  </a:lnTo>
                  <a:lnTo>
                    <a:pt x="46" y="13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7"/>
                  </a:lnTo>
                  <a:lnTo>
                    <a:pt x="22" y="19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0" y="41"/>
                  </a:lnTo>
                  <a:lnTo>
                    <a:pt x="7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7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18" y="62"/>
                  </a:lnTo>
                  <a:lnTo>
                    <a:pt x="24" y="63"/>
                  </a:lnTo>
                  <a:lnTo>
                    <a:pt x="28" y="63"/>
                  </a:lnTo>
                  <a:lnTo>
                    <a:pt x="35" y="65"/>
                  </a:lnTo>
                  <a:lnTo>
                    <a:pt x="37" y="63"/>
                  </a:lnTo>
                  <a:lnTo>
                    <a:pt x="108" y="63"/>
                  </a:lnTo>
                  <a:lnTo>
                    <a:pt x="110" y="65"/>
                  </a:lnTo>
                  <a:lnTo>
                    <a:pt x="113" y="67"/>
                  </a:lnTo>
                  <a:lnTo>
                    <a:pt x="113" y="69"/>
                  </a:lnTo>
                  <a:lnTo>
                    <a:pt x="110" y="69"/>
                  </a:lnTo>
                  <a:lnTo>
                    <a:pt x="104" y="71"/>
                  </a:lnTo>
                  <a:lnTo>
                    <a:pt x="89" y="71"/>
                  </a:lnTo>
                  <a:lnTo>
                    <a:pt x="76" y="69"/>
                  </a:lnTo>
                  <a:lnTo>
                    <a:pt x="35" y="69"/>
                  </a:lnTo>
                  <a:lnTo>
                    <a:pt x="31" y="71"/>
                  </a:lnTo>
                  <a:lnTo>
                    <a:pt x="28" y="71"/>
                  </a:lnTo>
                  <a:lnTo>
                    <a:pt x="28" y="77"/>
                  </a:lnTo>
                  <a:lnTo>
                    <a:pt x="31" y="82"/>
                  </a:lnTo>
                  <a:lnTo>
                    <a:pt x="37" y="86"/>
                  </a:lnTo>
                  <a:lnTo>
                    <a:pt x="50" y="90"/>
                  </a:lnTo>
                  <a:lnTo>
                    <a:pt x="61" y="91"/>
                  </a:lnTo>
                  <a:lnTo>
                    <a:pt x="67" y="90"/>
                  </a:lnTo>
                  <a:lnTo>
                    <a:pt x="70" y="90"/>
                  </a:lnTo>
                  <a:lnTo>
                    <a:pt x="76" y="91"/>
                  </a:lnTo>
                  <a:lnTo>
                    <a:pt x="80" y="91"/>
                  </a:lnTo>
                  <a:lnTo>
                    <a:pt x="82" y="95"/>
                  </a:lnTo>
                  <a:lnTo>
                    <a:pt x="83" y="97"/>
                  </a:lnTo>
                  <a:lnTo>
                    <a:pt x="85" y="105"/>
                  </a:lnTo>
                  <a:lnTo>
                    <a:pt x="91" y="106"/>
                  </a:lnTo>
                  <a:lnTo>
                    <a:pt x="95" y="106"/>
                  </a:lnTo>
                  <a:lnTo>
                    <a:pt x="104" y="108"/>
                  </a:lnTo>
                  <a:lnTo>
                    <a:pt x="113" y="108"/>
                  </a:lnTo>
                  <a:lnTo>
                    <a:pt x="119" y="110"/>
                  </a:lnTo>
                  <a:lnTo>
                    <a:pt x="123" y="108"/>
                  </a:lnTo>
                  <a:lnTo>
                    <a:pt x="132" y="105"/>
                  </a:lnTo>
                  <a:lnTo>
                    <a:pt x="147" y="105"/>
                  </a:lnTo>
                  <a:lnTo>
                    <a:pt x="151" y="103"/>
                  </a:lnTo>
                  <a:lnTo>
                    <a:pt x="158" y="103"/>
                  </a:lnTo>
                  <a:lnTo>
                    <a:pt x="158" y="101"/>
                  </a:lnTo>
                  <a:lnTo>
                    <a:pt x="162" y="99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5"/>
                  </a:lnTo>
                  <a:lnTo>
                    <a:pt x="186" y="93"/>
                  </a:lnTo>
                  <a:lnTo>
                    <a:pt x="195" y="90"/>
                  </a:lnTo>
                  <a:lnTo>
                    <a:pt x="199" y="86"/>
                  </a:lnTo>
                  <a:lnTo>
                    <a:pt x="208" y="91"/>
                  </a:lnTo>
                  <a:lnTo>
                    <a:pt x="218" y="95"/>
                  </a:lnTo>
                  <a:lnTo>
                    <a:pt x="238" y="99"/>
                  </a:lnTo>
                  <a:lnTo>
                    <a:pt x="242" y="99"/>
                  </a:lnTo>
                  <a:lnTo>
                    <a:pt x="251" y="101"/>
                  </a:lnTo>
                  <a:lnTo>
                    <a:pt x="259" y="101"/>
                  </a:lnTo>
                  <a:lnTo>
                    <a:pt x="264" y="99"/>
                  </a:lnTo>
                  <a:lnTo>
                    <a:pt x="272" y="93"/>
                  </a:lnTo>
                  <a:lnTo>
                    <a:pt x="277" y="86"/>
                  </a:lnTo>
                  <a:lnTo>
                    <a:pt x="283" y="86"/>
                  </a:lnTo>
                  <a:lnTo>
                    <a:pt x="287" y="84"/>
                  </a:lnTo>
                  <a:lnTo>
                    <a:pt x="292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49" name="Freeform 254"/>
            <p:cNvSpPr>
              <a:spLocks/>
            </p:cNvSpPr>
            <p:nvPr/>
          </p:nvSpPr>
          <p:spPr bwMode="auto">
            <a:xfrm>
              <a:off x="2799844" y="7961067"/>
              <a:ext cx="20976" cy="14422"/>
            </a:xfrm>
            <a:custGeom>
              <a:avLst/>
              <a:gdLst>
                <a:gd name="T0" fmla="*/ 5 w 16"/>
                <a:gd name="T1" fmla="*/ 11 h 11"/>
                <a:gd name="T2" fmla="*/ 16 w 16"/>
                <a:gd name="T3" fmla="*/ 0 h 11"/>
                <a:gd name="T4" fmla="*/ 9 w 16"/>
                <a:gd name="T5" fmla="*/ 0 h 11"/>
                <a:gd name="T6" fmla="*/ 5 w 16"/>
                <a:gd name="T7" fmla="*/ 2 h 11"/>
                <a:gd name="T8" fmla="*/ 0 w 16"/>
                <a:gd name="T9" fmla="*/ 11 h 11"/>
                <a:gd name="T10" fmla="*/ 5 w 16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5" y="11"/>
                  </a:moveTo>
                  <a:lnTo>
                    <a:pt x="16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50" name="Freeform 255"/>
            <p:cNvSpPr>
              <a:spLocks/>
            </p:cNvSpPr>
            <p:nvPr/>
          </p:nvSpPr>
          <p:spPr bwMode="auto">
            <a:xfrm>
              <a:off x="2921769" y="7802432"/>
              <a:ext cx="11800" cy="9178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7 h 7"/>
                <a:gd name="T4" fmla="*/ 6 w 9"/>
                <a:gd name="T5" fmla="*/ 7 h 7"/>
                <a:gd name="T6" fmla="*/ 9 w 9"/>
                <a:gd name="T7" fmla="*/ 3 h 7"/>
                <a:gd name="T8" fmla="*/ 6 w 9"/>
                <a:gd name="T9" fmla="*/ 0 h 7"/>
                <a:gd name="T10" fmla="*/ 0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7"/>
                  </a:lnTo>
                  <a:lnTo>
                    <a:pt x="6" y="7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51" name="Freeform 256"/>
            <p:cNvSpPr>
              <a:spLocks/>
            </p:cNvSpPr>
            <p:nvPr/>
          </p:nvSpPr>
          <p:spPr bwMode="auto">
            <a:xfrm>
              <a:off x="2806399" y="7803744"/>
              <a:ext cx="13110" cy="32776"/>
            </a:xfrm>
            <a:custGeom>
              <a:avLst/>
              <a:gdLst>
                <a:gd name="T0" fmla="*/ 10 w 10"/>
                <a:gd name="T1" fmla="*/ 0 h 25"/>
                <a:gd name="T2" fmla="*/ 4 w 10"/>
                <a:gd name="T3" fmla="*/ 6 h 25"/>
                <a:gd name="T4" fmla="*/ 4 w 10"/>
                <a:gd name="T5" fmla="*/ 10 h 25"/>
                <a:gd name="T6" fmla="*/ 2 w 10"/>
                <a:gd name="T7" fmla="*/ 15 h 25"/>
                <a:gd name="T8" fmla="*/ 2 w 10"/>
                <a:gd name="T9" fmla="*/ 17 h 25"/>
                <a:gd name="T10" fmla="*/ 0 w 10"/>
                <a:gd name="T11" fmla="*/ 25 h 25"/>
                <a:gd name="T12" fmla="*/ 4 w 10"/>
                <a:gd name="T13" fmla="*/ 25 h 25"/>
                <a:gd name="T14" fmla="*/ 8 w 10"/>
                <a:gd name="T15" fmla="*/ 21 h 25"/>
                <a:gd name="T16" fmla="*/ 8 w 10"/>
                <a:gd name="T17" fmla="*/ 19 h 25"/>
                <a:gd name="T18" fmla="*/ 10 w 10"/>
                <a:gd name="T19" fmla="*/ 12 h 25"/>
                <a:gd name="T20" fmla="*/ 10 w 10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lnTo>
                    <a:pt x="4" y="6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1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52" name="Freeform 257"/>
            <p:cNvSpPr>
              <a:spLocks/>
            </p:cNvSpPr>
            <p:nvPr/>
          </p:nvSpPr>
          <p:spPr bwMode="auto">
            <a:xfrm>
              <a:off x="2819509" y="7955823"/>
              <a:ext cx="19666" cy="27532"/>
            </a:xfrm>
            <a:custGeom>
              <a:avLst/>
              <a:gdLst>
                <a:gd name="T0" fmla="*/ 7 w 15"/>
                <a:gd name="T1" fmla="*/ 15 h 21"/>
                <a:gd name="T2" fmla="*/ 11 w 15"/>
                <a:gd name="T3" fmla="*/ 13 h 21"/>
                <a:gd name="T4" fmla="*/ 11 w 15"/>
                <a:gd name="T5" fmla="*/ 13 h 21"/>
                <a:gd name="T6" fmla="*/ 11 w 15"/>
                <a:gd name="T7" fmla="*/ 13 h 21"/>
                <a:gd name="T8" fmla="*/ 13 w 15"/>
                <a:gd name="T9" fmla="*/ 13 h 21"/>
                <a:gd name="T10" fmla="*/ 15 w 15"/>
                <a:gd name="T11" fmla="*/ 4 h 21"/>
                <a:gd name="T12" fmla="*/ 11 w 15"/>
                <a:gd name="T13" fmla="*/ 4 h 21"/>
                <a:gd name="T14" fmla="*/ 9 w 15"/>
                <a:gd name="T15" fmla="*/ 6 h 21"/>
                <a:gd name="T16" fmla="*/ 5 w 15"/>
                <a:gd name="T17" fmla="*/ 0 h 21"/>
                <a:gd name="T18" fmla="*/ 1 w 15"/>
                <a:gd name="T19" fmla="*/ 4 h 21"/>
                <a:gd name="T20" fmla="*/ 0 w 15"/>
                <a:gd name="T21" fmla="*/ 11 h 21"/>
                <a:gd name="T22" fmla="*/ 0 w 15"/>
                <a:gd name="T23" fmla="*/ 21 h 21"/>
                <a:gd name="T24" fmla="*/ 5 w 15"/>
                <a:gd name="T25" fmla="*/ 15 h 21"/>
                <a:gd name="T26" fmla="*/ 7 w 15"/>
                <a:gd name="T2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1">
                  <a:moveTo>
                    <a:pt x="7" y="15"/>
                  </a:move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9" y="6"/>
                  </a:lnTo>
                  <a:lnTo>
                    <a:pt x="5" y="0"/>
                  </a:lnTo>
                  <a:lnTo>
                    <a:pt x="1" y="4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5" y="15"/>
                  </a:lnTo>
                  <a:lnTo>
                    <a:pt x="7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53" name="Freeform 258"/>
            <p:cNvSpPr>
              <a:spLocks/>
            </p:cNvSpPr>
            <p:nvPr/>
          </p:nvSpPr>
          <p:spPr bwMode="auto">
            <a:xfrm>
              <a:off x="2376382" y="7655597"/>
              <a:ext cx="19666" cy="6556"/>
            </a:xfrm>
            <a:custGeom>
              <a:avLst/>
              <a:gdLst>
                <a:gd name="T0" fmla="*/ 4 w 15"/>
                <a:gd name="T1" fmla="*/ 0 h 5"/>
                <a:gd name="T2" fmla="*/ 0 w 15"/>
                <a:gd name="T3" fmla="*/ 0 h 5"/>
                <a:gd name="T4" fmla="*/ 0 w 15"/>
                <a:gd name="T5" fmla="*/ 5 h 5"/>
                <a:gd name="T6" fmla="*/ 15 w 15"/>
                <a:gd name="T7" fmla="*/ 5 h 5"/>
                <a:gd name="T8" fmla="*/ 4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5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54" name="Freeform 259"/>
            <p:cNvSpPr>
              <a:spLocks/>
            </p:cNvSpPr>
            <p:nvPr/>
          </p:nvSpPr>
          <p:spPr bwMode="auto">
            <a:xfrm>
              <a:off x="3056805" y="7856185"/>
              <a:ext cx="9178" cy="14422"/>
            </a:xfrm>
            <a:custGeom>
              <a:avLst/>
              <a:gdLst>
                <a:gd name="T0" fmla="*/ 7 w 7"/>
                <a:gd name="T1" fmla="*/ 11 h 11"/>
                <a:gd name="T2" fmla="*/ 7 w 7"/>
                <a:gd name="T3" fmla="*/ 3 h 11"/>
                <a:gd name="T4" fmla="*/ 3 w 7"/>
                <a:gd name="T5" fmla="*/ 0 h 11"/>
                <a:gd name="T6" fmla="*/ 0 w 7"/>
                <a:gd name="T7" fmla="*/ 3 h 11"/>
                <a:gd name="T8" fmla="*/ 0 w 7"/>
                <a:gd name="T9" fmla="*/ 5 h 11"/>
                <a:gd name="T10" fmla="*/ 1 w 7"/>
                <a:gd name="T11" fmla="*/ 7 h 11"/>
                <a:gd name="T12" fmla="*/ 1 w 7"/>
                <a:gd name="T13" fmla="*/ 11 h 11"/>
                <a:gd name="T14" fmla="*/ 7 w 7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1" y="11"/>
                  </a:lnTo>
                  <a:lnTo>
                    <a:pt x="7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55" name="Freeform 260"/>
            <p:cNvSpPr>
              <a:spLocks/>
            </p:cNvSpPr>
            <p:nvPr/>
          </p:nvSpPr>
          <p:spPr bwMode="auto">
            <a:xfrm>
              <a:off x="2373760" y="7638554"/>
              <a:ext cx="11800" cy="11800"/>
            </a:xfrm>
            <a:custGeom>
              <a:avLst/>
              <a:gdLst>
                <a:gd name="T0" fmla="*/ 6 w 9"/>
                <a:gd name="T1" fmla="*/ 9 h 9"/>
                <a:gd name="T2" fmla="*/ 9 w 9"/>
                <a:gd name="T3" fmla="*/ 5 h 9"/>
                <a:gd name="T4" fmla="*/ 9 w 9"/>
                <a:gd name="T5" fmla="*/ 0 h 9"/>
                <a:gd name="T6" fmla="*/ 2 w 9"/>
                <a:gd name="T7" fmla="*/ 0 h 9"/>
                <a:gd name="T8" fmla="*/ 0 w 9"/>
                <a:gd name="T9" fmla="*/ 5 h 9"/>
                <a:gd name="T10" fmla="*/ 4 w 9"/>
                <a:gd name="T11" fmla="*/ 9 h 9"/>
                <a:gd name="T12" fmla="*/ 6 w 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lnTo>
                    <a:pt x="9" y="5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56" name="Freeform 261"/>
            <p:cNvSpPr>
              <a:spLocks/>
            </p:cNvSpPr>
            <p:nvPr/>
          </p:nvSpPr>
          <p:spPr bwMode="auto">
            <a:xfrm>
              <a:off x="2752647" y="7789322"/>
              <a:ext cx="17044" cy="17044"/>
            </a:xfrm>
            <a:custGeom>
              <a:avLst/>
              <a:gdLst>
                <a:gd name="T0" fmla="*/ 6 w 13"/>
                <a:gd name="T1" fmla="*/ 11 h 13"/>
                <a:gd name="T2" fmla="*/ 10 w 13"/>
                <a:gd name="T3" fmla="*/ 13 h 13"/>
                <a:gd name="T4" fmla="*/ 13 w 13"/>
                <a:gd name="T5" fmla="*/ 10 h 13"/>
                <a:gd name="T6" fmla="*/ 11 w 13"/>
                <a:gd name="T7" fmla="*/ 4 h 13"/>
                <a:gd name="T8" fmla="*/ 0 w 13"/>
                <a:gd name="T9" fmla="*/ 0 h 13"/>
                <a:gd name="T10" fmla="*/ 6 w 13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6" y="11"/>
                  </a:moveTo>
                  <a:lnTo>
                    <a:pt x="10" y="13"/>
                  </a:lnTo>
                  <a:lnTo>
                    <a:pt x="13" y="10"/>
                  </a:lnTo>
                  <a:lnTo>
                    <a:pt x="11" y="4"/>
                  </a:lnTo>
                  <a:lnTo>
                    <a:pt x="0" y="0"/>
                  </a:lnTo>
                  <a:lnTo>
                    <a:pt x="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57" name="Freeform 262"/>
            <p:cNvSpPr>
              <a:spLocks/>
            </p:cNvSpPr>
            <p:nvPr/>
          </p:nvSpPr>
          <p:spPr bwMode="auto">
            <a:xfrm>
              <a:off x="2337051" y="7635932"/>
              <a:ext cx="22288" cy="23598"/>
            </a:xfrm>
            <a:custGeom>
              <a:avLst/>
              <a:gdLst>
                <a:gd name="T0" fmla="*/ 9 w 17"/>
                <a:gd name="T1" fmla="*/ 0 h 18"/>
                <a:gd name="T2" fmla="*/ 6 w 17"/>
                <a:gd name="T3" fmla="*/ 11 h 18"/>
                <a:gd name="T4" fmla="*/ 4 w 17"/>
                <a:gd name="T5" fmla="*/ 11 h 18"/>
                <a:gd name="T6" fmla="*/ 0 w 17"/>
                <a:gd name="T7" fmla="*/ 15 h 18"/>
                <a:gd name="T8" fmla="*/ 4 w 17"/>
                <a:gd name="T9" fmla="*/ 18 h 18"/>
                <a:gd name="T10" fmla="*/ 8 w 17"/>
                <a:gd name="T11" fmla="*/ 15 h 18"/>
                <a:gd name="T12" fmla="*/ 11 w 17"/>
                <a:gd name="T13" fmla="*/ 15 h 18"/>
                <a:gd name="T14" fmla="*/ 11 w 17"/>
                <a:gd name="T15" fmla="*/ 9 h 18"/>
                <a:gd name="T16" fmla="*/ 8 w 17"/>
                <a:gd name="T17" fmla="*/ 9 h 18"/>
                <a:gd name="T18" fmla="*/ 17 w 17"/>
                <a:gd name="T19" fmla="*/ 0 h 18"/>
                <a:gd name="T20" fmla="*/ 9 w 17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9" y="0"/>
                  </a:moveTo>
                  <a:lnTo>
                    <a:pt x="6" y="11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4" y="18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9"/>
                  </a:lnTo>
                  <a:lnTo>
                    <a:pt x="8" y="9"/>
                  </a:lnTo>
                  <a:lnTo>
                    <a:pt x="17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58" name="Freeform 263"/>
            <p:cNvSpPr>
              <a:spLocks/>
            </p:cNvSpPr>
            <p:nvPr/>
          </p:nvSpPr>
          <p:spPr bwMode="auto">
            <a:xfrm>
              <a:off x="2774934" y="8043661"/>
              <a:ext cx="22288" cy="17044"/>
            </a:xfrm>
            <a:custGeom>
              <a:avLst/>
              <a:gdLst>
                <a:gd name="T0" fmla="*/ 0 w 17"/>
                <a:gd name="T1" fmla="*/ 0 h 13"/>
                <a:gd name="T2" fmla="*/ 6 w 17"/>
                <a:gd name="T3" fmla="*/ 8 h 13"/>
                <a:gd name="T4" fmla="*/ 17 w 17"/>
                <a:gd name="T5" fmla="*/ 13 h 13"/>
                <a:gd name="T6" fmla="*/ 9 w 17"/>
                <a:gd name="T7" fmla="*/ 0 h 13"/>
                <a:gd name="T8" fmla="*/ 0 w 1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6" y="8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59" name="Freeform 264"/>
            <p:cNvSpPr>
              <a:spLocks/>
            </p:cNvSpPr>
            <p:nvPr/>
          </p:nvSpPr>
          <p:spPr bwMode="auto">
            <a:xfrm>
              <a:off x="2325252" y="7512696"/>
              <a:ext cx="129792" cy="73418"/>
            </a:xfrm>
            <a:custGeom>
              <a:avLst/>
              <a:gdLst>
                <a:gd name="T0" fmla="*/ 99 w 99"/>
                <a:gd name="T1" fmla="*/ 41 h 56"/>
                <a:gd name="T2" fmla="*/ 95 w 99"/>
                <a:gd name="T3" fmla="*/ 32 h 56"/>
                <a:gd name="T4" fmla="*/ 93 w 99"/>
                <a:gd name="T5" fmla="*/ 30 h 56"/>
                <a:gd name="T6" fmla="*/ 91 w 99"/>
                <a:gd name="T7" fmla="*/ 27 h 56"/>
                <a:gd name="T8" fmla="*/ 86 w 99"/>
                <a:gd name="T9" fmla="*/ 21 h 56"/>
                <a:gd name="T10" fmla="*/ 73 w 99"/>
                <a:gd name="T11" fmla="*/ 21 h 56"/>
                <a:gd name="T12" fmla="*/ 76 w 99"/>
                <a:gd name="T13" fmla="*/ 17 h 56"/>
                <a:gd name="T14" fmla="*/ 78 w 99"/>
                <a:gd name="T15" fmla="*/ 17 h 56"/>
                <a:gd name="T16" fmla="*/ 84 w 99"/>
                <a:gd name="T17" fmla="*/ 13 h 56"/>
                <a:gd name="T18" fmla="*/ 95 w 99"/>
                <a:gd name="T19" fmla="*/ 10 h 56"/>
                <a:gd name="T20" fmla="*/ 87 w 99"/>
                <a:gd name="T21" fmla="*/ 6 h 56"/>
                <a:gd name="T22" fmla="*/ 86 w 99"/>
                <a:gd name="T23" fmla="*/ 2 h 56"/>
                <a:gd name="T24" fmla="*/ 82 w 99"/>
                <a:gd name="T25" fmla="*/ 2 h 56"/>
                <a:gd name="T26" fmla="*/ 76 w 99"/>
                <a:gd name="T27" fmla="*/ 0 h 56"/>
                <a:gd name="T28" fmla="*/ 73 w 99"/>
                <a:gd name="T29" fmla="*/ 0 h 56"/>
                <a:gd name="T30" fmla="*/ 71 w 99"/>
                <a:gd name="T31" fmla="*/ 2 h 56"/>
                <a:gd name="T32" fmla="*/ 60 w 99"/>
                <a:gd name="T33" fmla="*/ 4 h 56"/>
                <a:gd name="T34" fmla="*/ 46 w 99"/>
                <a:gd name="T35" fmla="*/ 4 h 56"/>
                <a:gd name="T36" fmla="*/ 43 w 99"/>
                <a:gd name="T37" fmla="*/ 6 h 56"/>
                <a:gd name="T38" fmla="*/ 41 w 99"/>
                <a:gd name="T39" fmla="*/ 15 h 56"/>
                <a:gd name="T40" fmla="*/ 39 w 99"/>
                <a:gd name="T41" fmla="*/ 19 h 56"/>
                <a:gd name="T42" fmla="*/ 35 w 99"/>
                <a:gd name="T43" fmla="*/ 23 h 56"/>
                <a:gd name="T44" fmla="*/ 32 w 99"/>
                <a:gd name="T45" fmla="*/ 25 h 56"/>
                <a:gd name="T46" fmla="*/ 32 w 99"/>
                <a:gd name="T47" fmla="*/ 27 h 56"/>
                <a:gd name="T48" fmla="*/ 22 w 99"/>
                <a:gd name="T49" fmla="*/ 27 h 56"/>
                <a:gd name="T50" fmla="*/ 18 w 99"/>
                <a:gd name="T51" fmla="*/ 25 h 56"/>
                <a:gd name="T52" fmla="*/ 15 w 99"/>
                <a:gd name="T53" fmla="*/ 25 h 56"/>
                <a:gd name="T54" fmla="*/ 11 w 99"/>
                <a:gd name="T55" fmla="*/ 21 h 56"/>
                <a:gd name="T56" fmla="*/ 0 w 99"/>
                <a:gd name="T57" fmla="*/ 27 h 56"/>
                <a:gd name="T58" fmla="*/ 9 w 99"/>
                <a:gd name="T59" fmla="*/ 32 h 56"/>
                <a:gd name="T60" fmla="*/ 17 w 99"/>
                <a:gd name="T61" fmla="*/ 38 h 56"/>
                <a:gd name="T62" fmla="*/ 26 w 99"/>
                <a:gd name="T63" fmla="*/ 40 h 56"/>
                <a:gd name="T64" fmla="*/ 32 w 99"/>
                <a:gd name="T65" fmla="*/ 40 h 56"/>
                <a:gd name="T66" fmla="*/ 61 w 99"/>
                <a:gd name="T67" fmla="*/ 55 h 56"/>
                <a:gd name="T68" fmla="*/ 63 w 99"/>
                <a:gd name="T69" fmla="*/ 55 h 56"/>
                <a:gd name="T70" fmla="*/ 65 w 99"/>
                <a:gd name="T71" fmla="*/ 56 h 56"/>
                <a:gd name="T72" fmla="*/ 69 w 99"/>
                <a:gd name="T73" fmla="*/ 56 h 56"/>
                <a:gd name="T74" fmla="*/ 74 w 99"/>
                <a:gd name="T75" fmla="*/ 51 h 56"/>
                <a:gd name="T76" fmla="*/ 73 w 99"/>
                <a:gd name="T77" fmla="*/ 47 h 56"/>
                <a:gd name="T78" fmla="*/ 78 w 99"/>
                <a:gd name="T79" fmla="*/ 49 h 56"/>
                <a:gd name="T80" fmla="*/ 82 w 99"/>
                <a:gd name="T81" fmla="*/ 51 h 56"/>
                <a:gd name="T82" fmla="*/ 87 w 99"/>
                <a:gd name="T83" fmla="*/ 53 h 56"/>
                <a:gd name="T84" fmla="*/ 93 w 99"/>
                <a:gd name="T85" fmla="*/ 51 h 56"/>
                <a:gd name="T86" fmla="*/ 99 w 99"/>
                <a:gd name="T87" fmla="*/ 45 h 56"/>
                <a:gd name="T88" fmla="*/ 99 w 99"/>
                <a:gd name="T89" fmla="*/ 4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" h="56">
                  <a:moveTo>
                    <a:pt x="99" y="41"/>
                  </a:moveTo>
                  <a:lnTo>
                    <a:pt x="95" y="32"/>
                  </a:lnTo>
                  <a:lnTo>
                    <a:pt x="93" y="30"/>
                  </a:lnTo>
                  <a:lnTo>
                    <a:pt x="91" y="27"/>
                  </a:lnTo>
                  <a:lnTo>
                    <a:pt x="86" y="21"/>
                  </a:lnTo>
                  <a:lnTo>
                    <a:pt x="73" y="21"/>
                  </a:lnTo>
                  <a:lnTo>
                    <a:pt x="76" y="17"/>
                  </a:lnTo>
                  <a:lnTo>
                    <a:pt x="78" y="17"/>
                  </a:lnTo>
                  <a:lnTo>
                    <a:pt x="84" y="13"/>
                  </a:lnTo>
                  <a:lnTo>
                    <a:pt x="95" y="10"/>
                  </a:lnTo>
                  <a:lnTo>
                    <a:pt x="87" y="6"/>
                  </a:lnTo>
                  <a:lnTo>
                    <a:pt x="86" y="2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1" y="2"/>
                  </a:lnTo>
                  <a:lnTo>
                    <a:pt x="60" y="4"/>
                  </a:lnTo>
                  <a:lnTo>
                    <a:pt x="46" y="4"/>
                  </a:lnTo>
                  <a:lnTo>
                    <a:pt x="43" y="6"/>
                  </a:lnTo>
                  <a:lnTo>
                    <a:pt x="41" y="15"/>
                  </a:lnTo>
                  <a:lnTo>
                    <a:pt x="39" y="19"/>
                  </a:lnTo>
                  <a:lnTo>
                    <a:pt x="35" y="23"/>
                  </a:lnTo>
                  <a:lnTo>
                    <a:pt x="32" y="25"/>
                  </a:lnTo>
                  <a:lnTo>
                    <a:pt x="32" y="27"/>
                  </a:lnTo>
                  <a:lnTo>
                    <a:pt x="22" y="27"/>
                  </a:lnTo>
                  <a:lnTo>
                    <a:pt x="18" y="25"/>
                  </a:lnTo>
                  <a:lnTo>
                    <a:pt x="15" y="25"/>
                  </a:lnTo>
                  <a:lnTo>
                    <a:pt x="11" y="21"/>
                  </a:lnTo>
                  <a:lnTo>
                    <a:pt x="0" y="27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61" y="55"/>
                  </a:lnTo>
                  <a:lnTo>
                    <a:pt x="63" y="55"/>
                  </a:lnTo>
                  <a:lnTo>
                    <a:pt x="65" y="56"/>
                  </a:lnTo>
                  <a:lnTo>
                    <a:pt x="69" y="56"/>
                  </a:lnTo>
                  <a:lnTo>
                    <a:pt x="74" y="51"/>
                  </a:lnTo>
                  <a:lnTo>
                    <a:pt x="73" y="47"/>
                  </a:lnTo>
                  <a:lnTo>
                    <a:pt x="78" y="49"/>
                  </a:lnTo>
                  <a:lnTo>
                    <a:pt x="82" y="51"/>
                  </a:lnTo>
                  <a:lnTo>
                    <a:pt x="87" y="53"/>
                  </a:lnTo>
                  <a:lnTo>
                    <a:pt x="93" y="51"/>
                  </a:lnTo>
                  <a:lnTo>
                    <a:pt x="99" y="45"/>
                  </a:lnTo>
                  <a:lnTo>
                    <a:pt x="99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60" name="Freeform 265"/>
            <p:cNvSpPr>
              <a:spLocks/>
            </p:cNvSpPr>
            <p:nvPr/>
          </p:nvSpPr>
          <p:spPr bwMode="auto">
            <a:xfrm>
              <a:off x="2063047" y="7437967"/>
              <a:ext cx="47197" cy="11800"/>
            </a:xfrm>
            <a:custGeom>
              <a:avLst/>
              <a:gdLst>
                <a:gd name="T0" fmla="*/ 15 w 36"/>
                <a:gd name="T1" fmla="*/ 7 h 9"/>
                <a:gd name="T2" fmla="*/ 36 w 36"/>
                <a:gd name="T3" fmla="*/ 7 h 9"/>
                <a:gd name="T4" fmla="*/ 24 w 36"/>
                <a:gd name="T5" fmla="*/ 1 h 9"/>
                <a:gd name="T6" fmla="*/ 17 w 36"/>
                <a:gd name="T7" fmla="*/ 0 h 9"/>
                <a:gd name="T8" fmla="*/ 11 w 36"/>
                <a:gd name="T9" fmla="*/ 1 h 9"/>
                <a:gd name="T10" fmla="*/ 10 w 36"/>
                <a:gd name="T11" fmla="*/ 1 h 9"/>
                <a:gd name="T12" fmla="*/ 0 w 36"/>
                <a:gd name="T13" fmla="*/ 5 h 9"/>
                <a:gd name="T14" fmla="*/ 11 w 36"/>
                <a:gd name="T15" fmla="*/ 9 h 9"/>
                <a:gd name="T16" fmla="*/ 15 w 36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9">
                  <a:moveTo>
                    <a:pt x="15" y="7"/>
                  </a:moveTo>
                  <a:lnTo>
                    <a:pt x="36" y="7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0" y="5"/>
                  </a:lnTo>
                  <a:lnTo>
                    <a:pt x="11" y="9"/>
                  </a:lnTo>
                  <a:lnTo>
                    <a:pt x="15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61" name="Freeform 266"/>
            <p:cNvSpPr>
              <a:spLocks/>
            </p:cNvSpPr>
            <p:nvPr/>
          </p:nvSpPr>
          <p:spPr bwMode="auto">
            <a:xfrm>
              <a:off x="2371138" y="7596602"/>
              <a:ext cx="13110" cy="17044"/>
            </a:xfrm>
            <a:custGeom>
              <a:avLst/>
              <a:gdLst>
                <a:gd name="T0" fmla="*/ 10 w 10"/>
                <a:gd name="T1" fmla="*/ 9 h 13"/>
                <a:gd name="T2" fmla="*/ 0 w 10"/>
                <a:gd name="T3" fmla="*/ 0 h 13"/>
                <a:gd name="T4" fmla="*/ 0 w 10"/>
                <a:gd name="T5" fmla="*/ 7 h 13"/>
                <a:gd name="T6" fmla="*/ 6 w 10"/>
                <a:gd name="T7" fmla="*/ 13 h 13"/>
                <a:gd name="T8" fmla="*/ 10 w 10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10" y="9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6" y="13"/>
                  </a:ln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62" name="Freeform 267"/>
            <p:cNvSpPr>
              <a:spLocks/>
            </p:cNvSpPr>
            <p:nvPr/>
          </p:nvSpPr>
          <p:spPr bwMode="auto">
            <a:xfrm>
              <a:off x="2009295" y="7452389"/>
              <a:ext cx="140280" cy="39331"/>
            </a:xfrm>
            <a:custGeom>
              <a:avLst/>
              <a:gdLst>
                <a:gd name="T0" fmla="*/ 24 w 107"/>
                <a:gd name="T1" fmla="*/ 7 h 30"/>
                <a:gd name="T2" fmla="*/ 19 w 107"/>
                <a:gd name="T3" fmla="*/ 11 h 30"/>
                <a:gd name="T4" fmla="*/ 17 w 107"/>
                <a:gd name="T5" fmla="*/ 13 h 30"/>
                <a:gd name="T6" fmla="*/ 15 w 107"/>
                <a:gd name="T7" fmla="*/ 15 h 30"/>
                <a:gd name="T8" fmla="*/ 11 w 107"/>
                <a:gd name="T9" fmla="*/ 18 h 30"/>
                <a:gd name="T10" fmla="*/ 4 w 107"/>
                <a:gd name="T11" fmla="*/ 18 h 30"/>
                <a:gd name="T12" fmla="*/ 0 w 107"/>
                <a:gd name="T13" fmla="*/ 22 h 30"/>
                <a:gd name="T14" fmla="*/ 0 w 107"/>
                <a:gd name="T15" fmla="*/ 28 h 30"/>
                <a:gd name="T16" fmla="*/ 8 w 107"/>
                <a:gd name="T17" fmla="*/ 28 h 30"/>
                <a:gd name="T18" fmla="*/ 13 w 107"/>
                <a:gd name="T19" fmla="*/ 26 h 30"/>
                <a:gd name="T20" fmla="*/ 17 w 107"/>
                <a:gd name="T21" fmla="*/ 28 h 30"/>
                <a:gd name="T22" fmla="*/ 21 w 107"/>
                <a:gd name="T23" fmla="*/ 28 h 30"/>
                <a:gd name="T24" fmla="*/ 26 w 107"/>
                <a:gd name="T25" fmla="*/ 30 h 30"/>
                <a:gd name="T26" fmla="*/ 38 w 107"/>
                <a:gd name="T27" fmla="*/ 30 h 30"/>
                <a:gd name="T28" fmla="*/ 38 w 107"/>
                <a:gd name="T29" fmla="*/ 28 h 30"/>
                <a:gd name="T30" fmla="*/ 41 w 107"/>
                <a:gd name="T31" fmla="*/ 28 h 30"/>
                <a:gd name="T32" fmla="*/ 43 w 107"/>
                <a:gd name="T33" fmla="*/ 30 h 30"/>
                <a:gd name="T34" fmla="*/ 45 w 107"/>
                <a:gd name="T35" fmla="*/ 30 h 30"/>
                <a:gd name="T36" fmla="*/ 47 w 107"/>
                <a:gd name="T37" fmla="*/ 28 h 30"/>
                <a:gd name="T38" fmla="*/ 49 w 107"/>
                <a:gd name="T39" fmla="*/ 28 h 30"/>
                <a:gd name="T40" fmla="*/ 52 w 107"/>
                <a:gd name="T41" fmla="*/ 26 h 30"/>
                <a:gd name="T42" fmla="*/ 56 w 107"/>
                <a:gd name="T43" fmla="*/ 26 h 30"/>
                <a:gd name="T44" fmla="*/ 64 w 107"/>
                <a:gd name="T45" fmla="*/ 24 h 30"/>
                <a:gd name="T46" fmla="*/ 67 w 107"/>
                <a:gd name="T47" fmla="*/ 22 h 30"/>
                <a:gd name="T48" fmla="*/ 67 w 107"/>
                <a:gd name="T49" fmla="*/ 22 h 30"/>
                <a:gd name="T50" fmla="*/ 67 w 107"/>
                <a:gd name="T51" fmla="*/ 28 h 30"/>
                <a:gd name="T52" fmla="*/ 86 w 107"/>
                <a:gd name="T53" fmla="*/ 28 h 30"/>
                <a:gd name="T54" fmla="*/ 95 w 107"/>
                <a:gd name="T55" fmla="*/ 26 h 30"/>
                <a:gd name="T56" fmla="*/ 107 w 107"/>
                <a:gd name="T57" fmla="*/ 20 h 30"/>
                <a:gd name="T58" fmla="*/ 101 w 107"/>
                <a:gd name="T59" fmla="*/ 15 h 30"/>
                <a:gd name="T60" fmla="*/ 93 w 107"/>
                <a:gd name="T61" fmla="*/ 11 h 30"/>
                <a:gd name="T62" fmla="*/ 90 w 107"/>
                <a:gd name="T63" fmla="*/ 7 h 30"/>
                <a:gd name="T64" fmla="*/ 84 w 107"/>
                <a:gd name="T65" fmla="*/ 5 h 30"/>
                <a:gd name="T66" fmla="*/ 77 w 107"/>
                <a:gd name="T67" fmla="*/ 7 h 30"/>
                <a:gd name="T68" fmla="*/ 71 w 107"/>
                <a:gd name="T69" fmla="*/ 7 h 30"/>
                <a:gd name="T70" fmla="*/ 64 w 107"/>
                <a:gd name="T71" fmla="*/ 5 h 30"/>
                <a:gd name="T72" fmla="*/ 58 w 107"/>
                <a:gd name="T73" fmla="*/ 2 h 30"/>
                <a:gd name="T74" fmla="*/ 54 w 107"/>
                <a:gd name="T75" fmla="*/ 0 h 30"/>
                <a:gd name="T76" fmla="*/ 49 w 107"/>
                <a:gd name="T77" fmla="*/ 2 h 30"/>
                <a:gd name="T78" fmla="*/ 47 w 107"/>
                <a:gd name="T79" fmla="*/ 5 h 30"/>
                <a:gd name="T80" fmla="*/ 43 w 107"/>
                <a:gd name="T81" fmla="*/ 5 h 30"/>
                <a:gd name="T82" fmla="*/ 43 w 107"/>
                <a:gd name="T83" fmla="*/ 4 h 30"/>
                <a:gd name="T84" fmla="*/ 36 w 107"/>
                <a:gd name="T85" fmla="*/ 2 h 30"/>
                <a:gd name="T86" fmla="*/ 30 w 107"/>
                <a:gd name="T87" fmla="*/ 4 h 30"/>
                <a:gd name="T88" fmla="*/ 24 w 107"/>
                <a:gd name="T89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7" h="30">
                  <a:moveTo>
                    <a:pt x="24" y="7"/>
                  </a:moveTo>
                  <a:lnTo>
                    <a:pt x="19" y="11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3" y="26"/>
                  </a:lnTo>
                  <a:lnTo>
                    <a:pt x="17" y="28"/>
                  </a:lnTo>
                  <a:lnTo>
                    <a:pt x="21" y="28"/>
                  </a:lnTo>
                  <a:lnTo>
                    <a:pt x="26" y="30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3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9" y="28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4" y="24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8"/>
                  </a:lnTo>
                  <a:lnTo>
                    <a:pt x="86" y="28"/>
                  </a:lnTo>
                  <a:lnTo>
                    <a:pt x="95" y="26"/>
                  </a:lnTo>
                  <a:lnTo>
                    <a:pt x="107" y="20"/>
                  </a:lnTo>
                  <a:lnTo>
                    <a:pt x="101" y="15"/>
                  </a:lnTo>
                  <a:lnTo>
                    <a:pt x="93" y="11"/>
                  </a:lnTo>
                  <a:lnTo>
                    <a:pt x="90" y="7"/>
                  </a:lnTo>
                  <a:lnTo>
                    <a:pt x="84" y="5"/>
                  </a:lnTo>
                  <a:lnTo>
                    <a:pt x="77" y="7"/>
                  </a:lnTo>
                  <a:lnTo>
                    <a:pt x="71" y="7"/>
                  </a:lnTo>
                  <a:lnTo>
                    <a:pt x="64" y="5"/>
                  </a:lnTo>
                  <a:lnTo>
                    <a:pt x="58" y="2"/>
                  </a:lnTo>
                  <a:lnTo>
                    <a:pt x="54" y="0"/>
                  </a:lnTo>
                  <a:lnTo>
                    <a:pt x="49" y="2"/>
                  </a:lnTo>
                  <a:lnTo>
                    <a:pt x="47" y="5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36" y="2"/>
                  </a:lnTo>
                  <a:lnTo>
                    <a:pt x="30" y="4"/>
                  </a:lnTo>
                  <a:lnTo>
                    <a:pt x="24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63" name="Freeform 268"/>
            <p:cNvSpPr>
              <a:spLocks/>
            </p:cNvSpPr>
            <p:nvPr/>
          </p:nvSpPr>
          <p:spPr bwMode="auto">
            <a:xfrm>
              <a:off x="1896546" y="7427479"/>
              <a:ext cx="152079" cy="58997"/>
            </a:xfrm>
            <a:custGeom>
              <a:avLst/>
              <a:gdLst>
                <a:gd name="T0" fmla="*/ 8 w 116"/>
                <a:gd name="T1" fmla="*/ 34 h 45"/>
                <a:gd name="T2" fmla="*/ 12 w 116"/>
                <a:gd name="T3" fmla="*/ 34 h 45"/>
                <a:gd name="T4" fmla="*/ 17 w 116"/>
                <a:gd name="T5" fmla="*/ 32 h 45"/>
                <a:gd name="T6" fmla="*/ 25 w 116"/>
                <a:gd name="T7" fmla="*/ 32 h 45"/>
                <a:gd name="T8" fmla="*/ 32 w 116"/>
                <a:gd name="T9" fmla="*/ 28 h 45"/>
                <a:gd name="T10" fmla="*/ 38 w 116"/>
                <a:gd name="T11" fmla="*/ 26 h 45"/>
                <a:gd name="T12" fmla="*/ 40 w 116"/>
                <a:gd name="T13" fmla="*/ 28 h 45"/>
                <a:gd name="T14" fmla="*/ 41 w 116"/>
                <a:gd name="T15" fmla="*/ 28 h 45"/>
                <a:gd name="T16" fmla="*/ 45 w 116"/>
                <a:gd name="T17" fmla="*/ 30 h 45"/>
                <a:gd name="T18" fmla="*/ 51 w 116"/>
                <a:gd name="T19" fmla="*/ 28 h 45"/>
                <a:gd name="T20" fmla="*/ 53 w 116"/>
                <a:gd name="T21" fmla="*/ 28 h 45"/>
                <a:gd name="T22" fmla="*/ 62 w 116"/>
                <a:gd name="T23" fmla="*/ 24 h 45"/>
                <a:gd name="T24" fmla="*/ 68 w 116"/>
                <a:gd name="T25" fmla="*/ 23 h 45"/>
                <a:gd name="T26" fmla="*/ 71 w 116"/>
                <a:gd name="T27" fmla="*/ 19 h 45"/>
                <a:gd name="T28" fmla="*/ 75 w 116"/>
                <a:gd name="T29" fmla="*/ 19 h 45"/>
                <a:gd name="T30" fmla="*/ 81 w 116"/>
                <a:gd name="T31" fmla="*/ 15 h 45"/>
                <a:gd name="T32" fmla="*/ 86 w 116"/>
                <a:gd name="T33" fmla="*/ 19 h 45"/>
                <a:gd name="T34" fmla="*/ 92 w 116"/>
                <a:gd name="T35" fmla="*/ 23 h 45"/>
                <a:gd name="T36" fmla="*/ 88 w 116"/>
                <a:gd name="T37" fmla="*/ 23 h 45"/>
                <a:gd name="T38" fmla="*/ 86 w 116"/>
                <a:gd name="T39" fmla="*/ 24 h 45"/>
                <a:gd name="T40" fmla="*/ 84 w 116"/>
                <a:gd name="T41" fmla="*/ 24 h 45"/>
                <a:gd name="T42" fmla="*/ 79 w 116"/>
                <a:gd name="T43" fmla="*/ 26 h 45"/>
                <a:gd name="T44" fmla="*/ 75 w 116"/>
                <a:gd name="T45" fmla="*/ 32 h 45"/>
                <a:gd name="T46" fmla="*/ 71 w 116"/>
                <a:gd name="T47" fmla="*/ 36 h 45"/>
                <a:gd name="T48" fmla="*/ 68 w 116"/>
                <a:gd name="T49" fmla="*/ 45 h 45"/>
                <a:gd name="T50" fmla="*/ 77 w 116"/>
                <a:gd name="T51" fmla="*/ 41 h 45"/>
                <a:gd name="T52" fmla="*/ 86 w 116"/>
                <a:gd name="T53" fmla="*/ 34 h 45"/>
                <a:gd name="T54" fmla="*/ 88 w 116"/>
                <a:gd name="T55" fmla="*/ 32 h 45"/>
                <a:gd name="T56" fmla="*/ 92 w 116"/>
                <a:gd name="T57" fmla="*/ 28 h 45"/>
                <a:gd name="T58" fmla="*/ 92 w 116"/>
                <a:gd name="T59" fmla="*/ 23 h 45"/>
                <a:gd name="T60" fmla="*/ 96 w 116"/>
                <a:gd name="T61" fmla="*/ 26 h 45"/>
                <a:gd name="T62" fmla="*/ 101 w 116"/>
                <a:gd name="T63" fmla="*/ 23 h 45"/>
                <a:gd name="T64" fmla="*/ 105 w 116"/>
                <a:gd name="T65" fmla="*/ 21 h 45"/>
                <a:gd name="T66" fmla="*/ 107 w 116"/>
                <a:gd name="T67" fmla="*/ 21 h 45"/>
                <a:gd name="T68" fmla="*/ 116 w 116"/>
                <a:gd name="T69" fmla="*/ 17 h 45"/>
                <a:gd name="T70" fmla="*/ 116 w 116"/>
                <a:gd name="T71" fmla="*/ 9 h 45"/>
                <a:gd name="T72" fmla="*/ 112 w 116"/>
                <a:gd name="T73" fmla="*/ 0 h 45"/>
                <a:gd name="T74" fmla="*/ 105 w 116"/>
                <a:gd name="T75" fmla="*/ 0 h 45"/>
                <a:gd name="T76" fmla="*/ 101 w 116"/>
                <a:gd name="T77" fmla="*/ 2 h 45"/>
                <a:gd name="T78" fmla="*/ 90 w 116"/>
                <a:gd name="T79" fmla="*/ 2 h 45"/>
                <a:gd name="T80" fmla="*/ 86 w 116"/>
                <a:gd name="T81" fmla="*/ 0 h 45"/>
                <a:gd name="T82" fmla="*/ 71 w 116"/>
                <a:gd name="T83" fmla="*/ 0 h 45"/>
                <a:gd name="T84" fmla="*/ 68 w 116"/>
                <a:gd name="T85" fmla="*/ 4 h 45"/>
                <a:gd name="T86" fmla="*/ 68 w 116"/>
                <a:gd name="T87" fmla="*/ 8 h 45"/>
                <a:gd name="T88" fmla="*/ 68 w 116"/>
                <a:gd name="T89" fmla="*/ 8 h 45"/>
                <a:gd name="T90" fmla="*/ 64 w 116"/>
                <a:gd name="T91" fmla="*/ 8 h 45"/>
                <a:gd name="T92" fmla="*/ 58 w 116"/>
                <a:gd name="T93" fmla="*/ 6 h 45"/>
                <a:gd name="T94" fmla="*/ 53 w 116"/>
                <a:gd name="T95" fmla="*/ 8 h 45"/>
                <a:gd name="T96" fmla="*/ 49 w 116"/>
                <a:gd name="T97" fmla="*/ 11 h 45"/>
                <a:gd name="T98" fmla="*/ 49 w 116"/>
                <a:gd name="T99" fmla="*/ 11 h 45"/>
                <a:gd name="T100" fmla="*/ 45 w 116"/>
                <a:gd name="T101" fmla="*/ 11 h 45"/>
                <a:gd name="T102" fmla="*/ 45 w 116"/>
                <a:gd name="T103" fmla="*/ 15 h 45"/>
                <a:gd name="T104" fmla="*/ 45 w 116"/>
                <a:gd name="T105" fmla="*/ 15 h 45"/>
                <a:gd name="T106" fmla="*/ 32 w 116"/>
                <a:gd name="T107" fmla="*/ 15 h 45"/>
                <a:gd name="T108" fmla="*/ 27 w 116"/>
                <a:gd name="T109" fmla="*/ 17 h 45"/>
                <a:gd name="T110" fmla="*/ 27 w 116"/>
                <a:gd name="T111" fmla="*/ 19 h 45"/>
                <a:gd name="T112" fmla="*/ 10 w 116"/>
                <a:gd name="T113" fmla="*/ 19 h 45"/>
                <a:gd name="T114" fmla="*/ 6 w 116"/>
                <a:gd name="T115" fmla="*/ 21 h 45"/>
                <a:gd name="T116" fmla="*/ 2 w 116"/>
                <a:gd name="T117" fmla="*/ 23 h 45"/>
                <a:gd name="T118" fmla="*/ 0 w 116"/>
                <a:gd name="T119" fmla="*/ 28 h 45"/>
                <a:gd name="T120" fmla="*/ 2 w 116"/>
                <a:gd name="T121" fmla="*/ 32 h 45"/>
                <a:gd name="T122" fmla="*/ 8 w 116"/>
                <a:gd name="T123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45">
                  <a:moveTo>
                    <a:pt x="8" y="34"/>
                  </a:moveTo>
                  <a:lnTo>
                    <a:pt x="12" y="34"/>
                  </a:lnTo>
                  <a:lnTo>
                    <a:pt x="17" y="32"/>
                  </a:lnTo>
                  <a:lnTo>
                    <a:pt x="25" y="32"/>
                  </a:lnTo>
                  <a:lnTo>
                    <a:pt x="32" y="28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5" y="30"/>
                  </a:lnTo>
                  <a:lnTo>
                    <a:pt x="51" y="28"/>
                  </a:lnTo>
                  <a:lnTo>
                    <a:pt x="53" y="28"/>
                  </a:lnTo>
                  <a:lnTo>
                    <a:pt x="62" y="24"/>
                  </a:lnTo>
                  <a:lnTo>
                    <a:pt x="68" y="23"/>
                  </a:lnTo>
                  <a:lnTo>
                    <a:pt x="71" y="19"/>
                  </a:lnTo>
                  <a:lnTo>
                    <a:pt x="75" y="19"/>
                  </a:lnTo>
                  <a:lnTo>
                    <a:pt x="81" y="15"/>
                  </a:lnTo>
                  <a:lnTo>
                    <a:pt x="86" y="19"/>
                  </a:lnTo>
                  <a:lnTo>
                    <a:pt x="92" y="23"/>
                  </a:lnTo>
                  <a:lnTo>
                    <a:pt x="88" y="23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79" y="26"/>
                  </a:lnTo>
                  <a:lnTo>
                    <a:pt x="75" y="32"/>
                  </a:lnTo>
                  <a:lnTo>
                    <a:pt x="71" y="36"/>
                  </a:lnTo>
                  <a:lnTo>
                    <a:pt x="68" y="45"/>
                  </a:lnTo>
                  <a:lnTo>
                    <a:pt x="77" y="41"/>
                  </a:lnTo>
                  <a:lnTo>
                    <a:pt x="86" y="34"/>
                  </a:lnTo>
                  <a:lnTo>
                    <a:pt x="88" y="32"/>
                  </a:lnTo>
                  <a:lnTo>
                    <a:pt x="92" y="28"/>
                  </a:lnTo>
                  <a:lnTo>
                    <a:pt x="92" y="23"/>
                  </a:lnTo>
                  <a:lnTo>
                    <a:pt x="96" y="26"/>
                  </a:lnTo>
                  <a:lnTo>
                    <a:pt x="101" y="23"/>
                  </a:lnTo>
                  <a:lnTo>
                    <a:pt x="105" y="21"/>
                  </a:lnTo>
                  <a:lnTo>
                    <a:pt x="107" y="21"/>
                  </a:lnTo>
                  <a:lnTo>
                    <a:pt x="116" y="17"/>
                  </a:lnTo>
                  <a:lnTo>
                    <a:pt x="116" y="9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101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68" y="4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4" y="8"/>
                  </a:lnTo>
                  <a:lnTo>
                    <a:pt x="58" y="6"/>
                  </a:lnTo>
                  <a:lnTo>
                    <a:pt x="53" y="8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32" y="15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10" y="19"/>
                  </a:lnTo>
                  <a:lnTo>
                    <a:pt x="6" y="21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8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64" name="Freeform 269"/>
            <p:cNvSpPr>
              <a:spLocks/>
            </p:cNvSpPr>
            <p:nvPr/>
          </p:nvSpPr>
          <p:spPr bwMode="auto">
            <a:xfrm>
              <a:off x="1728735" y="7603156"/>
              <a:ext cx="39331" cy="22288"/>
            </a:xfrm>
            <a:custGeom>
              <a:avLst/>
              <a:gdLst>
                <a:gd name="T0" fmla="*/ 9 w 30"/>
                <a:gd name="T1" fmla="*/ 15 h 17"/>
                <a:gd name="T2" fmla="*/ 13 w 30"/>
                <a:gd name="T3" fmla="*/ 14 h 17"/>
                <a:gd name="T4" fmla="*/ 16 w 30"/>
                <a:gd name="T5" fmla="*/ 12 h 17"/>
                <a:gd name="T6" fmla="*/ 18 w 30"/>
                <a:gd name="T7" fmla="*/ 12 h 17"/>
                <a:gd name="T8" fmla="*/ 20 w 30"/>
                <a:gd name="T9" fmla="*/ 10 h 17"/>
                <a:gd name="T10" fmla="*/ 28 w 30"/>
                <a:gd name="T11" fmla="*/ 8 h 17"/>
                <a:gd name="T12" fmla="*/ 22 w 30"/>
                <a:gd name="T13" fmla="*/ 8 h 17"/>
                <a:gd name="T14" fmla="*/ 30 w 30"/>
                <a:gd name="T15" fmla="*/ 0 h 17"/>
                <a:gd name="T16" fmla="*/ 16 w 30"/>
                <a:gd name="T17" fmla="*/ 8 h 17"/>
                <a:gd name="T18" fmla="*/ 2 w 30"/>
                <a:gd name="T19" fmla="*/ 8 h 17"/>
                <a:gd name="T20" fmla="*/ 0 w 30"/>
                <a:gd name="T21" fmla="*/ 12 h 17"/>
                <a:gd name="T22" fmla="*/ 0 w 30"/>
                <a:gd name="T23" fmla="*/ 17 h 17"/>
                <a:gd name="T24" fmla="*/ 5 w 30"/>
                <a:gd name="T25" fmla="*/ 17 h 17"/>
                <a:gd name="T26" fmla="*/ 9 w 30"/>
                <a:gd name="T2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7">
                  <a:moveTo>
                    <a:pt x="9" y="15"/>
                  </a:moveTo>
                  <a:lnTo>
                    <a:pt x="13" y="14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8" y="8"/>
                  </a:lnTo>
                  <a:lnTo>
                    <a:pt x="22" y="8"/>
                  </a:lnTo>
                  <a:lnTo>
                    <a:pt x="30" y="0"/>
                  </a:lnTo>
                  <a:lnTo>
                    <a:pt x="16" y="8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65" name="Freeform 270"/>
            <p:cNvSpPr>
              <a:spLocks/>
            </p:cNvSpPr>
            <p:nvPr/>
          </p:nvSpPr>
          <p:spPr bwMode="auto">
            <a:xfrm>
              <a:off x="1836239" y="7506140"/>
              <a:ext cx="224186" cy="87839"/>
            </a:xfrm>
            <a:custGeom>
              <a:avLst/>
              <a:gdLst>
                <a:gd name="T0" fmla="*/ 22 w 171"/>
                <a:gd name="T1" fmla="*/ 50 h 67"/>
                <a:gd name="T2" fmla="*/ 28 w 171"/>
                <a:gd name="T3" fmla="*/ 54 h 67"/>
                <a:gd name="T4" fmla="*/ 30 w 171"/>
                <a:gd name="T5" fmla="*/ 56 h 67"/>
                <a:gd name="T6" fmla="*/ 35 w 171"/>
                <a:gd name="T7" fmla="*/ 63 h 67"/>
                <a:gd name="T8" fmla="*/ 41 w 171"/>
                <a:gd name="T9" fmla="*/ 67 h 67"/>
                <a:gd name="T10" fmla="*/ 45 w 171"/>
                <a:gd name="T11" fmla="*/ 67 h 67"/>
                <a:gd name="T12" fmla="*/ 48 w 171"/>
                <a:gd name="T13" fmla="*/ 65 h 67"/>
                <a:gd name="T14" fmla="*/ 73 w 171"/>
                <a:gd name="T15" fmla="*/ 65 h 67"/>
                <a:gd name="T16" fmla="*/ 80 w 171"/>
                <a:gd name="T17" fmla="*/ 61 h 67"/>
                <a:gd name="T18" fmla="*/ 89 w 171"/>
                <a:gd name="T19" fmla="*/ 52 h 67"/>
                <a:gd name="T20" fmla="*/ 89 w 171"/>
                <a:gd name="T21" fmla="*/ 45 h 67"/>
                <a:gd name="T22" fmla="*/ 91 w 171"/>
                <a:gd name="T23" fmla="*/ 43 h 67"/>
                <a:gd name="T24" fmla="*/ 95 w 171"/>
                <a:gd name="T25" fmla="*/ 43 h 67"/>
                <a:gd name="T26" fmla="*/ 117 w 171"/>
                <a:gd name="T27" fmla="*/ 35 h 67"/>
                <a:gd name="T28" fmla="*/ 119 w 171"/>
                <a:gd name="T29" fmla="*/ 35 h 67"/>
                <a:gd name="T30" fmla="*/ 125 w 171"/>
                <a:gd name="T31" fmla="*/ 32 h 67"/>
                <a:gd name="T32" fmla="*/ 130 w 171"/>
                <a:gd name="T33" fmla="*/ 28 h 67"/>
                <a:gd name="T34" fmla="*/ 142 w 171"/>
                <a:gd name="T35" fmla="*/ 26 h 67"/>
                <a:gd name="T36" fmla="*/ 149 w 171"/>
                <a:gd name="T37" fmla="*/ 24 h 67"/>
                <a:gd name="T38" fmla="*/ 171 w 171"/>
                <a:gd name="T39" fmla="*/ 17 h 67"/>
                <a:gd name="T40" fmla="*/ 158 w 171"/>
                <a:gd name="T41" fmla="*/ 11 h 67"/>
                <a:gd name="T42" fmla="*/ 151 w 171"/>
                <a:gd name="T43" fmla="*/ 9 h 67"/>
                <a:gd name="T44" fmla="*/ 145 w 171"/>
                <a:gd name="T45" fmla="*/ 7 h 67"/>
                <a:gd name="T46" fmla="*/ 140 w 171"/>
                <a:gd name="T47" fmla="*/ 7 h 67"/>
                <a:gd name="T48" fmla="*/ 127 w 171"/>
                <a:gd name="T49" fmla="*/ 4 h 67"/>
                <a:gd name="T50" fmla="*/ 123 w 171"/>
                <a:gd name="T51" fmla="*/ 4 h 67"/>
                <a:gd name="T52" fmla="*/ 119 w 171"/>
                <a:gd name="T53" fmla="*/ 5 h 67"/>
                <a:gd name="T54" fmla="*/ 112 w 171"/>
                <a:gd name="T55" fmla="*/ 7 h 67"/>
                <a:gd name="T56" fmla="*/ 100 w 171"/>
                <a:gd name="T57" fmla="*/ 7 h 67"/>
                <a:gd name="T58" fmla="*/ 91 w 171"/>
                <a:gd name="T59" fmla="*/ 4 h 67"/>
                <a:gd name="T60" fmla="*/ 87 w 171"/>
                <a:gd name="T61" fmla="*/ 2 h 67"/>
                <a:gd name="T62" fmla="*/ 80 w 171"/>
                <a:gd name="T63" fmla="*/ 0 h 67"/>
                <a:gd name="T64" fmla="*/ 28 w 171"/>
                <a:gd name="T65" fmla="*/ 0 h 67"/>
                <a:gd name="T66" fmla="*/ 20 w 171"/>
                <a:gd name="T67" fmla="*/ 4 h 67"/>
                <a:gd name="T68" fmla="*/ 31 w 171"/>
                <a:gd name="T69" fmla="*/ 15 h 67"/>
                <a:gd name="T70" fmla="*/ 33 w 171"/>
                <a:gd name="T71" fmla="*/ 17 h 67"/>
                <a:gd name="T72" fmla="*/ 31 w 171"/>
                <a:gd name="T73" fmla="*/ 18 h 67"/>
                <a:gd name="T74" fmla="*/ 28 w 171"/>
                <a:gd name="T75" fmla="*/ 18 h 67"/>
                <a:gd name="T76" fmla="*/ 28 w 171"/>
                <a:gd name="T77" fmla="*/ 20 h 67"/>
                <a:gd name="T78" fmla="*/ 24 w 171"/>
                <a:gd name="T79" fmla="*/ 22 h 67"/>
                <a:gd name="T80" fmla="*/ 24 w 171"/>
                <a:gd name="T81" fmla="*/ 28 h 67"/>
                <a:gd name="T82" fmla="*/ 22 w 171"/>
                <a:gd name="T83" fmla="*/ 30 h 67"/>
                <a:gd name="T84" fmla="*/ 22 w 171"/>
                <a:gd name="T85" fmla="*/ 32 h 67"/>
                <a:gd name="T86" fmla="*/ 18 w 171"/>
                <a:gd name="T87" fmla="*/ 30 h 67"/>
                <a:gd name="T88" fmla="*/ 15 w 171"/>
                <a:gd name="T89" fmla="*/ 30 h 67"/>
                <a:gd name="T90" fmla="*/ 15 w 171"/>
                <a:gd name="T91" fmla="*/ 35 h 67"/>
                <a:gd name="T92" fmla="*/ 13 w 171"/>
                <a:gd name="T93" fmla="*/ 35 h 67"/>
                <a:gd name="T94" fmla="*/ 5 w 171"/>
                <a:gd name="T95" fmla="*/ 39 h 67"/>
                <a:gd name="T96" fmla="*/ 0 w 171"/>
                <a:gd name="T97" fmla="*/ 48 h 67"/>
                <a:gd name="T98" fmla="*/ 17 w 171"/>
                <a:gd name="T99" fmla="*/ 48 h 67"/>
                <a:gd name="T100" fmla="*/ 22 w 171"/>
                <a:gd name="T101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" h="67">
                  <a:moveTo>
                    <a:pt x="22" y="50"/>
                  </a:moveTo>
                  <a:lnTo>
                    <a:pt x="28" y="54"/>
                  </a:lnTo>
                  <a:lnTo>
                    <a:pt x="30" y="56"/>
                  </a:lnTo>
                  <a:lnTo>
                    <a:pt x="35" y="63"/>
                  </a:lnTo>
                  <a:lnTo>
                    <a:pt x="41" y="67"/>
                  </a:lnTo>
                  <a:lnTo>
                    <a:pt x="45" y="67"/>
                  </a:lnTo>
                  <a:lnTo>
                    <a:pt x="48" y="65"/>
                  </a:lnTo>
                  <a:lnTo>
                    <a:pt x="73" y="65"/>
                  </a:lnTo>
                  <a:lnTo>
                    <a:pt x="80" y="61"/>
                  </a:lnTo>
                  <a:lnTo>
                    <a:pt x="89" y="52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5" y="43"/>
                  </a:lnTo>
                  <a:lnTo>
                    <a:pt x="117" y="35"/>
                  </a:lnTo>
                  <a:lnTo>
                    <a:pt x="119" y="35"/>
                  </a:lnTo>
                  <a:lnTo>
                    <a:pt x="125" y="32"/>
                  </a:lnTo>
                  <a:lnTo>
                    <a:pt x="130" y="28"/>
                  </a:lnTo>
                  <a:lnTo>
                    <a:pt x="142" y="26"/>
                  </a:lnTo>
                  <a:lnTo>
                    <a:pt x="149" y="24"/>
                  </a:lnTo>
                  <a:lnTo>
                    <a:pt x="171" y="17"/>
                  </a:lnTo>
                  <a:lnTo>
                    <a:pt x="158" y="11"/>
                  </a:lnTo>
                  <a:lnTo>
                    <a:pt x="151" y="9"/>
                  </a:lnTo>
                  <a:lnTo>
                    <a:pt x="145" y="7"/>
                  </a:lnTo>
                  <a:lnTo>
                    <a:pt x="140" y="7"/>
                  </a:lnTo>
                  <a:lnTo>
                    <a:pt x="127" y="4"/>
                  </a:lnTo>
                  <a:lnTo>
                    <a:pt x="123" y="4"/>
                  </a:lnTo>
                  <a:lnTo>
                    <a:pt x="119" y="5"/>
                  </a:lnTo>
                  <a:lnTo>
                    <a:pt x="112" y="7"/>
                  </a:lnTo>
                  <a:lnTo>
                    <a:pt x="100" y="7"/>
                  </a:lnTo>
                  <a:lnTo>
                    <a:pt x="91" y="4"/>
                  </a:lnTo>
                  <a:lnTo>
                    <a:pt x="87" y="2"/>
                  </a:lnTo>
                  <a:lnTo>
                    <a:pt x="80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1" y="18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5" y="39"/>
                  </a:lnTo>
                  <a:lnTo>
                    <a:pt x="0" y="48"/>
                  </a:lnTo>
                  <a:lnTo>
                    <a:pt x="17" y="48"/>
                  </a:lnTo>
                  <a:lnTo>
                    <a:pt x="22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66" name="Freeform 271"/>
            <p:cNvSpPr>
              <a:spLocks/>
            </p:cNvSpPr>
            <p:nvPr/>
          </p:nvSpPr>
          <p:spPr bwMode="auto">
            <a:xfrm>
              <a:off x="6230801" y="7508762"/>
              <a:ext cx="36709" cy="11800"/>
            </a:xfrm>
            <a:custGeom>
              <a:avLst/>
              <a:gdLst>
                <a:gd name="T0" fmla="*/ 7 w 28"/>
                <a:gd name="T1" fmla="*/ 0 h 9"/>
                <a:gd name="T2" fmla="*/ 0 w 28"/>
                <a:gd name="T3" fmla="*/ 3 h 9"/>
                <a:gd name="T4" fmla="*/ 7 w 28"/>
                <a:gd name="T5" fmla="*/ 7 h 9"/>
                <a:gd name="T6" fmla="*/ 13 w 28"/>
                <a:gd name="T7" fmla="*/ 7 h 9"/>
                <a:gd name="T8" fmla="*/ 18 w 28"/>
                <a:gd name="T9" fmla="*/ 9 h 9"/>
                <a:gd name="T10" fmla="*/ 24 w 28"/>
                <a:gd name="T11" fmla="*/ 9 h 9"/>
                <a:gd name="T12" fmla="*/ 24 w 28"/>
                <a:gd name="T13" fmla="*/ 7 h 9"/>
                <a:gd name="T14" fmla="*/ 28 w 28"/>
                <a:gd name="T15" fmla="*/ 7 h 9"/>
                <a:gd name="T16" fmla="*/ 24 w 28"/>
                <a:gd name="T17" fmla="*/ 2 h 9"/>
                <a:gd name="T18" fmla="*/ 16 w 28"/>
                <a:gd name="T19" fmla="*/ 0 h 9"/>
                <a:gd name="T20" fmla="*/ 7 w 2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9">
                  <a:moveTo>
                    <a:pt x="7" y="0"/>
                  </a:moveTo>
                  <a:lnTo>
                    <a:pt x="0" y="3"/>
                  </a:lnTo>
                  <a:lnTo>
                    <a:pt x="7" y="7"/>
                  </a:lnTo>
                  <a:lnTo>
                    <a:pt x="13" y="7"/>
                  </a:lnTo>
                  <a:lnTo>
                    <a:pt x="18" y="9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67" name="Freeform 272"/>
            <p:cNvSpPr>
              <a:spLocks/>
            </p:cNvSpPr>
            <p:nvPr/>
          </p:nvSpPr>
          <p:spPr bwMode="auto">
            <a:xfrm>
              <a:off x="6215069" y="7464187"/>
              <a:ext cx="18354" cy="7866"/>
            </a:xfrm>
            <a:custGeom>
              <a:avLst/>
              <a:gdLst>
                <a:gd name="T0" fmla="*/ 14 w 14"/>
                <a:gd name="T1" fmla="*/ 0 h 6"/>
                <a:gd name="T2" fmla="*/ 0 w 14"/>
                <a:gd name="T3" fmla="*/ 0 h 6"/>
                <a:gd name="T4" fmla="*/ 0 w 14"/>
                <a:gd name="T5" fmla="*/ 4 h 6"/>
                <a:gd name="T6" fmla="*/ 14 w 14"/>
                <a:gd name="T7" fmla="*/ 6 h 6"/>
                <a:gd name="T8" fmla="*/ 14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68" name="Freeform 273"/>
            <p:cNvSpPr>
              <a:spLocks/>
            </p:cNvSpPr>
            <p:nvPr/>
          </p:nvSpPr>
          <p:spPr bwMode="auto">
            <a:xfrm>
              <a:off x="6220313" y="7483853"/>
              <a:ext cx="10488" cy="17044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13 h 13"/>
                <a:gd name="T4" fmla="*/ 8 w 8"/>
                <a:gd name="T5" fmla="*/ 0 h 13"/>
                <a:gd name="T6" fmla="*/ 0 w 8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8" y="13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69" name="Freeform 274"/>
            <p:cNvSpPr>
              <a:spLocks/>
            </p:cNvSpPr>
            <p:nvPr/>
          </p:nvSpPr>
          <p:spPr bwMode="auto">
            <a:xfrm>
              <a:off x="6157384" y="7495652"/>
              <a:ext cx="19666" cy="10488"/>
            </a:xfrm>
            <a:custGeom>
              <a:avLst/>
              <a:gdLst>
                <a:gd name="T0" fmla="*/ 15 w 15"/>
                <a:gd name="T1" fmla="*/ 4 h 8"/>
                <a:gd name="T2" fmla="*/ 3 w 15"/>
                <a:gd name="T3" fmla="*/ 0 h 8"/>
                <a:gd name="T4" fmla="*/ 0 w 15"/>
                <a:gd name="T5" fmla="*/ 8 h 8"/>
                <a:gd name="T6" fmla="*/ 9 w 15"/>
                <a:gd name="T7" fmla="*/ 8 h 8"/>
                <a:gd name="T8" fmla="*/ 15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5" y="4"/>
                  </a:moveTo>
                  <a:lnTo>
                    <a:pt x="3" y="0"/>
                  </a:lnTo>
                  <a:lnTo>
                    <a:pt x="0" y="8"/>
                  </a:lnTo>
                  <a:lnTo>
                    <a:pt x="9" y="8"/>
                  </a:ln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70" name="Freeform 275"/>
            <p:cNvSpPr>
              <a:spLocks/>
            </p:cNvSpPr>
            <p:nvPr/>
          </p:nvSpPr>
          <p:spPr bwMode="auto">
            <a:xfrm>
              <a:off x="6161317" y="7331774"/>
              <a:ext cx="10488" cy="15732"/>
            </a:xfrm>
            <a:custGeom>
              <a:avLst/>
              <a:gdLst>
                <a:gd name="T0" fmla="*/ 8 w 8"/>
                <a:gd name="T1" fmla="*/ 4 h 12"/>
                <a:gd name="T2" fmla="*/ 0 w 8"/>
                <a:gd name="T3" fmla="*/ 0 h 12"/>
                <a:gd name="T4" fmla="*/ 0 w 8"/>
                <a:gd name="T5" fmla="*/ 12 h 12"/>
                <a:gd name="T6" fmla="*/ 6 w 8"/>
                <a:gd name="T7" fmla="*/ 12 h 12"/>
                <a:gd name="T8" fmla="*/ 8 w 8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71" name="Freeform 276"/>
            <p:cNvSpPr>
              <a:spLocks/>
            </p:cNvSpPr>
            <p:nvPr/>
          </p:nvSpPr>
          <p:spPr bwMode="auto">
            <a:xfrm>
              <a:off x="6234735" y="7461565"/>
              <a:ext cx="22288" cy="10488"/>
            </a:xfrm>
            <a:custGeom>
              <a:avLst/>
              <a:gdLst>
                <a:gd name="T0" fmla="*/ 17 w 17"/>
                <a:gd name="T1" fmla="*/ 8 h 8"/>
                <a:gd name="T2" fmla="*/ 17 w 17"/>
                <a:gd name="T3" fmla="*/ 2 h 8"/>
                <a:gd name="T4" fmla="*/ 10 w 17"/>
                <a:gd name="T5" fmla="*/ 2 h 8"/>
                <a:gd name="T6" fmla="*/ 8 w 17"/>
                <a:gd name="T7" fmla="*/ 0 h 8"/>
                <a:gd name="T8" fmla="*/ 0 w 17"/>
                <a:gd name="T9" fmla="*/ 0 h 8"/>
                <a:gd name="T10" fmla="*/ 0 w 17"/>
                <a:gd name="T11" fmla="*/ 6 h 8"/>
                <a:gd name="T12" fmla="*/ 6 w 17"/>
                <a:gd name="T13" fmla="*/ 8 h 8"/>
                <a:gd name="T14" fmla="*/ 17 w 17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7" y="8"/>
                  </a:moveTo>
                  <a:lnTo>
                    <a:pt x="17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8"/>
                  </a:ln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72" name="Freeform 277"/>
            <p:cNvSpPr>
              <a:spLocks/>
            </p:cNvSpPr>
            <p:nvPr/>
          </p:nvSpPr>
          <p:spPr bwMode="auto">
            <a:xfrm>
              <a:off x="6426145" y="7327841"/>
              <a:ext cx="169123" cy="73418"/>
            </a:xfrm>
            <a:custGeom>
              <a:avLst/>
              <a:gdLst>
                <a:gd name="T0" fmla="*/ 28 w 129"/>
                <a:gd name="T1" fmla="*/ 29 h 56"/>
                <a:gd name="T2" fmla="*/ 24 w 129"/>
                <a:gd name="T3" fmla="*/ 28 h 56"/>
                <a:gd name="T4" fmla="*/ 30 w 129"/>
                <a:gd name="T5" fmla="*/ 28 h 56"/>
                <a:gd name="T6" fmla="*/ 47 w 129"/>
                <a:gd name="T7" fmla="*/ 29 h 56"/>
                <a:gd name="T8" fmla="*/ 54 w 129"/>
                <a:gd name="T9" fmla="*/ 28 h 56"/>
                <a:gd name="T10" fmla="*/ 48 w 129"/>
                <a:gd name="T11" fmla="*/ 31 h 56"/>
                <a:gd name="T12" fmla="*/ 47 w 129"/>
                <a:gd name="T13" fmla="*/ 41 h 56"/>
                <a:gd name="T14" fmla="*/ 54 w 129"/>
                <a:gd name="T15" fmla="*/ 46 h 56"/>
                <a:gd name="T16" fmla="*/ 86 w 129"/>
                <a:gd name="T17" fmla="*/ 48 h 56"/>
                <a:gd name="T18" fmla="*/ 91 w 129"/>
                <a:gd name="T19" fmla="*/ 52 h 56"/>
                <a:gd name="T20" fmla="*/ 99 w 129"/>
                <a:gd name="T21" fmla="*/ 54 h 56"/>
                <a:gd name="T22" fmla="*/ 106 w 129"/>
                <a:gd name="T23" fmla="*/ 52 h 56"/>
                <a:gd name="T24" fmla="*/ 112 w 129"/>
                <a:gd name="T25" fmla="*/ 56 h 56"/>
                <a:gd name="T26" fmla="*/ 117 w 129"/>
                <a:gd name="T27" fmla="*/ 54 h 56"/>
                <a:gd name="T28" fmla="*/ 129 w 129"/>
                <a:gd name="T29" fmla="*/ 50 h 56"/>
                <a:gd name="T30" fmla="*/ 127 w 129"/>
                <a:gd name="T31" fmla="*/ 37 h 56"/>
                <a:gd name="T32" fmla="*/ 123 w 129"/>
                <a:gd name="T33" fmla="*/ 33 h 56"/>
                <a:gd name="T34" fmla="*/ 116 w 129"/>
                <a:gd name="T35" fmla="*/ 26 h 56"/>
                <a:gd name="T36" fmla="*/ 110 w 129"/>
                <a:gd name="T37" fmla="*/ 26 h 56"/>
                <a:gd name="T38" fmla="*/ 101 w 129"/>
                <a:gd name="T39" fmla="*/ 28 h 56"/>
                <a:gd name="T40" fmla="*/ 95 w 129"/>
                <a:gd name="T41" fmla="*/ 28 h 56"/>
                <a:gd name="T42" fmla="*/ 101 w 129"/>
                <a:gd name="T43" fmla="*/ 18 h 56"/>
                <a:gd name="T44" fmla="*/ 93 w 129"/>
                <a:gd name="T45" fmla="*/ 9 h 56"/>
                <a:gd name="T46" fmla="*/ 80 w 129"/>
                <a:gd name="T47" fmla="*/ 7 h 56"/>
                <a:gd name="T48" fmla="*/ 75 w 129"/>
                <a:gd name="T49" fmla="*/ 5 h 56"/>
                <a:gd name="T50" fmla="*/ 69 w 129"/>
                <a:gd name="T51" fmla="*/ 2 h 56"/>
                <a:gd name="T52" fmla="*/ 63 w 129"/>
                <a:gd name="T53" fmla="*/ 0 h 56"/>
                <a:gd name="T54" fmla="*/ 58 w 129"/>
                <a:gd name="T55" fmla="*/ 3 h 56"/>
                <a:gd name="T56" fmla="*/ 52 w 129"/>
                <a:gd name="T57" fmla="*/ 5 h 56"/>
                <a:gd name="T58" fmla="*/ 39 w 129"/>
                <a:gd name="T59" fmla="*/ 7 h 56"/>
                <a:gd name="T60" fmla="*/ 30 w 129"/>
                <a:gd name="T61" fmla="*/ 5 h 56"/>
                <a:gd name="T62" fmla="*/ 24 w 129"/>
                <a:gd name="T63" fmla="*/ 11 h 56"/>
                <a:gd name="T64" fmla="*/ 19 w 129"/>
                <a:gd name="T65" fmla="*/ 13 h 56"/>
                <a:gd name="T66" fmla="*/ 22 w 129"/>
                <a:gd name="T67" fmla="*/ 18 h 56"/>
                <a:gd name="T68" fmla="*/ 24 w 129"/>
                <a:gd name="T69" fmla="*/ 24 h 56"/>
                <a:gd name="T70" fmla="*/ 17 w 129"/>
                <a:gd name="T71" fmla="*/ 26 h 56"/>
                <a:gd name="T72" fmla="*/ 6 w 129"/>
                <a:gd name="T73" fmla="*/ 28 h 56"/>
                <a:gd name="T74" fmla="*/ 0 w 129"/>
                <a:gd name="T75" fmla="*/ 33 h 56"/>
                <a:gd name="T76" fmla="*/ 32 w 129"/>
                <a:gd name="T77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9" h="56">
                  <a:moveTo>
                    <a:pt x="32" y="37"/>
                  </a:moveTo>
                  <a:lnTo>
                    <a:pt x="28" y="29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30" y="28"/>
                  </a:lnTo>
                  <a:lnTo>
                    <a:pt x="37" y="29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54" y="28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5" y="33"/>
                  </a:lnTo>
                  <a:lnTo>
                    <a:pt x="47" y="41"/>
                  </a:lnTo>
                  <a:lnTo>
                    <a:pt x="50" y="41"/>
                  </a:lnTo>
                  <a:lnTo>
                    <a:pt x="54" y="46"/>
                  </a:lnTo>
                  <a:lnTo>
                    <a:pt x="60" y="48"/>
                  </a:lnTo>
                  <a:lnTo>
                    <a:pt x="86" y="48"/>
                  </a:lnTo>
                  <a:lnTo>
                    <a:pt x="89" y="50"/>
                  </a:lnTo>
                  <a:lnTo>
                    <a:pt x="91" y="52"/>
                  </a:lnTo>
                  <a:lnTo>
                    <a:pt x="97" y="54"/>
                  </a:lnTo>
                  <a:lnTo>
                    <a:pt x="99" y="54"/>
                  </a:lnTo>
                  <a:lnTo>
                    <a:pt x="101" y="52"/>
                  </a:lnTo>
                  <a:lnTo>
                    <a:pt x="106" y="52"/>
                  </a:lnTo>
                  <a:lnTo>
                    <a:pt x="110" y="56"/>
                  </a:lnTo>
                  <a:lnTo>
                    <a:pt x="112" y="56"/>
                  </a:lnTo>
                  <a:lnTo>
                    <a:pt x="116" y="54"/>
                  </a:lnTo>
                  <a:lnTo>
                    <a:pt x="117" y="54"/>
                  </a:lnTo>
                  <a:lnTo>
                    <a:pt x="121" y="50"/>
                  </a:lnTo>
                  <a:lnTo>
                    <a:pt x="129" y="50"/>
                  </a:lnTo>
                  <a:lnTo>
                    <a:pt x="129" y="41"/>
                  </a:lnTo>
                  <a:lnTo>
                    <a:pt x="127" y="37"/>
                  </a:lnTo>
                  <a:lnTo>
                    <a:pt x="123" y="35"/>
                  </a:lnTo>
                  <a:lnTo>
                    <a:pt x="123" y="33"/>
                  </a:lnTo>
                  <a:lnTo>
                    <a:pt x="119" y="31"/>
                  </a:lnTo>
                  <a:lnTo>
                    <a:pt x="116" y="26"/>
                  </a:lnTo>
                  <a:lnTo>
                    <a:pt x="110" y="22"/>
                  </a:lnTo>
                  <a:lnTo>
                    <a:pt x="110" y="26"/>
                  </a:lnTo>
                  <a:lnTo>
                    <a:pt x="106" y="28"/>
                  </a:lnTo>
                  <a:lnTo>
                    <a:pt x="101" y="28"/>
                  </a:lnTo>
                  <a:lnTo>
                    <a:pt x="97" y="26"/>
                  </a:lnTo>
                  <a:lnTo>
                    <a:pt x="95" y="28"/>
                  </a:lnTo>
                  <a:lnTo>
                    <a:pt x="95" y="22"/>
                  </a:lnTo>
                  <a:lnTo>
                    <a:pt x="101" y="18"/>
                  </a:lnTo>
                  <a:lnTo>
                    <a:pt x="106" y="15"/>
                  </a:lnTo>
                  <a:lnTo>
                    <a:pt x="93" y="9"/>
                  </a:lnTo>
                  <a:lnTo>
                    <a:pt x="86" y="7"/>
                  </a:lnTo>
                  <a:lnTo>
                    <a:pt x="80" y="7"/>
                  </a:lnTo>
                  <a:lnTo>
                    <a:pt x="76" y="5"/>
                  </a:lnTo>
                  <a:lnTo>
                    <a:pt x="75" y="5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0" y="2"/>
                  </a:lnTo>
                  <a:lnTo>
                    <a:pt x="58" y="3"/>
                  </a:lnTo>
                  <a:lnTo>
                    <a:pt x="54" y="3"/>
                  </a:lnTo>
                  <a:lnTo>
                    <a:pt x="52" y="5"/>
                  </a:lnTo>
                  <a:lnTo>
                    <a:pt x="45" y="5"/>
                  </a:lnTo>
                  <a:lnTo>
                    <a:pt x="39" y="7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4" y="2"/>
                  </a:lnTo>
                  <a:lnTo>
                    <a:pt x="24" y="11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17" y="26"/>
                  </a:lnTo>
                  <a:lnTo>
                    <a:pt x="7" y="26"/>
                  </a:lnTo>
                  <a:lnTo>
                    <a:pt x="6" y="28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9" y="37"/>
                  </a:lnTo>
                  <a:lnTo>
                    <a:pt x="32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73" name="Freeform 278"/>
            <p:cNvSpPr>
              <a:spLocks/>
            </p:cNvSpPr>
            <p:nvPr/>
          </p:nvSpPr>
          <p:spPr bwMode="auto">
            <a:xfrm>
              <a:off x="6372392" y="7427479"/>
              <a:ext cx="11800" cy="11800"/>
            </a:xfrm>
            <a:custGeom>
              <a:avLst/>
              <a:gdLst>
                <a:gd name="T0" fmla="*/ 9 w 9"/>
                <a:gd name="T1" fmla="*/ 8 h 9"/>
                <a:gd name="T2" fmla="*/ 9 w 9"/>
                <a:gd name="T3" fmla="*/ 4 h 9"/>
                <a:gd name="T4" fmla="*/ 5 w 9"/>
                <a:gd name="T5" fmla="*/ 0 h 9"/>
                <a:gd name="T6" fmla="*/ 2 w 9"/>
                <a:gd name="T7" fmla="*/ 0 h 9"/>
                <a:gd name="T8" fmla="*/ 0 w 9"/>
                <a:gd name="T9" fmla="*/ 4 h 9"/>
                <a:gd name="T10" fmla="*/ 0 w 9"/>
                <a:gd name="T11" fmla="*/ 9 h 9"/>
                <a:gd name="T12" fmla="*/ 4 w 9"/>
                <a:gd name="T13" fmla="*/ 9 h 9"/>
                <a:gd name="T14" fmla="*/ 9 w 9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9" y="8"/>
                  </a:moveTo>
                  <a:lnTo>
                    <a:pt x="9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74" name="Freeform 279"/>
            <p:cNvSpPr>
              <a:spLocks/>
            </p:cNvSpPr>
            <p:nvPr/>
          </p:nvSpPr>
          <p:spPr bwMode="auto">
            <a:xfrm>
              <a:off x="6142963" y="7534983"/>
              <a:ext cx="26221" cy="14422"/>
            </a:xfrm>
            <a:custGeom>
              <a:avLst/>
              <a:gdLst>
                <a:gd name="T0" fmla="*/ 14 w 20"/>
                <a:gd name="T1" fmla="*/ 8 h 11"/>
                <a:gd name="T2" fmla="*/ 16 w 20"/>
                <a:gd name="T3" fmla="*/ 8 h 11"/>
                <a:gd name="T4" fmla="*/ 20 w 20"/>
                <a:gd name="T5" fmla="*/ 4 h 11"/>
                <a:gd name="T6" fmla="*/ 20 w 20"/>
                <a:gd name="T7" fmla="*/ 0 h 11"/>
                <a:gd name="T8" fmla="*/ 13 w 20"/>
                <a:gd name="T9" fmla="*/ 0 h 11"/>
                <a:gd name="T10" fmla="*/ 7 w 20"/>
                <a:gd name="T11" fmla="*/ 6 h 11"/>
                <a:gd name="T12" fmla="*/ 7 w 20"/>
                <a:gd name="T13" fmla="*/ 6 h 11"/>
                <a:gd name="T14" fmla="*/ 0 w 20"/>
                <a:gd name="T15" fmla="*/ 6 h 11"/>
                <a:gd name="T16" fmla="*/ 11 w 20"/>
                <a:gd name="T17" fmla="*/ 11 h 11"/>
                <a:gd name="T18" fmla="*/ 14 w 20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1">
                  <a:moveTo>
                    <a:pt x="14" y="8"/>
                  </a:moveTo>
                  <a:lnTo>
                    <a:pt x="16" y="8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7" y="6"/>
                  </a:lnTo>
                  <a:lnTo>
                    <a:pt x="0" y="6"/>
                  </a:lnTo>
                  <a:lnTo>
                    <a:pt x="11" y="11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75" name="Freeform 280"/>
            <p:cNvSpPr>
              <a:spLocks/>
            </p:cNvSpPr>
            <p:nvPr/>
          </p:nvSpPr>
          <p:spPr bwMode="auto">
            <a:xfrm>
              <a:off x="6276688" y="7498274"/>
              <a:ext cx="11800" cy="10488"/>
            </a:xfrm>
            <a:custGeom>
              <a:avLst/>
              <a:gdLst>
                <a:gd name="T0" fmla="*/ 9 w 9"/>
                <a:gd name="T1" fmla="*/ 8 h 8"/>
                <a:gd name="T2" fmla="*/ 6 w 9"/>
                <a:gd name="T3" fmla="*/ 0 h 8"/>
                <a:gd name="T4" fmla="*/ 0 w 9"/>
                <a:gd name="T5" fmla="*/ 0 h 8"/>
                <a:gd name="T6" fmla="*/ 0 w 9"/>
                <a:gd name="T7" fmla="*/ 4 h 8"/>
                <a:gd name="T8" fmla="*/ 4 w 9"/>
                <a:gd name="T9" fmla="*/ 8 h 8"/>
                <a:gd name="T10" fmla="*/ 9 w 9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76" name="Freeform 281"/>
            <p:cNvSpPr>
              <a:spLocks/>
            </p:cNvSpPr>
            <p:nvPr/>
          </p:nvSpPr>
          <p:spPr bwMode="auto">
            <a:xfrm>
              <a:off x="6107565" y="7548093"/>
              <a:ext cx="27532" cy="17044"/>
            </a:xfrm>
            <a:custGeom>
              <a:avLst/>
              <a:gdLst>
                <a:gd name="T0" fmla="*/ 10 w 21"/>
                <a:gd name="T1" fmla="*/ 11 h 13"/>
                <a:gd name="T2" fmla="*/ 12 w 21"/>
                <a:gd name="T3" fmla="*/ 9 h 13"/>
                <a:gd name="T4" fmla="*/ 13 w 21"/>
                <a:gd name="T5" fmla="*/ 9 h 13"/>
                <a:gd name="T6" fmla="*/ 17 w 21"/>
                <a:gd name="T7" fmla="*/ 7 h 13"/>
                <a:gd name="T8" fmla="*/ 21 w 21"/>
                <a:gd name="T9" fmla="*/ 3 h 13"/>
                <a:gd name="T10" fmla="*/ 21 w 21"/>
                <a:gd name="T11" fmla="*/ 0 h 13"/>
                <a:gd name="T12" fmla="*/ 15 w 21"/>
                <a:gd name="T13" fmla="*/ 0 h 13"/>
                <a:gd name="T14" fmla="*/ 12 w 21"/>
                <a:gd name="T15" fmla="*/ 3 h 13"/>
                <a:gd name="T16" fmla="*/ 8 w 21"/>
                <a:gd name="T17" fmla="*/ 3 h 13"/>
                <a:gd name="T18" fmla="*/ 4 w 21"/>
                <a:gd name="T19" fmla="*/ 7 h 13"/>
                <a:gd name="T20" fmla="*/ 4 w 21"/>
                <a:gd name="T21" fmla="*/ 7 h 13"/>
                <a:gd name="T22" fmla="*/ 0 w 21"/>
                <a:gd name="T23" fmla="*/ 7 h 13"/>
                <a:gd name="T24" fmla="*/ 6 w 21"/>
                <a:gd name="T25" fmla="*/ 13 h 13"/>
                <a:gd name="T26" fmla="*/ 10 w 21"/>
                <a:gd name="T2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3">
                  <a:moveTo>
                    <a:pt x="10" y="11"/>
                  </a:moveTo>
                  <a:lnTo>
                    <a:pt x="12" y="9"/>
                  </a:lnTo>
                  <a:lnTo>
                    <a:pt x="13" y="9"/>
                  </a:lnTo>
                  <a:lnTo>
                    <a:pt x="17" y="7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6" y="13"/>
                  </a:lnTo>
                  <a:lnTo>
                    <a:pt x="1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77" name="Freeform 282"/>
            <p:cNvSpPr>
              <a:spLocks/>
            </p:cNvSpPr>
            <p:nvPr/>
          </p:nvSpPr>
          <p:spPr bwMode="auto">
            <a:xfrm>
              <a:off x="5795540" y="7314730"/>
              <a:ext cx="53753" cy="13110"/>
            </a:xfrm>
            <a:custGeom>
              <a:avLst/>
              <a:gdLst>
                <a:gd name="T0" fmla="*/ 18 w 41"/>
                <a:gd name="T1" fmla="*/ 8 h 10"/>
                <a:gd name="T2" fmla="*/ 33 w 41"/>
                <a:gd name="T3" fmla="*/ 8 h 10"/>
                <a:gd name="T4" fmla="*/ 41 w 41"/>
                <a:gd name="T5" fmla="*/ 4 h 10"/>
                <a:gd name="T6" fmla="*/ 33 w 41"/>
                <a:gd name="T7" fmla="*/ 0 h 10"/>
                <a:gd name="T8" fmla="*/ 11 w 41"/>
                <a:gd name="T9" fmla="*/ 0 h 10"/>
                <a:gd name="T10" fmla="*/ 7 w 41"/>
                <a:gd name="T11" fmla="*/ 2 h 10"/>
                <a:gd name="T12" fmla="*/ 5 w 41"/>
                <a:gd name="T13" fmla="*/ 4 h 10"/>
                <a:gd name="T14" fmla="*/ 0 w 41"/>
                <a:gd name="T15" fmla="*/ 4 h 10"/>
                <a:gd name="T16" fmla="*/ 0 w 41"/>
                <a:gd name="T17" fmla="*/ 10 h 10"/>
                <a:gd name="T18" fmla="*/ 11 w 41"/>
                <a:gd name="T19" fmla="*/ 10 h 10"/>
                <a:gd name="T20" fmla="*/ 18 w 41"/>
                <a:gd name="T2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0">
                  <a:moveTo>
                    <a:pt x="18" y="8"/>
                  </a:moveTo>
                  <a:lnTo>
                    <a:pt x="33" y="8"/>
                  </a:lnTo>
                  <a:lnTo>
                    <a:pt x="41" y="4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8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78" name="Freeform 283"/>
            <p:cNvSpPr>
              <a:spLocks/>
            </p:cNvSpPr>
            <p:nvPr/>
          </p:nvSpPr>
          <p:spPr bwMode="auto">
            <a:xfrm>
              <a:off x="5809962" y="7330463"/>
              <a:ext cx="68173" cy="18354"/>
            </a:xfrm>
            <a:custGeom>
              <a:avLst/>
              <a:gdLst>
                <a:gd name="T0" fmla="*/ 24 w 52"/>
                <a:gd name="T1" fmla="*/ 3 h 14"/>
                <a:gd name="T2" fmla="*/ 19 w 52"/>
                <a:gd name="T3" fmla="*/ 5 h 14"/>
                <a:gd name="T4" fmla="*/ 17 w 52"/>
                <a:gd name="T5" fmla="*/ 3 h 14"/>
                <a:gd name="T6" fmla="*/ 7 w 52"/>
                <a:gd name="T7" fmla="*/ 3 h 14"/>
                <a:gd name="T8" fmla="*/ 0 w 52"/>
                <a:gd name="T9" fmla="*/ 11 h 14"/>
                <a:gd name="T10" fmla="*/ 7 w 52"/>
                <a:gd name="T11" fmla="*/ 11 h 14"/>
                <a:gd name="T12" fmla="*/ 15 w 52"/>
                <a:gd name="T13" fmla="*/ 13 h 14"/>
                <a:gd name="T14" fmla="*/ 43 w 52"/>
                <a:gd name="T15" fmla="*/ 13 h 14"/>
                <a:gd name="T16" fmla="*/ 46 w 52"/>
                <a:gd name="T17" fmla="*/ 14 h 14"/>
                <a:gd name="T18" fmla="*/ 50 w 52"/>
                <a:gd name="T19" fmla="*/ 13 h 14"/>
                <a:gd name="T20" fmla="*/ 52 w 52"/>
                <a:gd name="T21" fmla="*/ 7 h 14"/>
                <a:gd name="T22" fmla="*/ 52 w 52"/>
                <a:gd name="T23" fmla="*/ 3 h 14"/>
                <a:gd name="T24" fmla="*/ 46 w 52"/>
                <a:gd name="T25" fmla="*/ 3 h 14"/>
                <a:gd name="T26" fmla="*/ 39 w 52"/>
                <a:gd name="T27" fmla="*/ 0 h 14"/>
                <a:gd name="T28" fmla="*/ 33 w 52"/>
                <a:gd name="T29" fmla="*/ 0 h 14"/>
                <a:gd name="T30" fmla="*/ 28 w 52"/>
                <a:gd name="T31" fmla="*/ 1 h 14"/>
                <a:gd name="T32" fmla="*/ 24 w 52"/>
                <a:gd name="T3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14">
                  <a:moveTo>
                    <a:pt x="24" y="3"/>
                  </a:moveTo>
                  <a:lnTo>
                    <a:pt x="19" y="5"/>
                  </a:lnTo>
                  <a:lnTo>
                    <a:pt x="17" y="3"/>
                  </a:lnTo>
                  <a:lnTo>
                    <a:pt x="7" y="3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5" y="13"/>
                  </a:lnTo>
                  <a:lnTo>
                    <a:pt x="43" y="13"/>
                  </a:lnTo>
                  <a:lnTo>
                    <a:pt x="46" y="14"/>
                  </a:lnTo>
                  <a:lnTo>
                    <a:pt x="50" y="13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4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79" name="Freeform 284"/>
            <p:cNvSpPr>
              <a:spLocks/>
            </p:cNvSpPr>
            <p:nvPr/>
          </p:nvSpPr>
          <p:spPr bwMode="auto">
            <a:xfrm>
              <a:off x="5631662" y="7310798"/>
              <a:ext cx="124548" cy="55063"/>
            </a:xfrm>
            <a:custGeom>
              <a:avLst/>
              <a:gdLst>
                <a:gd name="T0" fmla="*/ 7 w 95"/>
                <a:gd name="T1" fmla="*/ 28 h 42"/>
                <a:gd name="T2" fmla="*/ 13 w 95"/>
                <a:gd name="T3" fmla="*/ 29 h 42"/>
                <a:gd name="T4" fmla="*/ 16 w 95"/>
                <a:gd name="T5" fmla="*/ 31 h 42"/>
                <a:gd name="T6" fmla="*/ 22 w 95"/>
                <a:gd name="T7" fmla="*/ 28 h 42"/>
                <a:gd name="T8" fmla="*/ 28 w 95"/>
                <a:gd name="T9" fmla="*/ 31 h 42"/>
                <a:gd name="T10" fmla="*/ 31 w 95"/>
                <a:gd name="T11" fmla="*/ 29 h 42"/>
                <a:gd name="T12" fmla="*/ 44 w 95"/>
                <a:gd name="T13" fmla="*/ 28 h 42"/>
                <a:gd name="T14" fmla="*/ 46 w 95"/>
                <a:gd name="T15" fmla="*/ 31 h 42"/>
                <a:gd name="T16" fmla="*/ 39 w 95"/>
                <a:gd name="T17" fmla="*/ 33 h 42"/>
                <a:gd name="T18" fmla="*/ 33 w 95"/>
                <a:gd name="T19" fmla="*/ 35 h 42"/>
                <a:gd name="T20" fmla="*/ 35 w 95"/>
                <a:gd name="T21" fmla="*/ 41 h 42"/>
                <a:gd name="T22" fmla="*/ 48 w 95"/>
                <a:gd name="T23" fmla="*/ 33 h 42"/>
                <a:gd name="T24" fmla="*/ 52 w 95"/>
                <a:gd name="T25" fmla="*/ 37 h 42"/>
                <a:gd name="T26" fmla="*/ 52 w 95"/>
                <a:gd name="T27" fmla="*/ 37 h 42"/>
                <a:gd name="T28" fmla="*/ 63 w 95"/>
                <a:gd name="T29" fmla="*/ 39 h 42"/>
                <a:gd name="T30" fmla="*/ 58 w 95"/>
                <a:gd name="T31" fmla="*/ 29 h 42"/>
                <a:gd name="T32" fmla="*/ 56 w 95"/>
                <a:gd name="T33" fmla="*/ 28 h 42"/>
                <a:gd name="T34" fmla="*/ 61 w 95"/>
                <a:gd name="T35" fmla="*/ 29 h 42"/>
                <a:gd name="T36" fmla="*/ 80 w 95"/>
                <a:gd name="T37" fmla="*/ 28 h 42"/>
                <a:gd name="T38" fmla="*/ 85 w 95"/>
                <a:gd name="T39" fmla="*/ 24 h 42"/>
                <a:gd name="T40" fmla="*/ 78 w 95"/>
                <a:gd name="T41" fmla="*/ 20 h 42"/>
                <a:gd name="T42" fmla="*/ 74 w 95"/>
                <a:gd name="T43" fmla="*/ 20 h 42"/>
                <a:gd name="T44" fmla="*/ 74 w 95"/>
                <a:gd name="T45" fmla="*/ 18 h 42"/>
                <a:gd name="T46" fmla="*/ 71 w 95"/>
                <a:gd name="T47" fmla="*/ 13 h 42"/>
                <a:gd name="T48" fmla="*/ 67 w 95"/>
                <a:gd name="T49" fmla="*/ 11 h 42"/>
                <a:gd name="T50" fmla="*/ 84 w 95"/>
                <a:gd name="T51" fmla="*/ 9 h 42"/>
                <a:gd name="T52" fmla="*/ 93 w 95"/>
                <a:gd name="T53" fmla="*/ 5 h 42"/>
                <a:gd name="T54" fmla="*/ 95 w 95"/>
                <a:gd name="T55" fmla="*/ 0 h 42"/>
                <a:gd name="T56" fmla="*/ 85 w 95"/>
                <a:gd name="T57" fmla="*/ 1 h 42"/>
                <a:gd name="T58" fmla="*/ 63 w 95"/>
                <a:gd name="T59" fmla="*/ 3 h 42"/>
                <a:gd name="T60" fmla="*/ 56 w 95"/>
                <a:gd name="T61" fmla="*/ 7 h 42"/>
                <a:gd name="T62" fmla="*/ 46 w 95"/>
                <a:gd name="T63" fmla="*/ 9 h 42"/>
                <a:gd name="T64" fmla="*/ 43 w 95"/>
                <a:gd name="T65" fmla="*/ 13 h 42"/>
                <a:gd name="T66" fmla="*/ 30 w 95"/>
                <a:gd name="T67" fmla="*/ 11 h 42"/>
                <a:gd name="T68" fmla="*/ 24 w 95"/>
                <a:gd name="T69" fmla="*/ 15 h 42"/>
                <a:gd name="T70" fmla="*/ 20 w 95"/>
                <a:gd name="T71" fmla="*/ 16 h 42"/>
                <a:gd name="T72" fmla="*/ 11 w 95"/>
                <a:gd name="T73" fmla="*/ 15 h 42"/>
                <a:gd name="T74" fmla="*/ 0 w 95"/>
                <a:gd name="T75" fmla="*/ 20 h 42"/>
                <a:gd name="T76" fmla="*/ 3 w 95"/>
                <a:gd name="T77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42">
                  <a:moveTo>
                    <a:pt x="5" y="29"/>
                  </a:moveTo>
                  <a:lnTo>
                    <a:pt x="7" y="28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4" y="29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43" y="29"/>
                  </a:lnTo>
                  <a:lnTo>
                    <a:pt x="44" y="28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3" y="31"/>
                  </a:lnTo>
                  <a:lnTo>
                    <a:pt x="39" y="33"/>
                  </a:lnTo>
                  <a:lnTo>
                    <a:pt x="37" y="33"/>
                  </a:lnTo>
                  <a:lnTo>
                    <a:pt x="33" y="35"/>
                  </a:lnTo>
                  <a:lnTo>
                    <a:pt x="28" y="41"/>
                  </a:lnTo>
                  <a:lnTo>
                    <a:pt x="35" y="41"/>
                  </a:lnTo>
                  <a:lnTo>
                    <a:pt x="41" y="39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9" y="42"/>
                  </a:lnTo>
                  <a:lnTo>
                    <a:pt x="63" y="39"/>
                  </a:lnTo>
                  <a:lnTo>
                    <a:pt x="63" y="29"/>
                  </a:lnTo>
                  <a:lnTo>
                    <a:pt x="58" y="29"/>
                  </a:lnTo>
                  <a:lnTo>
                    <a:pt x="56" y="31"/>
                  </a:lnTo>
                  <a:lnTo>
                    <a:pt x="56" y="28"/>
                  </a:lnTo>
                  <a:lnTo>
                    <a:pt x="58" y="28"/>
                  </a:lnTo>
                  <a:lnTo>
                    <a:pt x="61" y="29"/>
                  </a:lnTo>
                  <a:lnTo>
                    <a:pt x="76" y="29"/>
                  </a:lnTo>
                  <a:lnTo>
                    <a:pt x="80" y="28"/>
                  </a:lnTo>
                  <a:lnTo>
                    <a:pt x="85" y="28"/>
                  </a:lnTo>
                  <a:lnTo>
                    <a:pt x="85" y="24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65" y="18"/>
                  </a:lnTo>
                  <a:lnTo>
                    <a:pt x="71" y="13"/>
                  </a:lnTo>
                  <a:lnTo>
                    <a:pt x="63" y="13"/>
                  </a:lnTo>
                  <a:lnTo>
                    <a:pt x="67" y="11"/>
                  </a:lnTo>
                  <a:lnTo>
                    <a:pt x="76" y="11"/>
                  </a:lnTo>
                  <a:lnTo>
                    <a:pt x="84" y="9"/>
                  </a:lnTo>
                  <a:lnTo>
                    <a:pt x="91" y="9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5" y="1"/>
                  </a:lnTo>
                  <a:lnTo>
                    <a:pt x="69" y="1"/>
                  </a:lnTo>
                  <a:lnTo>
                    <a:pt x="63" y="3"/>
                  </a:lnTo>
                  <a:lnTo>
                    <a:pt x="61" y="7"/>
                  </a:lnTo>
                  <a:lnTo>
                    <a:pt x="56" y="7"/>
                  </a:lnTo>
                  <a:lnTo>
                    <a:pt x="52" y="9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43" y="13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5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80" name="Freeform 285"/>
            <p:cNvSpPr>
              <a:spLocks/>
            </p:cNvSpPr>
            <p:nvPr/>
          </p:nvSpPr>
          <p:spPr bwMode="auto">
            <a:xfrm>
              <a:off x="5716879" y="7356683"/>
              <a:ext cx="34087" cy="9178"/>
            </a:xfrm>
            <a:custGeom>
              <a:avLst/>
              <a:gdLst>
                <a:gd name="T0" fmla="*/ 19 w 26"/>
                <a:gd name="T1" fmla="*/ 2 h 7"/>
                <a:gd name="T2" fmla="*/ 6 w 26"/>
                <a:gd name="T3" fmla="*/ 2 h 7"/>
                <a:gd name="T4" fmla="*/ 0 w 26"/>
                <a:gd name="T5" fmla="*/ 7 h 7"/>
                <a:gd name="T6" fmla="*/ 19 w 26"/>
                <a:gd name="T7" fmla="*/ 7 h 7"/>
                <a:gd name="T8" fmla="*/ 20 w 26"/>
                <a:gd name="T9" fmla="*/ 6 h 7"/>
                <a:gd name="T10" fmla="*/ 26 w 26"/>
                <a:gd name="T11" fmla="*/ 6 h 7"/>
                <a:gd name="T12" fmla="*/ 26 w 26"/>
                <a:gd name="T13" fmla="*/ 0 h 7"/>
                <a:gd name="T14" fmla="*/ 20 w 26"/>
                <a:gd name="T15" fmla="*/ 0 h 7"/>
                <a:gd name="T16" fmla="*/ 19 w 26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7">
                  <a:moveTo>
                    <a:pt x="19" y="2"/>
                  </a:moveTo>
                  <a:lnTo>
                    <a:pt x="6" y="2"/>
                  </a:lnTo>
                  <a:lnTo>
                    <a:pt x="0" y="7"/>
                  </a:lnTo>
                  <a:lnTo>
                    <a:pt x="19" y="7"/>
                  </a:lnTo>
                  <a:lnTo>
                    <a:pt x="20" y="6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9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81" name="Freeform 286"/>
            <p:cNvSpPr>
              <a:spLocks/>
            </p:cNvSpPr>
            <p:nvPr/>
          </p:nvSpPr>
          <p:spPr bwMode="auto">
            <a:xfrm>
              <a:off x="5743099" y="7330463"/>
              <a:ext cx="55063" cy="23598"/>
            </a:xfrm>
            <a:custGeom>
              <a:avLst/>
              <a:gdLst>
                <a:gd name="T0" fmla="*/ 10 w 42"/>
                <a:gd name="T1" fmla="*/ 7 h 18"/>
                <a:gd name="T2" fmla="*/ 8 w 42"/>
                <a:gd name="T3" fmla="*/ 9 h 18"/>
                <a:gd name="T4" fmla="*/ 6 w 42"/>
                <a:gd name="T5" fmla="*/ 9 h 18"/>
                <a:gd name="T6" fmla="*/ 0 w 42"/>
                <a:gd name="T7" fmla="*/ 14 h 18"/>
                <a:gd name="T8" fmla="*/ 4 w 42"/>
                <a:gd name="T9" fmla="*/ 18 h 18"/>
                <a:gd name="T10" fmla="*/ 12 w 42"/>
                <a:gd name="T11" fmla="*/ 11 h 18"/>
                <a:gd name="T12" fmla="*/ 14 w 42"/>
                <a:gd name="T13" fmla="*/ 11 h 18"/>
                <a:gd name="T14" fmla="*/ 15 w 42"/>
                <a:gd name="T15" fmla="*/ 9 h 18"/>
                <a:gd name="T16" fmla="*/ 30 w 42"/>
                <a:gd name="T17" fmla="*/ 9 h 18"/>
                <a:gd name="T18" fmla="*/ 34 w 42"/>
                <a:gd name="T19" fmla="*/ 7 h 18"/>
                <a:gd name="T20" fmla="*/ 38 w 42"/>
                <a:gd name="T21" fmla="*/ 7 h 18"/>
                <a:gd name="T22" fmla="*/ 42 w 42"/>
                <a:gd name="T23" fmla="*/ 3 h 18"/>
                <a:gd name="T24" fmla="*/ 38 w 42"/>
                <a:gd name="T25" fmla="*/ 0 h 18"/>
                <a:gd name="T26" fmla="*/ 36 w 42"/>
                <a:gd name="T27" fmla="*/ 0 h 18"/>
                <a:gd name="T28" fmla="*/ 25 w 42"/>
                <a:gd name="T29" fmla="*/ 3 h 18"/>
                <a:gd name="T30" fmla="*/ 21 w 42"/>
                <a:gd name="T31" fmla="*/ 1 h 18"/>
                <a:gd name="T32" fmla="*/ 17 w 42"/>
                <a:gd name="T33" fmla="*/ 1 h 18"/>
                <a:gd name="T34" fmla="*/ 12 w 42"/>
                <a:gd name="T35" fmla="*/ 7 h 18"/>
                <a:gd name="T36" fmla="*/ 10 w 42"/>
                <a:gd name="T3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18">
                  <a:moveTo>
                    <a:pt x="10" y="7"/>
                  </a:moveTo>
                  <a:lnTo>
                    <a:pt x="8" y="9"/>
                  </a:lnTo>
                  <a:lnTo>
                    <a:pt x="6" y="9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30" y="9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25" y="3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2" y="7"/>
                  </a:lnTo>
                  <a:lnTo>
                    <a:pt x="1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82" name="Freeform 287"/>
            <p:cNvSpPr>
              <a:spLocks/>
            </p:cNvSpPr>
            <p:nvPr/>
          </p:nvSpPr>
          <p:spPr bwMode="auto">
            <a:xfrm>
              <a:off x="6095766" y="7365861"/>
              <a:ext cx="41953" cy="15732"/>
            </a:xfrm>
            <a:custGeom>
              <a:avLst/>
              <a:gdLst>
                <a:gd name="T0" fmla="*/ 11 w 32"/>
                <a:gd name="T1" fmla="*/ 10 h 12"/>
                <a:gd name="T2" fmla="*/ 19 w 32"/>
                <a:gd name="T3" fmla="*/ 12 h 12"/>
                <a:gd name="T4" fmla="*/ 32 w 32"/>
                <a:gd name="T5" fmla="*/ 12 h 12"/>
                <a:gd name="T6" fmla="*/ 26 w 32"/>
                <a:gd name="T7" fmla="*/ 6 h 12"/>
                <a:gd name="T8" fmla="*/ 15 w 32"/>
                <a:gd name="T9" fmla="*/ 6 h 12"/>
                <a:gd name="T10" fmla="*/ 11 w 32"/>
                <a:gd name="T11" fmla="*/ 4 h 12"/>
                <a:gd name="T12" fmla="*/ 9 w 32"/>
                <a:gd name="T13" fmla="*/ 4 h 12"/>
                <a:gd name="T14" fmla="*/ 0 w 32"/>
                <a:gd name="T15" fmla="*/ 0 h 12"/>
                <a:gd name="T16" fmla="*/ 4 w 32"/>
                <a:gd name="T17" fmla="*/ 10 h 12"/>
                <a:gd name="T18" fmla="*/ 11 w 32"/>
                <a:gd name="T1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2">
                  <a:moveTo>
                    <a:pt x="11" y="10"/>
                  </a:moveTo>
                  <a:lnTo>
                    <a:pt x="19" y="12"/>
                  </a:lnTo>
                  <a:lnTo>
                    <a:pt x="32" y="12"/>
                  </a:lnTo>
                  <a:lnTo>
                    <a:pt x="26" y="6"/>
                  </a:lnTo>
                  <a:lnTo>
                    <a:pt x="15" y="6"/>
                  </a:lnTo>
                  <a:lnTo>
                    <a:pt x="11" y="4"/>
                  </a:lnTo>
                  <a:lnTo>
                    <a:pt x="9" y="4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83" name="Freeform 288"/>
            <p:cNvSpPr>
              <a:spLocks/>
            </p:cNvSpPr>
            <p:nvPr/>
          </p:nvSpPr>
          <p:spPr bwMode="auto">
            <a:xfrm>
              <a:off x="6095766" y="7529739"/>
              <a:ext cx="22288" cy="13110"/>
            </a:xfrm>
            <a:custGeom>
              <a:avLst/>
              <a:gdLst>
                <a:gd name="T0" fmla="*/ 17 w 17"/>
                <a:gd name="T1" fmla="*/ 6 h 10"/>
                <a:gd name="T2" fmla="*/ 17 w 17"/>
                <a:gd name="T3" fmla="*/ 0 h 10"/>
                <a:gd name="T4" fmla="*/ 11 w 17"/>
                <a:gd name="T5" fmla="*/ 4 h 10"/>
                <a:gd name="T6" fmla="*/ 0 w 17"/>
                <a:gd name="T7" fmla="*/ 4 h 10"/>
                <a:gd name="T8" fmla="*/ 6 w 17"/>
                <a:gd name="T9" fmla="*/ 10 h 10"/>
                <a:gd name="T10" fmla="*/ 13 w 17"/>
                <a:gd name="T11" fmla="*/ 10 h 10"/>
                <a:gd name="T12" fmla="*/ 17 w 17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17" y="6"/>
                  </a:moveTo>
                  <a:lnTo>
                    <a:pt x="17" y="0"/>
                  </a:lnTo>
                  <a:lnTo>
                    <a:pt x="11" y="4"/>
                  </a:lnTo>
                  <a:lnTo>
                    <a:pt x="0" y="4"/>
                  </a:lnTo>
                  <a:lnTo>
                    <a:pt x="6" y="10"/>
                  </a:lnTo>
                  <a:lnTo>
                    <a:pt x="13" y="10"/>
                  </a:lnTo>
                  <a:lnTo>
                    <a:pt x="1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84" name="Freeform 289"/>
            <p:cNvSpPr>
              <a:spLocks/>
            </p:cNvSpPr>
            <p:nvPr/>
          </p:nvSpPr>
          <p:spPr bwMode="auto">
            <a:xfrm>
              <a:off x="6078722" y="7525806"/>
              <a:ext cx="24910" cy="11800"/>
            </a:xfrm>
            <a:custGeom>
              <a:avLst/>
              <a:gdLst>
                <a:gd name="T0" fmla="*/ 6 w 19"/>
                <a:gd name="T1" fmla="*/ 7 h 9"/>
                <a:gd name="T2" fmla="*/ 11 w 19"/>
                <a:gd name="T3" fmla="*/ 7 h 9"/>
                <a:gd name="T4" fmla="*/ 19 w 19"/>
                <a:gd name="T5" fmla="*/ 0 h 9"/>
                <a:gd name="T6" fmla="*/ 4 w 19"/>
                <a:gd name="T7" fmla="*/ 0 h 9"/>
                <a:gd name="T8" fmla="*/ 0 w 19"/>
                <a:gd name="T9" fmla="*/ 3 h 9"/>
                <a:gd name="T10" fmla="*/ 0 w 19"/>
                <a:gd name="T11" fmla="*/ 9 h 9"/>
                <a:gd name="T12" fmla="*/ 4 w 19"/>
                <a:gd name="T13" fmla="*/ 9 h 9"/>
                <a:gd name="T14" fmla="*/ 6 w 19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">
                  <a:moveTo>
                    <a:pt x="6" y="7"/>
                  </a:moveTo>
                  <a:lnTo>
                    <a:pt x="11" y="7"/>
                  </a:lnTo>
                  <a:lnTo>
                    <a:pt x="1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85" name="Freeform 290"/>
            <p:cNvSpPr>
              <a:spLocks/>
            </p:cNvSpPr>
            <p:nvPr/>
          </p:nvSpPr>
          <p:spPr bwMode="auto">
            <a:xfrm>
              <a:off x="6511361" y="7439278"/>
              <a:ext cx="22288" cy="15732"/>
            </a:xfrm>
            <a:custGeom>
              <a:avLst/>
              <a:gdLst>
                <a:gd name="T0" fmla="*/ 6 w 17"/>
                <a:gd name="T1" fmla="*/ 4 h 12"/>
                <a:gd name="T2" fmla="*/ 4 w 17"/>
                <a:gd name="T3" fmla="*/ 4 h 12"/>
                <a:gd name="T4" fmla="*/ 0 w 17"/>
                <a:gd name="T5" fmla="*/ 8 h 12"/>
                <a:gd name="T6" fmla="*/ 4 w 17"/>
                <a:gd name="T7" fmla="*/ 12 h 12"/>
                <a:gd name="T8" fmla="*/ 13 w 17"/>
                <a:gd name="T9" fmla="*/ 12 h 12"/>
                <a:gd name="T10" fmla="*/ 17 w 17"/>
                <a:gd name="T11" fmla="*/ 8 h 12"/>
                <a:gd name="T12" fmla="*/ 13 w 17"/>
                <a:gd name="T13" fmla="*/ 4 h 12"/>
                <a:gd name="T14" fmla="*/ 11 w 17"/>
                <a:gd name="T15" fmla="*/ 4 h 12"/>
                <a:gd name="T16" fmla="*/ 11 w 17"/>
                <a:gd name="T17" fmla="*/ 0 h 12"/>
                <a:gd name="T18" fmla="*/ 6 w 17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">
                  <a:moveTo>
                    <a:pt x="6" y="4"/>
                  </a:moveTo>
                  <a:lnTo>
                    <a:pt x="4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86" name="Freeform 291"/>
            <p:cNvSpPr>
              <a:spLocks/>
            </p:cNvSpPr>
            <p:nvPr/>
          </p:nvSpPr>
          <p:spPr bwMode="auto">
            <a:xfrm>
              <a:off x="7612624" y="7441900"/>
              <a:ext cx="40642" cy="10488"/>
            </a:xfrm>
            <a:custGeom>
              <a:avLst/>
              <a:gdLst>
                <a:gd name="T0" fmla="*/ 11 w 31"/>
                <a:gd name="T1" fmla="*/ 8 h 8"/>
                <a:gd name="T2" fmla="*/ 14 w 31"/>
                <a:gd name="T3" fmla="*/ 8 h 8"/>
                <a:gd name="T4" fmla="*/ 16 w 31"/>
                <a:gd name="T5" fmla="*/ 6 h 8"/>
                <a:gd name="T6" fmla="*/ 31 w 31"/>
                <a:gd name="T7" fmla="*/ 6 h 8"/>
                <a:gd name="T8" fmla="*/ 26 w 31"/>
                <a:gd name="T9" fmla="*/ 0 h 8"/>
                <a:gd name="T10" fmla="*/ 24 w 31"/>
                <a:gd name="T11" fmla="*/ 0 h 8"/>
                <a:gd name="T12" fmla="*/ 18 w 31"/>
                <a:gd name="T13" fmla="*/ 2 h 8"/>
                <a:gd name="T14" fmla="*/ 0 w 31"/>
                <a:gd name="T15" fmla="*/ 2 h 8"/>
                <a:gd name="T16" fmla="*/ 11 w 31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8">
                  <a:moveTo>
                    <a:pt x="11" y="8"/>
                  </a:moveTo>
                  <a:lnTo>
                    <a:pt x="14" y="8"/>
                  </a:lnTo>
                  <a:lnTo>
                    <a:pt x="16" y="6"/>
                  </a:lnTo>
                  <a:lnTo>
                    <a:pt x="31" y="6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0" y="2"/>
                  </a:lnTo>
                  <a:lnTo>
                    <a:pt x="1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87" name="Freeform 292"/>
            <p:cNvSpPr>
              <a:spLocks/>
            </p:cNvSpPr>
            <p:nvPr/>
          </p:nvSpPr>
          <p:spPr bwMode="auto">
            <a:xfrm>
              <a:off x="7440879" y="7508762"/>
              <a:ext cx="82595" cy="28843"/>
            </a:xfrm>
            <a:custGeom>
              <a:avLst/>
              <a:gdLst>
                <a:gd name="T0" fmla="*/ 7 w 63"/>
                <a:gd name="T1" fmla="*/ 16 h 22"/>
                <a:gd name="T2" fmla="*/ 4 w 63"/>
                <a:gd name="T3" fmla="*/ 15 h 22"/>
                <a:gd name="T4" fmla="*/ 0 w 63"/>
                <a:gd name="T5" fmla="*/ 15 h 22"/>
                <a:gd name="T6" fmla="*/ 0 w 63"/>
                <a:gd name="T7" fmla="*/ 22 h 22"/>
                <a:gd name="T8" fmla="*/ 4 w 63"/>
                <a:gd name="T9" fmla="*/ 22 h 22"/>
                <a:gd name="T10" fmla="*/ 7 w 63"/>
                <a:gd name="T11" fmla="*/ 20 h 22"/>
                <a:gd name="T12" fmla="*/ 13 w 63"/>
                <a:gd name="T13" fmla="*/ 20 h 22"/>
                <a:gd name="T14" fmla="*/ 15 w 63"/>
                <a:gd name="T15" fmla="*/ 18 h 22"/>
                <a:gd name="T16" fmla="*/ 22 w 63"/>
                <a:gd name="T17" fmla="*/ 18 h 22"/>
                <a:gd name="T18" fmla="*/ 26 w 63"/>
                <a:gd name="T19" fmla="*/ 20 h 22"/>
                <a:gd name="T20" fmla="*/ 28 w 63"/>
                <a:gd name="T21" fmla="*/ 20 h 22"/>
                <a:gd name="T22" fmla="*/ 34 w 63"/>
                <a:gd name="T23" fmla="*/ 22 h 22"/>
                <a:gd name="T24" fmla="*/ 60 w 63"/>
                <a:gd name="T25" fmla="*/ 22 h 22"/>
                <a:gd name="T26" fmla="*/ 63 w 63"/>
                <a:gd name="T27" fmla="*/ 18 h 22"/>
                <a:gd name="T28" fmla="*/ 62 w 63"/>
                <a:gd name="T29" fmla="*/ 13 h 22"/>
                <a:gd name="T30" fmla="*/ 56 w 63"/>
                <a:gd name="T31" fmla="*/ 13 h 22"/>
                <a:gd name="T32" fmla="*/ 56 w 63"/>
                <a:gd name="T33" fmla="*/ 11 h 22"/>
                <a:gd name="T34" fmla="*/ 52 w 63"/>
                <a:gd name="T35" fmla="*/ 9 h 22"/>
                <a:gd name="T36" fmla="*/ 49 w 63"/>
                <a:gd name="T37" fmla="*/ 7 h 22"/>
                <a:gd name="T38" fmla="*/ 34 w 63"/>
                <a:gd name="T39" fmla="*/ 7 h 22"/>
                <a:gd name="T40" fmla="*/ 30 w 63"/>
                <a:gd name="T41" fmla="*/ 5 h 22"/>
                <a:gd name="T42" fmla="*/ 28 w 63"/>
                <a:gd name="T43" fmla="*/ 5 h 22"/>
                <a:gd name="T44" fmla="*/ 22 w 63"/>
                <a:gd name="T45" fmla="*/ 7 h 22"/>
                <a:gd name="T46" fmla="*/ 21 w 63"/>
                <a:gd name="T47" fmla="*/ 9 h 22"/>
                <a:gd name="T48" fmla="*/ 19 w 63"/>
                <a:gd name="T49" fmla="*/ 7 h 22"/>
                <a:gd name="T50" fmla="*/ 17 w 63"/>
                <a:gd name="T51" fmla="*/ 7 h 22"/>
                <a:gd name="T52" fmla="*/ 17 w 63"/>
                <a:gd name="T53" fmla="*/ 5 h 22"/>
                <a:gd name="T54" fmla="*/ 15 w 63"/>
                <a:gd name="T55" fmla="*/ 2 h 22"/>
                <a:gd name="T56" fmla="*/ 11 w 63"/>
                <a:gd name="T57" fmla="*/ 0 h 22"/>
                <a:gd name="T58" fmla="*/ 9 w 63"/>
                <a:gd name="T59" fmla="*/ 0 h 22"/>
                <a:gd name="T60" fmla="*/ 4 w 63"/>
                <a:gd name="T61" fmla="*/ 5 h 22"/>
                <a:gd name="T62" fmla="*/ 7 w 63"/>
                <a:gd name="T63" fmla="*/ 5 h 22"/>
                <a:gd name="T64" fmla="*/ 7 w 63"/>
                <a:gd name="T65" fmla="*/ 5 h 22"/>
                <a:gd name="T66" fmla="*/ 13 w 63"/>
                <a:gd name="T67" fmla="*/ 11 h 22"/>
                <a:gd name="T68" fmla="*/ 13 w 63"/>
                <a:gd name="T69" fmla="*/ 11 h 22"/>
                <a:gd name="T70" fmla="*/ 13 w 63"/>
                <a:gd name="T71" fmla="*/ 13 h 22"/>
                <a:gd name="T72" fmla="*/ 7 w 63"/>
                <a:gd name="T7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22">
                  <a:moveTo>
                    <a:pt x="7" y="16"/>
                  </a:moveTo>
                  <a:lnTo>
                    <a:pt x="4" y="15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20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4" y="22"/>
                  </a:lnTo>
                  <a:lnTo>
                    <a:pt x="60" y="22"/>
                  </a:lnTo>
                  <a:lnTo>
                    <a:pt x="63" y="18"/>
                  </a:lnTo>
                  <a:lnTo>
                    <a:pt x="62" y="13"/>
                  </a:lnTo>
                  <a:lnTo>
                    <a:pt x="56" y="13"/>
                  </a:lnTo>
                  <a:lnTo>
                    <a:pt x="56" y="11"/>
                  </a:lnTo>
                  <a:lnTo>
                    <a:pt x="52" y="9"/>
                  </a:lnTo>
                  <a:lnTo>
                    <a:pt x="49" y="7"/>
                  </a:lnTo>
                  <a:lnTo>
                    <a:pt x="34" y="7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2" y="7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88" name="Freeform 293"/>
            <p:cNvSpPr>
              <a:spLocks/>
            </p:cNvSpPr>
            <p:nvPr/>
          </p:nvSpPr>
          <p:spPr bwMode="auto">
            <a:xfrm>
              <a:off x="7876140" y="7588735"/>
              <a:ext cx="11800" cy="14422"/>
            </a:xfrm>
            <a:custGeom>
              <a:avLst/>
              <a:gdLst>
                <a:gd name="T0" fmla="*/ 9 w 9"/>
                <a:gd name="T1" fmla="*/ 11 h 11"/>
                <a:gd name="T2" fmla="*/ 9 w 9"/>
                <a:gd name="T3" fmla="*/ 4 h 11"/>
                <a:gd name="T4" fmla="*/ 6 w 9"/>
                <a:gd name="T5" fmla="*/ 0 h 11"/>
                <a:gd name="T6" fmla="*/ 0 w 9"/>
                <a:gd name="T7" fmla="*/ 2 h 11"/>
                <a:gd name="T8" fmla="*/ 0 w 9"/>
                <a:gd name="T9" fmla="*/ 10 h 11"/>
                <a:gd name="T10" fmla="*/ 6 w 9"/>
                <a:gd name="T11" fmla="*/ 11 h 11"/>
                <a:gd name="T12" fmla="*/ 9 w 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lnTo>
                    <a:pt x="9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6" y="11"/>
                  </a:ln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89" name="Freeform 294"/>
            <p:cNvSpPr>
              <a:spLocks/>
            </p:cNvSpPr>
            <p:nvPr/>
          </p:nvSpPr>
          <p:spPr bwMode="auto">
            <a:xfrm>
              <a:off x="7384505" y="7457633"/>
              <a:ext cx="175678" cy="40642"/>
            </a:xfrm>
            <a:custGeom>
              <a:avLst/>
              <a:gdLst>
                <a:gd name="T0" fmla="*/ 6 w 134"/>
                <a:gd name="T1" fmla="*/ 24 h 31"/>
                <a:gd name="T2" fmla="*/ 6 w 134"/>
                <a:gd name="T3" fmla="*/ 26 h 31"/>
                <a:gd name="T4" fmla="*/ 9 w 134"/>
                <a:gd name="T5" fmla="*/ 28 h 31"/>
                <a:gd name="T6" fmla="*/ 15 w 134"/>
                <a:gd name="T7" fmla="*/ 31 h 31"/>
                <a:gd name="T8" fmla="*/ 56 w 134"/>
                <a:gd name="T9" fmla="*/ 31 h 31"/>
                <a:gd name="T10" fmla="*/ 75 w 134"/>
                <a:gd name="T11" fmla="*/ 28 h 31"/>
                <a:gd name="T12" fmla="*/ 93 w 134"/>
                <a:gd name="T13" fmla="*/ 31 h 31"/>
                <a:gd name="T14" fmla="*/ 103 w 134"/>
                <a:gd name="T15" fmla="*/ 31 h 31"/>
                <a:gd name="T16" fmla="*/ 108 w 134"/>
                <a:gd name="T17" fmla="*/ 29 h 31"/>
                <a:gd name="T18" fmla="*/ 116 w 134"/>
                <a:gd name="T19" fmla="*/ 26 h 31"/>
                <a:gd name="T20" fmla="*/ 123 w 134"/>
                <a:gd name="T21" fmla="*/ 24 h 31"/>
                <a:gd name="T22" fmla="*/ 127 w 134"/>
                <a:gd name="T23" fmla="*/ 22 h 31"/>
                <a:gd name="T24" fmla="*/ 134 w 134"/>
                <a:gd name="T25" fmla="*/ 16 h 31"/>
                <a:gd name="T26" fmla="*/ 129 w 134"/>
                <a:gd name="T27" fmla="*/ 13 h 31"/>
                <a:gd name="T28" fmla="*/ 123 w 134"/>
                <a:gd name="T29" fmla="*/ 9 h 31"/>
                <a:gd name="T30" fmla="*/ 116 w 134"/>
                <a:gd name="T31" fmla="*/ 9 h 31"/>
                <a:gd name="T32" fmla="*/ 112 w 134"/>
                <a:gd name="T33" fmla="*/ 11 h 31"/>
                <a:gd name="T34" fmla="*/ 110 w 134"/>
                <a:gd name="T35" fmla="*/ 9 h 31"/>
                <a:gd name="T36" fmla="*/ 108 w 134"/>
                <a:gd name="T37" fmla="*/ 9 h 31"/>
                <a:gd name="T38" fmla="*/ 106 w 134"/>
                <a:gd name="T39" fmla="*/ 7 h 31"/>
                <a:gd name="T40" fmla="*/ 103 w 134"/>
                <a:gd name="T41" fmla="*/ 7 h 31"/>
                <a:gd name="T42" fmla="*/ 103 w 134"/>
                <a:gd name="T43" fmla="*/ 9 h 31"/>
                <a:gd name="T44" fmla="*/ 101 w 134"/>
                <a:gd name="T45" fmla="*/ 11 h 31"/>
                <a:gd name="T46" fmla="*/ 95 w 134"/>
                <a:gd name="T47" fmla="*/ 11 h 31"/>
                <a:gd name="T48" fmla="*/ 90 w 134"/>
                <a:gd name="T49" fmla="*/ 9 h 31"/>
                <a:gd name="T50" fmla="*/ 88 w 134"/>
                <a:gd name="T51" fmla="*/ 9 h 31"/>
                <a:gd name="T52" fmla="*/ 86 w 134"/>
                <a:gd name="T53" fmla="*/ 5 h 31"/>
                <a:gd name="T54" fmla="*/ 73 w 134"/>
                <a:gd name="T55" fmla="*/ 0 h 31"/>
                <a:gd name="T56" fmla="*/ 58 w 134"/>
                <a:gd name="T57" fmla="*/ 14 h 31"/>
                <a:gd name="T58" fmla="*/ 56 w 134"/>
                <a:gd name="T59" fmla="*/ 13 h 31"/>
                <a:gd name="T60" fmla="*/ 52 w 134"/>
                <a:gd name="T61" fmla="*/ 11 h 31"/>
                <a:gd name="T62" fmla="*/ 50 w 134"/>
                <a:gd name="T63" fmla="*/ 11 h 31"/>
                <a:gd name="T64" fmla="*/ 49 w 134"/>
                <a:gd name="T65" fmla="*/ 9 h 31"/>
                <a:gd name="T66" fmla="*/ 43 w 134"/>
                <a:gd name="T67" fmla="*/ 5 h 31"/>
                <a:gd name="T68" fmla="*/ 39 w 134"/>
                <a:gd name="T69" fmla="*/ 5 h 31"/>
                <a:gd name="T70" fmla="*/ 39 w 134"/>
                <a:gd name="T71" fmla="*/ 5 h 31"/>
                <a:gd name="T72" fmla="*/ 39 w 134"/>
                <a:gd name="T73" fmla="*/ 3 h 31"/>
                <a:gd name="T74" fmla="*/ 36 w 134"/>
                <a:gd name="T75" fmla="*/ 0 h 31"/>
                <a:gd name="T76" fmla="*/ 28 w 134"/>
                <a:gd name="T77" fmla="*/ 0 h 31"/>
                <a:gd name="T78" fmla="*/ 24 w 134"/>
                <a:gd name="T79" fmla="*/ 1 h 31"/>
                <a:gd name="T80" fmla="*/ 22 w 134"/>
                <a:gd name="T81" fmla="*/ 3 h 31"/>
                <a:gd name="T82" fmla="*/ 17 w 134"/>
                <a:gd name="T83" fmla="*/ 3 h 31"/>
                <a:gd name="T84" fmla="*/ 11 w 134"/>
                <a:gd name="T85" fmla="*/ 5 h 31"/>
                <a:gd name="T86" fmla="*/ 8 w 134"/>
                <a:gd name="T87" fmla="*/ 7 h 31"/>
                <a:gd name="T88" fmla="*/ 2 w 134"/>
                <a:gd name="T89" fmla="*/ 11 h 31"/>
                <a:gd name="T90" fmla="*/ 0 w 134"/>
                <a:gd name="T91" fmla="*/ 14 h 31"/>
                <a:gd name="T92" fmla="*/ 0 w 134"/>
                <a:gd name="T93" fmla="*/ 20 h 31"/>
                <a:gd name="T94" fmla="*/ 4 w 134"/>
                <a:gd name="T95" fmla="*/ 24 h 31"/>
                <a:gd name="T96" fmla="*/ 6 w 134"/>
                <a:gd name="T97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4" h="31">
                  <a:moveTo>
                    <a:pt x="6" y="24"/>
                  </a:moveTo>
                  <a:lnTo>
                    <a:pt x="6" y="26"/>
                  </a:lnTo>
                  <a:lnTo>
                    <a:pt x="9" y="28"/>
                  </a:lnTo>
                  <a:lnTo>
                    <a:pt x="15" y="31"/>
                  </a:lnTo>
                  <a:lnTo>
                    <a:pt x="56" y="31"/>
                  </a:lnTo>
                  <a:lnTo>
                    <a:pt x="75" y="28"/>
                  </a:lnTo>
                  <a:lnTo>
                    <a:pt x="93" y="31"/>
                  </a:lnTo>
                  <a:lnTo>
                    <a:pt x="103" y="31"/>
                  </a:lnTo>
                  <a:lnTo>
                    <a:pt x="108" y="29"/>
                  </a:lnTo>
                  <a:lnTo>
                    <a:pt x="116" y="26"/>
                  </a:lnTo>
                  <a:lnTo>
                    <a:pt x="123" y="24"/>
                  </a:lnTo>
                  <a:lnTo>
                    <a:pt x="127" y="22"/>
                  </a:lnTo>
                  <a:lnTo>
                    <a:pt x="134" y="16"/>
                  </a:lnTo>
                  <a:lnTo>
                    <a:pt x="129" y="13"/>
                  </a:lnTo>
                  <a:lnTo>
                    <a:pt x="123" y="9"/>
                  </a:lnTo>
                  <a:lnTo>
                    <a:pt x="116" y="9"/>
                  </a:lnTo>
                  <a:lnTo>
                    <a:pt x="112" y="11"/>
                  </a:lnTo>
                  <a:lnTo>
                    <a:pt x="110" y="9"/>
                  </a:lnTo>
                  <a:lnTo>
                    <a:pt x="108" y="9"/>
                  </a:lnTo>
                  <a:lnTo>
                    <a:pt x="106" y="7"/>
                  </a:lnTo>
                  <a:lnTo>
                    <a:pt x="103" y="7"/>
                  </a:lnTo>
                  <a:lnTo>
                    <a:pt x="103" y="9"/>
                  </a:lnTo>
                  <a:lnTo>
                    <a:pt x="101" y="11"/>
                  </a:lnTo>
                  <a:lnTo>
                    <a:pt x="95" y="11"/>
                  </a:lnTo>
                  <a:lnTo>
                    <a:pt x="90" y="9"/>
                  </a:lnTo>
                  <a:lnTo>
                    <a:pt x="88" y="9"/>
                  </a:lnTo>
                  <a:lnTo>
                    <a:pt x="86" y="5"/>
                  </a:lnTo>
                  <a:lnTo>
                    <a:pt x="73" y="0"/>
                  </a:lnTo>
                  <a:lnTo>
                    <a:pt x="58" y="14"/>
                  </a:lnTo>
                  <a:lnTo>
                    <a:pt x="56" y="13"/>
                  </a:lnTo>
                  <a:lnTo>
                    <a:pt x="52" y="11"/>
                  </a:lnTo>
                  <a:lnTo>
                    <a:pt x="50" y="11"/>
                  </a:lnTo>
                  <a:lnTo>
                    <a:pt x="49" y="9"/>
                  </a:lnTo>
                  <a:lnTo>
                    <a:pt x="43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4" y="1"/>
                  </a:lnTo>
                  <a:lnTo>
                    <a:pt x="22" y="3"/>
                  </a:lnTo>
                  <a:lnTo>
                    <a:pt x="17" y="3"/>
                  </a:lnTo>
                  <a:lnTo>
                    <a:pt x="11" y="5"/>
                  </a:lnTo>
                  <a:lnTo>
                    <a:pt x="8" y="7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90" name="Freeform 295"/>
            <p:cNvSpPr>
              <a:spLocks/>
            </p:cNvSpPr>
            <p:nvPr/>
          </p:nvSpPr>
          <p:spPr bwMode="auto">
            <a:xfrm>
              <a:off x="7577226" y="7474676"/>
              <a:ext cx="106194" cy="26221"/>
            </a:xfrm>
            <a:custGeom>
              <a:avLst/>
              <a:gdLst>
                <a:gd name="T0" fmla="*/ 17 w 81"/>
                <a:gd name="T1" fmla="*/ 13 h 20"/>
                <a:gd name="T2" fmla="*/ 27 w 81"/>
                <a:gd name="T3" fmla="*/ 13 h 20"/>
                <a:gd name="T4" fmla="*/ 27 w 81"/>
                <a:gd name="T5" fmla="*/ 13 h 20"/>
                <a:gd name="T6" fmla="*/ 30 w 81"/>
                <a:gd name="T7" fmla="*/ 20 h 20"/>
                <a:gd name="T8" fmla="*/ 51 w 81"/>
                <a:gd name="T9" fmla="*/ 20 h 20"/>
                <a:gd name="T10" fmla="*/ 53 w 81"/>
                <a:gd name="T11" fmla="*/ 18 h 20"/>
                <a:gd name="T12" fmla="*/ 58 w 81"/>
                <a:gd name="T13" fmla="*/ 18 h 20"/>
                <a:gd name="T14" fmla="*/ 66 w 81"/>
                <a:gd name="T15" fmla="*/ 16 h 20"/>
                <a:gd name="T16" fmla="*/ 75 w 81"/>
                <a:gd name="T17" fmla="*/ 15 h 20"/>
                <a:gd name="T18" fmla="*/ 81 w 81"/>
                <a:gd name="T19" fmla="*/ 11 h 20"/>
                <a:gd name="T20" fmla="*/ 71 w 81"/>
                <a:gd name="T21" fmla="*/ 5 h 20"/>
                <a:gd name="T22" fmla="*/ 68 w 81"/>
                <a:gd name="T23" fmla="*/ 7 h 20"/>
                <a:gd name="T24" fmla="*/ 66 w 81"/>
                <a:gd name="T25" fmla="*/ 7 h 20"/>
                <a:gd name="T26" fmla="*/ 64 w 81"/>
                <a:gd name="T27" fmla="*/ 9 h 20"/>
                <a:gd name="T28" fmla="*/ 60 w 81"/>
                <a:gd name="T29" fmla="*/ 7 h 20"/>
                <a:gd name="T30" fmla="*/ 51 w 81"/>
                <a:gd name="T31" fmla="*/ 7 h 20"/>
                <a:gd name="T32" fmla="*/ 47 w 81"/>
                <a:gd name="T33" fmla="*/ 9 h 20"/>
                <a:gd name="T34" fmla="*/ 43 w 81"/>
                <a:gd name="T35" fmla="*/ 9 h 20"/>
                <a:gd name="T36" fmla="*/ 41 w 81"/>
                <a:gd name="T37" fmla="*/ 5 h 20"/>
                <a:gd name="T38" fmla="*/ 38 w 81"/>
                <a:gd name="T39" fmla="*/ 3 h 20"/>
                <a:gd name="T40" fmla="*/ 32 w 81"/>
                <a:gd name="T41" fmla="*/ 3 h 20"/>
                <a:gd name="T42" fmla="*/ 28 w 81"/>
                <a:gd name="T43" fmla="*/ 5 h 20"/>
                <a:gd name="T44" fmla="*/ 21 w 81"/>
                <a:gd name="T45" fmla="*/ 5 h 20"/>
                <a:gd name="T46" fmla="*/ 17 w 81"/>
                <a:gd name="T47" fmla="*/ 3 h 20"/>
                <a:gd name="T48" fmla="*/ 17 w 81"/>
                <a:gd name="T49" fmla="*/ 1 h 20"/>
                <a:gd name="T50" fmla="*/ 14 w 81"/>
                <a:gd name="T51" fmla="*/ 1 h 20"/>
                <a:gd name="T52" fmla="*/ 12 w 81"/>
                <a:gd name="T53" fmla="*/ 0 h 20"/>
                <a:gd name="T54" fmla="*/ 6 w 81"/>
                <a:gd name="T55" fmla="*/ 0 h 20"/>
                <a:gd name="T56" fmla="*/ 0 w 81"/>
                <a:gd name="T57" fmla="*/ 5 h 20"/>
                <a:gd name="T58" fmla="*/ 0 w 81"/>
                <a:gd name="T59" fmla="*/ 9 h 20"/>
                <a:gd name="T60" fmla="*/ 8 w 81"/>
                <a:gd name="T61" fmla="*/ 11 h 20"/>
                <a:gd name="T62" fmla="*/ 17 w 81"/>
                <a:gd name="T6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20">
                  <a:moveTo>
                    <a:pt x="17" y="13"/>
                  </a:moveTo>
                  <a:lnTo>
                    <a:pt x="27" y="13"/>
                  </a:lnTo>
                  <a:lnTo>
                    <a:pt x="27" y="13"/>
                  </a:lnTo>
                  <a:lnTo>
                    <a:pt x="30" y="20"/>
                  </a:lnTo>
                  <a:lnTo>
                    <a:pt x="51" y="20"/>
                  </a:lnTo>
                  <a:lnTo>
                    <a:pt x="53" y="18"/>
                  </a:lnTo>
                  <a:lnTo>
                    <a:pt x="58" y="18"/>
                  </a:lnTo>
                  <a:lnTo>
                    <a:pt x="66" y="16"/>
                  </a:lnTo>
                  <a:lnTo>
                    <a:pt x="75" y="15"/>
                  </a:lnTo>
                  <a:lnTo>
                    <a:pt x="81" y="11"/>
                  </a:lnTo>
                  <a:lnTo>
                    <a:pt x="71" y="5"/>
                  </a:lnTo>
                  <a:lnTo>
                    <a:pt x="68" y="7"/>
                  </a:lnTo>
                  <a:lnTo>
                    <a:pt x="66" y="7"/>
                  </a:lnTo>
                  <a:lnTo>
                    <a:pt x="64" y="9"/>
                  </a:lnTo>
                  <a:lnTo>
                    <a:pt x="60" y="7"/>
                  </a:lnTo>
                  <a:lnTo>
                    <a:pt x="51" y="7"/>
                  </a:lnTo>
                  <a:lnTo>
                    <a:pt x="47" y="9"/>
                  </a:lnTo>
                  <a:lnTo>
                    <a:pt x="43" y="9"/>
                  </a:lnTo>
                  <a:lnTo>
                    <a:pt x="41" y="5"/>
                  </a:lnTo>
                  <a:lnTo>
                    <a:pt x="38" y="3"/>
                  </a:lnTo>
                  <a:lnTo>
                    <a:pt x="32" y="3"/>
                  </a:lnTo>
                  <a:lnTo>
                    <a:pt x="28" y="5"/>
                  </a:lnTo>
                  <a:lnTo>
                    <a:pt x="21" y="5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8" y="11"/>
                  </a:ln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91" name="Freeform 296"/>
            <p:cNvSpPr>
              <a:spLocks/>
            </p:cNvSpPr>
            <p:nvPr/>
          </p:nvSpPr>
          <p:spPr bwMode="auto">
            <a:xfrm>
              <a:off x="8390063" y="7625444"/>
              <a:ext cx="60307" cy="22288"/>
            </a:xfrm>
            <a:custGeom>
              <a:avLst/>
              <a:gdLst>
                <a:gd name="T0" fmla="*/ 20 w 46"/>
                <a:gd name="T1" fmla="*/ 17 h 17"/>
                <a:gd name="T2" fmla="*/ 37 w 46"/>
                <a:gd name="T3" fmla="*/ 17 h 17"/>
                <a:gd name="T4" fmla="*/ 43 w 46"/>
                <a:gd name="T5" fmla="*/ 15 h 17"/>
                <a:gd name="T6" fmla="*/ 46 w 46"/>
                <a:gd name="T7" fmla="*/ 11 h 17"/>
                <a:gd name="T8" fmla="*/ 45 w 46"/>
                <a:gd name="T9" fmla="*/ 6 h 17"/>
                <a:gd name="T10" fmla="*/ 39 w 46"/>
                <a:gd name="T11" fmla="*/ 2 h 17"/>
                <a:gd name="T12" fmla="*/ 31 w 46"/>
                <a:gd name="T13" fmla="*/ 0 h 17"/>
                <a:gd name="T14" fmla="*/ 28 w 46"/>
                <a:gd name="T15" fmla="*/ 2 h 17"/>
                <a:gd name="T16" fmla="*/ 20 w 46"/>
                <a:gd name="T17" fmla="*/ 4 h 17"/>
                <a:gd name="T18" fmla="*/ 13 w 46"/>
                <a:gd name="T19" fmla="*/ 2 h 17"/>
                <a:gd name="T20" fmla="*/ 5 w 46"/>
                <a:gd name="T21" fmla="*/ 0 h 17"/>
                <a:gd name="T22" fmla="*/ 5 w 46"/>
                <a:gd name="T23" fmla="*/ 2 h 17"/>
                <a:gd name="T24" fmla="*/ 2 w 46"/>
                <a:gd name="T25" fmla="*/ 2 h 17"/>
                <a:gd name="T26" fmla="*/ 0 w 46"/>
                <a:gd name="T27" fmla="*/ 6 h 17"/>
                <a:gd name="T28" fmla="*/ 0 w 46"/>
                <a:gd name="T29" fmla="*/ 15 h 17"/>
                <a:gd name="T30" fmla="*/ 15 w 46"/>
                <a:gd name="T31" fmla="*/ 15 h 17"/>
                <a:gd name="T32" fmla="*/ 20 w 46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7">
                  <a:moveTo>
                    <a:pt x="20" y="17"/>
                  </a:moveTo>
                  <a:lnTo>
                    <a:pt x="37" y="17"/>
                  </a:lnTo>
                  <a:lnTo>
                    <a:pt x="43" y="15"/>
                  </a:lnTo>
                  <a:lnTo>
                    <a:pt x="46" y="11"/>
                  </a:lnTo>
                  <a:lnTo>
                    <a:pt x="45" y="6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28" y="2"/>
                  </a:lnTo>
                  <a:lnTo>
                    <a:pt x="20" y="4"/>
                  </a:lnTo>
                  <a:lnTo>
                    <a:pt x="13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2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92" name="Freeform 297"/>
            <p:cNvSpPr>
              <a:spLocks/>
            </p:cNvSpPr>
            <p:nvPr/>
          </p:nvSpPr>
          <p:spPr bwMode="auto">
            <a:xfrm>
              <a:off x="8051818" y="7621511"/>
              <a:ext cx="30154" cy="11800"/>
            </a:xfrm>
            <a:custGeom>
              <a:avLst/>
              <a:gdLst>
                <a:gd name="T0" fmla="*/ 8 w 23"/>
                <a:gd name="T1" fmla="*/ 7 h 9"/>
                <a:gd name="T2" fmla="*/ 12 w 23"/>
                <a:gd name="T3" fmla="*/ 7 h 9"/>
                <a:gd name="T4" fmla="*/ 12 w 23"/>
                <a:gd name="T5" fmla="*/ 5 h 9"/>
                <a:gd name="T6" fmla="*/ 23 w 23"/>
                <a:gd name="T7" fmla="*/ 0 h 9"/>
                <a:gd name="T8" fmla="*/ 8 w 23"/>
                <a:gd name="T9" fmla="*/ 0 h 9"/>
                <a:gd name="T10" fmla="*/ 4 w 23"/>
                <a:gd name="T11" fmla="*/ 3 h 9"/>
                <a:gd name="T12" fmla="*/ 4 w 23"/>
                <a:gd name="T13" fmla="*/ 5 h 9"/>
                <a:gd name="T14" fmla="*/ 0 w 23"/>
                <a:gd name="T15" fmla="*/ 9 h 9"/>
                <a:gd name="T16" fmla="*/ 6 w 23"/>
                <a:gd name="T17" fmla="*/ 9 h 9"/>
                <a:gd name="T18" fmla="*/ 8 w 23"/>
                <a:gd name="T1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9">
                  <a:moveTo>
                    <a:pt x="8" y="7"/>
                  </a:moveTo>
                  <a:lnTo>
                    <a:pt x="12" y="7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9"/>
                  </a:lnTo>
                  <a:lnTo>
                    <a:pt x="6" y="9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93" name="Freeform 298"/>
            <p:cNvSpPr>
              <a:spLocks/>
            </p:cNvSpPr>
            <p:nvPr/>
          </p:nvSpPr>
          <p:spPr bwMode="auto">
            <a:xfrm>
              <a:off x="7915471" y="7599224"/>
              <a:ext cx="22288" cy="9178"/>
            </a:xfrm>
            <a:custGeom>
              <a:avLst/>
              <a:gdLst>
                <a:gd name="T0" fmla="*/ 0 w 17"/>
                <a:gd name="T1" fmla="*/ 3 h 7"/>
                <a:gd name="T2" fmla="*/ 4 w 17"/>
                <a:gd name="T3" fmla="*/ 7 h 7"/>
                <a:gd name="T4" fmla="*/ 7 w 17"/>
                <a:gd name="T5" fmla="*/ 5 h 7"/>
                <a:gd name="T6" fmla="*/ 17 w 17"/>
                <a:gd name="T7" fmla="*/ 5 h 7"/>
                <a:gd name="T8" fmla="*/ 5 w 17"/>
                <a:gd name="T9" fmla="*/ 0 h 7"/>
                <a:gd name="T10" fmla="*/ 4 w 17"/>
                <a:gd name="T11" fmla="*/ 0 h 7"/>
                <a:gd name="T12" fmla="*/ 0 w 17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0" y="3"/>
                  </a:moveTo>
                  <a:lnTo>
                    <a:pt x="4" y="7"/>
                  </a:lnTo>
                  <a:lnTo>
                    <a:pt x="7" y="5"/>
                  </a:lnTo>
                  <a:lnTo>
                    <a:pt x="17" y="5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94" name="Freeform 299"/>
            <p:cNvSpPr>
              <a:spLocks/>
            </p:cNvSpPr>
            <p:nvPr/>
          </p:nvSpPr>
          <p:spPr bwMode="auto">
            <a:xfrm>
              <a:off x="7895805" y="7588735"/>
              <a:ext cx="26221" cy="14422"/>
            </a:xfrm>
            <a:custGeom>
              <a:avLst/>
              <a:gdLst>
                <a:gd name="T0" fmla="*/ 20 w 20"/>
                <a:gd name="T1" fmla="*/ 0 h 11"/>
                <a:gd name="T2" fmla="*/ 0 w 20"/>
                <a:gd name="T3" fmla="*/ 11 h 11"/>
                <a:gd name="T4" fmla="*/ 9 w 20"/>
                <a:gd name="T5" fmla="*/ 11 h 11"/>
                <a:gd name="T6" fmla="*/ 20 w 20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1">
                  <a:moveTo>
                    <a:pt x="20" y="0"/>
                  </a:moveTo>
                  <a:lnTo>
                    <a:pt x="0" y="11"/>
                  </a:lnTo>
                  <a:lnTo>
                    <a:pt x="9" y="11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95" name="Freeform 300"/>
            <p:cNvSpPr>
              <a:spLocks/>
            </p:cNvSpPr>
            <p:nvPr/>
          </p:nvSpPr>
          <p:spPr bwMode="auto">
            <a:xfrm>
              <a:off x="6595267" y="7364549"/>
              <a:ext cx="119304" cy="53753"/>
            </a:xfrm>
            <a:custGeom>
              <a:avLst/>
              <a:gdLst>
                <a:gd name="T0" fmla="*/ 0 w 91"/>
                <a:gd name="T1" fmla="*/ 41 h 41"/>
                <a:gd name="T2" fmla="*/ 15 w 91"/>
                <a:gd name="T3" fmla="*/ 41 h 41"/>
                <a:gd name="T4" fmla="*/ 16 w 91"/>
                <a:gd name="T5" fmla="*/ 39 h 41"/>
                <a:gd name="T6" fmla="*/ 26 w 91"/>
                <a:gd name="T7" fmla="*/ 39 h 41"/>
                <a:gd name="T8" fmla="*/ 35 w 91"/>
                <a:gd name="T9" fmla="*/ 35 h 41"/>
                <a:gd name="T10" fmla="*/ 44 w 91"/>
                <a:gd name="T11" fmla="*/ 35 h 41"/>
                <a:gd name="T12" fmla="*/ 48 w 91"/>
                <a:gd name="T13" fmla="*/ 37 h 41"/>
                <a:gd name="T14" fmla="*/ 56 w 91"/>
                <a:gd name="T15" fmla="*/ 37 h 41"/>
                <a:gd name="T16" fmla="*/ 65 w 91"/>
                <a:gd name="T17" fmla="*/ 35 h 41"/>
                <a:gd name="T18" fmla="*/ 78 w 91"/>
                <a:gd name="T19" fmla="*/ 33 h 41"/>
                <a:gd name="T20" fmla="*/ 80 w 91"/>
                <a:gd name="T21" fmla="*/ 35 h 41"/>
                <a:gd name="T22" fmla="*/ 89 w 91"/>
                <a:gd name="T23" fmla="*/ 31 h 41"/>
                <a:gd name="T24" fmla="*/ 89 w 91"/>
                <a:gd name="T25" fmla="*/ 29 h 41"/>
                <a:gd name="T26" fmla="*/ 91 w 91"/>
                <a:gd name="T27" fmla="*/ 29 h 41"/>
                <a:gd name="T28" fmla="*/ 91 w 91"/>
                <a:gd name="T29" fmla="*/ 24 h 41"/>
                <a:gd name="T30" fmla="*/ 87 w 91"/>
                <a:gd name="T31" fmla="*/ 24 h 41"/>
                <a:gd name="T32" fmla="*/ 85 w 91"/>
                <a:gd name="T33" fmla="*/ 22 h 41"/>
                <a:gd name="T34" fmla="*/ 82 w 91"/>
                <a:gd name="T35" fmla="*/ 20 h 41"/>
                <a:gd name="T36" fmla="*/ 82 w 91"/>
                <a:gd name="T37" fmla="*/ 20 h 41"/>
                <a:gd name="T38" fmla="*/ 82 w 91"/>
                <a:gd name="T39" fmla="*/ 18 h 41"/>
                <a:gd name="T40" fmla="*/ 78 w 91"/>
                <a:gd name="T41" fmla="*/ 18 h 41"/>
                <a:gd name="T42" fmla="*/ 78 w 91"/>
                <a:gd name="T43" fmla="*/ 16 h 41"/>
                <a:gd name="T44" fmla="*/ 69 w 91"/>
                <a:gd name="T45" fmla="*/ 13 h 41"/>
                <a:gd name="T46" fmla="*/ 61 w 91"/>
                <a:gd name="T47" fmla="*/ 16 h 41"/>
                <a:gd name="T48" fmla="*/ 61 w 91"/>
                <a:gd name="T49" fmla="*/ 18 h 41"/>
                <a:gd name="T50" fmla="*/ 50 w 91"/>
                <a:gd name="T51" fmla="*/ 18 h 41"/>
                <a:gd name="T52" fmla="*/ 50 w 91"/>
                <a:gd name="T53" fmla="*/ 16 h 41"/>
                <a:gd name="T54" fmla="*/ 46 w 91"/>
                <a:gd name="T55" fmla="*/ 13 h 41"/>
                <a:gd name="T56" fmla="*/ 46 w 91"/>
                <a:gd name="T57" fmla="*/ 0 h 41"/>
                <a:gd name="T58" fmla="*/ 41 w 91"/>
                <a:gd name="T59" fmla="*/ 9 h 41"/>
                <a:gd name="T60" fmla="*/ 41 w 91"/>
                <a:gd name="T61" fmla="*/ 11 h 41"/>
                <a:gd name="T62" fmla="*/ 39 w 91"/>
                <a:gd name="T63" fmla="*/ 11 h 41"/>
                <a:gd name="T64" fmla="*/ 33 w 91"/>
                <a:gd name="T65" fmla="*/ 15 h 41"/>
                <a:gd name="T66" fmla="*/ 31 w 91"/>
                <a:gd name="T67" fmla="*/ 16 h 41"/>
                <a:gd name="T68" fmla="*/ 26 w 91"/>
                <a:gd name="T69" fmla="*/ 20 h 41"/>
                <a:gd name="T70" fmla="*/ 24 w 91"/>
                <a:gd name="T71" fmla="*/ 22 h 41"/>
                <a:gd name="T72" fmla="*/ 13 w 91"/>
                <a:gd name="T73" fmla="*/ 22 h 41"/>
                <a:gd name="T74" fmla="*/ 11 w 91"/>
                <a:gd name="T75" fmla="*/ 24 h 41"/>
                <a:gd name="T76" fmla="*/ 7 w 91"/>
                <a:gd name="T77" fmla="*/ 24 h 41"/>
                <a:gd name="T78" fmla="*/ 7 w 91"/>
                <a:gd name="T79" fmla="*/ 28 h 41"/>
                <a:gd name="T80" fmla="*/ 5 w 91"/>
                <a:gd name="T81" fmla="*/ 29 h 41"/>
                <a:gd name="T82" fmla="*/ 0 w 91"/>
                <a:gd name="T83" fmla="*/ 37 h 41"/>
                <a:gd name="T84" fmla="*/ 0 w 91"/>
                <a:gd name="T8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41">
                  <a:moveTo>
                    <a:pt x="0" y="41"/>
                  </a:moveTo>
                  <a:lnTo>
                    <a:pt x="15" y="41"/>
                  </a:lnTo>
                  <a:lnTo>
                    <a:pt x="16" y="39"/>
                  </a:lnTo>
                  <a:lnTo>
                    <a:pt x="26" y="39"/>
                  </a:lnTo>
                  <a:lnTo>
                    <a:pt x="35" y="35"/>
                  </a:lnTo>
                  <a:lnTo>
                    <a:pt x="44" y="35"/>
                  </a:lnTo>
                  <a:lnTo>
                    <a:pt x="48" y="37"/>
                  </a:lnTo>
                  <a:lnTo>
                    <a:pt x="56" y="37"/>
                  </a:lnTo>
                  <a:lnTo>
                    <a:pt x="65" y="35"/>
                  </a:lnTo>
                  <a:lnTo>
                    <a:pt x="78" y="33"/>
                  </a:lnTo>
                  <a:lnTo>
                    <a:pt x="80" y="35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1" y="24"/>
                  </a:lnTo>
                  <a:lnTo>
                    <a:pt x="87" y="24"/>
                  </a:lnTo>
                  <a:lnTo>
                    <a:pt x="85" y="22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8" y="16"/>
                  </a:lnTo>
                  <a:lnTo>
                    <a:pt x="69" y="13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6" y="13"/>
                  </a:lnTo>
                  <a:lnTo>
                    <a:pt x="46" y="0"/>
                  </a:lnTo>
                  <a:lnTo>
                    <a:pt x="41" y="9"/>
                  </a:lnTo>
                  <a:lnTo>
                    <a:pt x="41" y="11"/>
                  </a:lnTo>
                  <a:lnTo>
                    <a:pt x="39" y="11"/>
                  </a:lnTo>
                  <a:lnTo>
                    <a:pt x="33" y="15"/>
                  </a:lnTo>
                  <a:lnTo>
                    <a:pt x="31" y="16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0" y="37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96" name="Freeform 301"/>
            <p:cNvSpPr>
              <a:spLocks/>
            </p:cNvSpPr>
            <p:nvPr/>
          </p:nvSpPr>
          <p:spPr bwMode="auto">
            <a:xfrm>
              <a:off x="6525783" y="7424857"/>
              <a:ext cx="7866" cy="14422"/>
            </a:xfrm>
            <a:custGeom>
              <a:avLst/>
              <a:gdLst>
                <a:gd name="T0" fmla="*/ 6 w 6"/>
                <a:gd name="T1" fmla="*/ 6 h 11"/>
                <a:gd name="T2" fmla="*/ 0 w 6"/>
                <a:gd name="T3" fmla="*/ 0 h 11"/>
                <a:gd name="T4" fmla="*/ 0 w 6"/>
                <a:gd name="T5" fmla="*/ 6 h 11"/>
                <a:gd name="T6" fmla="*/ 6 w 6"/>
                <a:gd name="T7" fmla="*/ 11 h 11"/>
                <a:gd name="T8" fmla="*/ 6 w 6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1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97" name="Freeform 302"/>
            <p:cNvSpPr>
              <a:spLocks/>
            </p:cNvSpPr>
            <p:nvPr/>
          </p:nvSpPr>
          <p:spPr bwMode="auto">
            <a:xfrm>
              <a:off x="6545448" y="7437967"/>
              <a:ext cx="13110" cy="17044"/>
            </a:xfrm>
            <a:custGeom>
              <a:avLst/>
              <a:gdLst>
                <a:gd name="T0" fmla="*/ 0 w 10"/>
                <a:gd name="T1" fmla="*/ 5 h 13"/>
                <a:gd name="T2" fmla="*/ 0 w 10"/>
                <a:gd name="T3" fmla="*/ 7 h 13"/>
                <a:gd name="T4" fmla="*/ 6 w 10"/>
                <a:gd name="T5" fmla="*/ 13 h 13"/>
                <a:gd name="T6" fmla="*/ 10 w 10"/>
                <a:gd name="T7" fmla="*/ 9 h 13"/>
                <a:gd name="T8" fmla="*/ 8 w 10"/>
                <a:gd name="T9" fmla="*/ 9 h 13"/>
                <a:gd name="T10" fmla="*/ 8 w 10"/>
                <a:gd name="T11" fmla="*/ 7 h 13"/>
                <a:gd name="T12" fmla="*/ 6 w 10"/>
                <a:gd name="T13" fmla="*/ 5 h 13"/>
                <a:gd name="T14" fmla="*/ 6 w 10"/>
                <a:gd name="T15" fmla="*/ 0 h 13"/>
                <a:gd name="T16" fmla="*/ 0 w 10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0" y="5"/>
                  </a:moveTo>
                  <a:lnTo>
                    <a:pt x="0" y="7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6" y="5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98" name="Freeform 303"/>
            <p:cNvSpPr>
              <a:spLocks/>
            </p:cNvSpPr>
            <p:nvPr/>
          </p:nvSpPr>
          <p:spPr bwMode="auto">
            <a:xfrm>
              <a:off x="6726369" y="7402570"/>
              <a:ext cx="47197" cy="15732"/>
            </a:xfrm>
            <a:custGeom>
              <a:avLst/>
              <a:gdLst>
                <a:gd name="T0" fmla="*/ 12 w 36"/>
                <a:gd name="T1" fmla="*/ 10 h 12"/>
                <a:gd name="T2" fmla="*/ 21 w 36"/>
                <a:gd name="T3" fmla="*/ 12 h 12"/>
                <a:gd name="T4" fmla="*/ 26 w 36"/>
                <a:gd name="T5" fmla="*/ 12 h 12"/>
                <a:gd name="T6" fmla="*/ 30 w 36"/>
                <a:gd name="T7" fmla="*/ 10 h 12"/>
                <a:gd name="T8" fmla="*/ 36 w 36"/>
                <a:gd name="T9" fmla="*/ 6 h 12"/>
                <a:gd name="T10" fmla="*/ 28 w 36"/>
                <a:gd name="T11" fmla="*/ 2 h 12"/>
                <a:gd name="T12" fmla="*/ 26 w 36"/>
                <a:gd name="T13" fmla="*/ 2 h 12"/>
                <a:gd name="T14" fmla="*/ 25 w 36"/>
                <a:gd name="T15" fmla="*/ 0 h 12"/>
                <a:gd name="T16" fmla="*/ 21 w 36"/>
                <a:gd name="T17" fmla="*/ 4 h 12"/>
                <a:gd name="T18" fmla="*/ 17 w 36"/>
                <a:gd name="T19" fmla="*/ 4 h 12"/>
                <a:gd name="T20" fmla="*/ 15 w 36"/>
                <a:gd name="T21" fmla="*/ 2 h 12"/>
                <a:gd name="T22" fmla="*/ 12 w 36"/>
                <a:gd name="T23" fmla="*/ 0 h 12"/>
                <a:gd name="T24" fmla="*/ 4 w 36"/>
                <a:gd name="T25" fmla="*/ 0 h 12"/>
                <a:gd name="T26" fmla="*/ 0 w 36"/>
                <a:gd name="T27" fmla="*/ 4 h 12"/>
                <a:gd name="T28" fmla="*/ 0 w 36"/>
                <a:gd name="T29" fmla="*/ 8 h 12"/>
                <a:gd name="T30" fmla="*/ 6 w 36"/>
                <a:gd name="T31" fmla="*/ 10 h 12"/>
                <a:gd name="T32" fmla="*/ 12 w 36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2">
                  <a:moveTo>
                    <a:pt x="12" y="10"/>
                  </a:moveTo>
                  <a:lnTo>
                    <a:pt x="21" y="12"/>
                  </a:lnTo>
                  <a:lnTo>
                    <a:pt x="26" y="12"/>
                  </a:lnTo>
                  <a:lnTo>
                    <a:pt x="30" y="10"/>
                  </a:lnTo>
                  <a:lnTo>
                    <a:pt x="36" y="6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399" name="Freeform 304"/>
            <p:cNvSpPr>
              <a:spLocks/>
            </p:cNvSpPr>
            <p:nvPr/>
          </p:nvSpPr>
          <p:spPr bwMode="auto">
            <a:xfrm>
              <a:off x="6929579" y="7503518"/>
              <a:ext cx="14422" cy="11800"/>
            </a:xfrm>
            <a:custGeom>
              <a:avLst/>
              <a:gdLst>
                <a:gd name="T0" fmla="*/ 11 w 11"/>
                <a:gd name="T1" fmla="*/ 6 h 9"/>
                <a:gd name="T2" fmla="*/ 11 w 11"/>
                <a:gd name="T3" fmla="*/ 4 h 9"/>
                <a:gd name="T4" fmla="*/ 8 w 11"/>
                <a:gd name="T5" fmla="*/ 0 h 9"/>
                <a:gd name="T6" fmla="*/ 0 w 11"/>
                <a:gd name="T7" fmla="*/ 4 h 9"/>
                <a:gd name="T8" fmla="*/ 8 w 11"/>
                <a:gd name="T9" fmla="*/ 9 h 9"/>
                <a:gd name="T10" fmla="*/ 11 w 11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11" y="6"/>
                  </a:moveTo>
                  <a:lnTo>
                    <a:pt x="11" y="4"/>
                  </a:lnTo>
                  <a:lnTo>
                    <a:pt x="8" y="0"/>
                  </a:lnTo>
                  <a:lnTo>
                    <a:pt x="0" y="4"/>
                  </a:lnTo>
                  <a:lnTo>
                    <a:pt x="8" y="9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00" name="Freeform 305"/>
            <p:cNvSpPr>
              <a:spLocks/>
            </p:cNvSpPr>
            <p:nvPr/>
          </p:nvSpPr>
          <p:spPr bwMode="auto">
            <a:xfrm>
              <a:off x="7347796" y="7458943"/>
              <a:ext cx="11800" cy="30154"/>
            </a:xfrm>
            <a:custGeom>
              <a:avLst/>
              <a:gdLst>
                <a:gd name="T0" fmla="*/ 9 w 9"/>
                <a:gd name="T1" fmla="*/ 10 h 23"/>
                <a:gd name="T2" fmla="*/ 9 w 9"/>
                <a:gd name="T3" fmla="*/ 0 h 23"/>
                <a:gd name="T4" fmla="*/ 4 w 9"/>
                <a:gd name="T5" fmla="*/ 4 h 23"/>
                <a:gd name="T6" fmla="*/ 2 w 9"/>
                <a:gd name="T7" fmla="*/ 8 h 23"/>
                <a:gd name="T8" fmla="*/ 2 w 9"/>
                <a:gd name="T9" fmla="*/ 13 h 23"/>
                <a:gd name="T10" fmla="*/ 0 w 9"/>
                <a:gd name="T11" fmla="*/ 15 h 23"/>
                <a:gd name="T12" fmla="*/ 0 w 9"/>
                <a:gd name="T13" fmla="*/ 23 h 23"/>
                <a:gd name="T14" fmla="*/ 6 w 9"/>
                <a:gd name="T15" fmla="*/ 19 h 23"/>
                <a:gd name="T16" fmla="*/ 9 w 9"/>
                <a:gd name="T17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3">
                  <a:moveTo>
                    <a:pt x="9" y="10"/>
                  </a:moveTo>
                  <a:lnTo>
                    <a:pt x="9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6" y="19"/>
                  </a:lnTo>
                  <a:lnTo>
                    <a:pt x="9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01" name="Freeform 306"/>
            <p:cNvSpPr>
              <a:spLocks/>
            </p:cNvSpPr>
            <p:nvPr/>
          </p:nvSpPr>
          <p:spPr bwMode="auto">
            <a:xfrm>
              <a:off x="7345174" y="7506140"/>
              <a:ext cx="27532" cy="17044"/>
            </a:xfrm>
            <a:custGeom>
              <a:avLst/>
              <a:gdLst>
                <a:gd name="T0" fmla="*/ 4 w 21"/>
                <a:gd name="T1" fmla="*/ 7 h 13"/>
                <a:gd name="T2" fmla="*/ 8 w 21"/>
                <a:gd name="T3" fmla="*/ 7 h 13"/>
                <a:gd name="T4" fmla="*/ 13 w 21"/>
                <a:gd name="T5" fmla="*/ 11 h 13"/>
                <a:gd name="T6" fmla="*/ 17 w 21"/>
                <a:gd name="T7" fmla="*/ 13 h 13"/>
                <a:gd name="T8" fmla="*/ 21 w 21"/>
                <a:gd name="T9" fmla="*/ 13 h 13"/>
                <a:gd name="T10" fmla="*/ 21 w 21"/>
                <a:gd name="T11" fmla="*/ 9 h 13"/>
                <a:gd name="T12" fmla="*/ 19 w 21"/>
                <a:gd name="T13" fmla="*/ 4 h 13"/>
                <a:gd name="T14" fmla="*/ 11 w 21"/>
                <a:gd name="T15" fmla="*/ 0 h 13"/>
                <a:gd name="T16" fmla="*/ 0 w 21"/>
                <a:gd name="T17" fmla="*/ 0 h 13"/>
                <a:gd name="T18" fmla="*/ 4 w 21"/>
                <a:gd name="T19" fmla="*/ 4 h 13"/>
                <a:gd name="T20" fmla="*/ 4 w 21"/>
                <a:gd name="T2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4" y="7"/>
                  </a:moveTo>
                  <a:lnTo>
                    <a:pt x="8" y="7"/>
                  </a:lnTo>
                  <a:lnTo>
                    <a:pt x="13" y="11"/>
                  </a:lnTo>
                  <a:lnTo>
                    <a:pt x="17" y="13"/>
                  </a:lnTo>
                  <a:lnTo>
                    <a:pt x="21" y="13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02" name="Freeform 307"/>
            <p:cNvSpPr>
              <a:spLocks/>
            </p:cNvSpPr>
            <p:nvPr/>
          </p:nvSpPr>
          <p:spPr bwMode="auto">
            <a:xfrm>
              <a:off x="6873204" y="7452389"/>
              <a:ext cx="14422" cy="9178"/>
            </a:xfrm>
            <a:custGeom>
              <a:avLst/>
              <a:gdLst>
                <a:gd name="T0" fmla="*/ 4 w 11"/>
                <a:gd name="T1" fmla="*/ 7 h 7"/>
                <a:gd name="T2" fmla="*/ 11 w 11"/>
                <a:gd name="T3" fmla="*/ 7 h 7"/>
                <a:gd name="T4" fmla="*/ 11 w 11"/>
                <a:gd name="T5" fmla="*/ 2 h 7"/>
                <a:gd name="T6" fmla="*/ 8 w 11"/>
                <a:gd name="T7" fmla="*/ 2 h 7"/>
                <a:gd name="T8" fmla="*/ 6 w 11"/>
                <a:gd name="T9" fmla="*/ 0 h 7"/>
                <a:gd name="T10" fmla="*/ 0 w 11"/>
                <a:gd name="T11" fmla="*/ 0 h 7"/>
                <a:gd name="T12" fmla="*/ 4 w 11"/>
                <a:gd name="T13" fmla="*/ 4 h 7"/>
                <a:gd name="T14" fmla="*/ 4 w 11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lnTo>
                    <a:pt x="11" y="7"/>
                  </a:lnTo>
                  <a:lnTo>
                    <a:pt x="11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03" name="Freeform 308"/>
            <p:cNvSpPr>
              <a:spLocks/>
            </p:cNvSpPr>
            <p:nvPr/>
          </p:nvSpPr>
          <p:spPr bwMode="auto">
            <a:xfrm>
              <a:off x="3122357" y="7831275"/>
              <a:ext cx="14422" cy="11800"/>
            </a:xfrm>
            <a:custGeom>
              <a:avLst/>
              <a:gdLst>
                <a:gd name="T0" fmla="*/ 0 w 11"/>
                <a:gd name="T1" fmla="*/ 9 h 9"/>
                <a:gd name="T2" fmla="*/ 4 w 11"/>
                <a:gd name="T3" fmla="*/ 9 h 9"/>
                <a:gd name="T4" fmla="*/ 7 w 11"/>
                <a:gd name="T5" fmla="*/ 7 h 9"/>
                <a:gd name="T6" fmla="*/ 11 w 11"/>
                <a:gd name="T7" fmla="*/ 0 h 9"/>
                <a:gd name="T8" fmla="*/ 2 w 11"/>
                <a:gd name="T9" fmla="*/ 0 h 9"/>
                <a:gd name="T10" fmla="*/ 0 w 11"/>
                <a:gd name="T11" fmla="*/ 4 h 9"/>
                <a:gd name="T12" fmla="*/ 0 w 1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lnTo>
                    <a:pt x="4" y="9"/>
                  </a:lnTo>
                  <a:lnTo>
                    <a:pt x="7" y="7"/>
                  </a:lnTo>
                  <a:lnTo>
                    <a:pt x="11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04" name="Freeform 309"/>
            <p:cNvSpPr>
              <a:spLocks/>
            </p:cNvSpPr>
            <p:nvPr/>
          </p:nvSpPr>
          <p:spPr bwMode="auto">
            <a:xfrm>
              <a:off x="6853539" y="7444522"/>
              <a:ext cx="13110" cy="13110"/>
            </a:xfrm>
            <a:custGeom>
              <a:avLst/>
              <a:gdLst>
                <a:gd name="T0" fmla="*/ 6 w 10"/>
                <a:gd name="T1" fmla="*/ 0 h 10"/>
                <a:gd name="T2" fmla="*/ 0 w 10"/>
                <a:gd name="T3" fmla="*/ 0 h 10"/>
                <a:gd name="T4" fmla="*/ 0 w 10"/>
                <a:gd name="T5" fmla="*/ 6 h 10"/>
                <a:gd name="T6" fmla="*/ 10 w 10"/>
                <a:gd name="T7" fmla="*/ 10 h 10"/>
                <a:gd name="T8" fmla="*/ 6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1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05" name="Freeform 310"/>
            <p:cNvSpPr>
              <a:spLocks/>
            </p:cNvSpPr>
            <p:nvPr/>
          </p:nvSpPr>
          <p:spPr bwMode="auto">
            <a:xfrm>
              <a:off x="4340300" y="7806366"/>
              <a:ext cx="23598" cy="44575"/>
            </a:xfrm>
            <a:custGeom>
              <a:avLst/>
              <a:gdLst>
                <a:gd name="T0" fmla="*/ 7 w 18"/>
                <a:gd name="T1" fmla="*/ 15 h 34"/>
                <a:gd name="T2" fmla="*/ 5 w 18"/>
                <a:gd name="T3" fmla="*/ 21 h 34"/>
                <a:gd name="T4" fmla="*/ 5 w 18"/>
                <a:gd name="T5" fmla="*/ 23 h 34"/>
                <a:gd name="T6" fmla="*/ 7 w 18"/>
                <a:gd name="T7" fmla="*/ 25 h 34"/>
                <a:gd name="T8" fmla="*/ 7 w 18"/>
                <a:gd name="T9" fmla="*/ 34 h 34"/>
                <a:gd name="T10" fmla="*/ 13 w 18"/>
                <a:gd name="T11" fmla="*/ 23 h 34"/>
                <a:gd name="T12" fmla="*/ 11 w 18"/>
                <a:gd name="T13" fmla="*/ 17 h 34"/>
                <a:gd name="T14" fmla="*/ 11 w 18"/>
                <a:gd name="T15" fmla="*/ 12 h 34"/>
                <a:gd name="T16" fmla="*/ 11 w 18"/>
                <a:gd name="T17" fmla="*/ 12 h 34"/>
                <a:gd name="T18" fmla="*/ 13 w 18"/>
                <a:gd name="T19" fmla="*/ 10 h 34"/>
                <a:gd name="T20" fmla="*/ 15 w 18"/>
                <a:gd name="T21" fmla="*/ 10 h 34"/>
                <a:gd name="T22" fmla="*/ 18 w 18"/>
                <a:gd name="T23" fmla="*/ 6 h 34"/>
                <a:gd name="T24" fmla="*/ 18 w 18"/>
                <a:gd name="T25" fmla="*/ 0 h 34"/>
                <a:gd name="T26" fmla="*/ 13 w 18"/>
                <a:gd name="T27" fmla="*/ 0 h 34"/>
                <a:gd name="T28" fmla="*/ 7 w 18"/>
                <a:gd name="T29" fmla="*/ 2 h 34"/>
                <a:gd name="T30" fmla="*/ 0 w 18"/>
                <a:gd name="T31" fmla="*/ 2 h 34"/>
                <a:gd name="T32" fmla="*/ 0 w 18"/>
                <a:gd name="T33" fmla="*/ 12 h 34"/>
                <a:gd name="T34" fmla="*/ 4 w 18"/>
                <a:gd name="T35" fmla="*/ 13 h 34"/>
                <a:gd name="T36" fmla="*/ 7 w 18"/>
                <a:gd name="T37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34">
                  <a:moveTo>
                    <a:pt x="7" y="15"/>
                  </a:moveTo>
                  <a:lnTo>
                    <a:pt x="5" y="21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7" y="34"/>
                  </a:lnTo>
                  <a:lnTo>
                    <a:pt x="13" y="23"/>
                  </a:lnTo>
                  <a:lnTo>
                    <a:pt x="11" y="17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4" y="13"/>
                  </a:lnTo>
                  <a:lnTo>
                    <a:pt x="7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06" name="Freeform 311"/>
            <p:cNvSpPr>
              <a:spLocks/>
            </p:cNvSpPr>
            <p:nvPr/>
          </p:nvSpPr>
          <p:spPr bwMode="auto">
            <a:xfrm>
              <a:off x="4315391" y="7586113"/>
              <a:ext cx="14422" cy="10488"/>
            </a:xfrm>
            <a:custGeom>
              <a:avLst/>
              <a:gdLst>
                <a:gd name="T0" fmla="*/ 6 w 11"/>
                <a:gd name="T1" fmla="*/ 6 h 8"/>
                <a:gd name="T2" fmla="*/ 11 w 11"/>
                <a:gd name="T3" fmla="*/ 6 h 8"/>
                <a:gd name="T4" fmla="*/ 11 w 11"/>
                <a:gd name="T5" fmla="*/ 0 h 8"/>
                <a:gd name="T6" fmla="*/ 0 w 11"/>
                <a:gd name="T7" fmla="*/ 0 h 8"/>
                <a:gd name="T8" fmla="*/ 0 w 11"/>
                <a:gd name="T9" fmla="*/ 4 h 8"/>
                <a:gd name="T10" fmla="*/ 4 w 11"/>
                <a:gd name="T11" fmla="*/ 8 h 8"/>
                <a:gd name="T12" fmla="*/ 6 w 11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6" y="6"/>
                  </a:moveTo>
                  <a:lnTo>
                    <a:pt x="11" y="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07" name="Freeform 312"/>
            <p:cNvSpPr>
              <a:spLocks/>
            </p:cNvSpPr>
            <p:nvPr/>
          </p:nvSpPr>
          <p:spPr bwMode="auto">
            <a:xfrm>
              <a:off x="7020039" y="9088550"/>
              <a:ext cx="19666" cy="31465"/>
            </a:xfrm>
            <a:custGeom>
              <a:avLst/>
              <a:gdLst>
                <a:gd name="T0" fmla="*/ 8 w 15"/>
                <a:gd name="T1" fmla="*/ 17 h 24"/>
                <a:gd name="T2" fmla="*/ 8 w 15"/>
                <a:gd name="T3" fmla="*/ 15 h 24"/>
                <a:gd name="T4" fmla="*/ 8 w 15"/>
                <a:gd name="T5" fmla="*/ 15 h 24"/>
                <a:gd name="T6" fmla="*/ 11 w 15"/>
                <a:gd name="T7" fmla="*/ 15 h 24"/>
                <a:gd name="T8" fmla="*/ 11 w 15"/>
                <a:gd name="T9" fmla="*/ 13 h 24"/>
                <a:gd name="T10" fmla="*/ 15 w 15"/>
                <a:gd name="T11" fmla="*/ 9 h 24"/>
                <a:gd name="T12" fmla="*/ 15 w 15"/>
                <a:gd name="T13" fmla="*/ 6 h 24"/>
                <a:gd name="T14" fmla="*/ 13 w 15"/>
                <a:gd name="T15" fmla="*/ 6 h 24"/>
                <a:gd name="T16" fmla="*/ 13 w 15"/>
                <a:gd name="T17" fmla="*/ 4 h 24"/>
                <a:gd name="T18" fmla="*/ 10 w 15"/>
                <a:gd name="T19" fmla="*/ 4 h 24"/>
                <a:gd name="T20" fmla="*/ 6 w 15"/>
                <a:gd name="T21" fmla="*/ 0 h 24"/>
                <a:gd name="T22" fmla="*/ 6 w 15"/>
                <a:gd name="T23" fmla="*/ 11 h 24"/>
                <a:gd name="T24" fmla="*/ 6 w 15"/>
                <a:gd name="T25" fmla="*/ 11 h 24"/>
                <a:gd name="T26" fmla="*/ 4 w 15"/>
                <a:gd name="T27" fmla="*/ 11 h 24"/>
                <a:gd name="T28" fmla="*/ 0 w 15"/>
                <a:gd name="T29" fmla="*/ 15 h 24"/>
                <a:gd name="T30" fmla="*/ 0 w 15"/>
                <a:gd name="T31" fmla="*/ 19 h 24"/>
                <a:gd name="T32" fmla="*/ 4 w 15"/>
                <a:gd name="T33" fmla="*/ 24 h 24"/>
                <a:gd name="T34" fmla="*/ 8 w 15"/>
                <a:gd name="T35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24">
                  <a:moveTo>
                    <a:pt x="8" y="17"/>
                  </a:moveTo>
                  <a:lnTo>
                    <a:pt x="8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6" y="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24"/>
                  </a:lnTo>
                  <a:lnTo>
                    <a:pt x="8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08" name="Freeform 313"/>
            <p:cNvSpPr>
              <a:spLocks noEditPoints="1"/>
            </p:cNvSpPr>
            <p:nvPr/>
          </p:nvSpPr>
          <p:spPr bwMode="auto">
            <a:xfrm>
              <a:off x="4332434" y="7904692"/>
              <a:ext cx="34087" cy="48508"/>
            </a:xfrm>
            <a:custGeom>
              <a:avLst/>
              <a:gdLst>
                <a:gd name="T0" fmla="*/ 23 w 26"/>
                <a:gd name="T1" fmla="*/ 30 h 37"/>
                <a:gd name="T2" fmla="*/ 26 w 26"/>
                <a:gd name="T3" fmla="*/ 26 h 37"/>
                <a:gd name="T4" fmla="*/ 26 w 26"/>
                <a:gd name="T5" fmla="*/ 20 h 37"/>
                <a:gd name="T6" fmla="*/ 21 w 26"/>
                <a:gd name="T7" fmla="*/ 19 h 37"/>
                <a:gd name="T8" fmla="*/ 17 w 26"/>
                <a:gd name="T9" fmla="*/ 20 h 37"/>
                <a:gd name="T10" fmla="*/ 11 w 26"/>
                <a:gd name="T11" fmla="*/ 24 h 37"/>
                <a:gd name="T12" fmla="*/ 11 w 26"/>
                <a:gd name="T13" fmla="*/ 19 h 37"/>
                <a:gd name="T14" fmla="*/ 15 w 26"/>
                <a:gd name="T15" fmla="*/ 17 h 37"/>
                <a:gd name="T16" fmla="*/ 17 w 26"/>
                <a:gd name="T17" fmla="*/ 15 h 37"/>
                <a:gd name="T18" fmla="*/ 23 w 26"/>
                <a:gd name="T19" fmla="*/ 15 h 37"/>
                <a:gd name="T20" fmla="*/ 23 w 26"/>
                <a:gd name="T21" fmla="*/ 9 h 37"/>
                <a:gd name="T22" fmla="*/ 26 w 26"/>
                <a:gd name="T23" fmla="*/ 6 h 37"/>
                <a:gd name="T24" fmla="*/ 26 w 26"/>
                <a:gd name="T25" fmla="*/ 0 h 37"/>
                <a:gd name="T26" fmla="*/ 19 w 26"/>
                <a:gd name="T27" fmla="*/ 4 h 37"/>
                <a:gd name="T28" fmla="*/ 19 w 26"/>
                <a:gd name="T29" fmla="*/ 6 h 37"/>
                <a:gd name="T30" fmla="*/ 17 w 26"/>
                <a:gd name="T31" fmla="*/ 7 h 37"/>
                <a:gd name="T32" fmla="*/ 8 w 26"/>
                <a:gd name="T33" fmla="*/ 7 h 37"/>
                <a:gd name="T34" fmla="*/ 8 w 26"/>
                <a:gd name="T35" fmla="*/ 11 h 37"/>
                <a:gd name="T36" fmla="*/ 10 w 26"/>
                <a:gd name="T37" fmla="*/ 13 h 37"/>
                <a:gd name="T38" fmla="*/ 10 w 26"/>
                <a:gd name="T39" fmla="*/ 19 h 37"/>
                <a:gd name="T40" fmla="*/ 0 w 26"/>
                <a:gd name="T41" fmla="*/ 19 h 37"/>
                <a:gd name="T42" fmla="*/ 4 w 26"/>
                <a:gd name="T43" fmla="*/ 22 h 37"/>
                <a:gd name="T44" fmla="*/ 4 w 26"/>
                <a:gd name="T45" fmla="*/ 30 h 37"/>
                <a:gd name="T46" fmla="*/ 2 w 26"/>
                <a:gd name="T47" fmla="*/ 32 h 37"/>
                <a:gd name="T48" fmla="*/ 2 w 26"/>
                <a:gd name="T49" fmla="*/ 37 h 37"/>
                <a:gd name="T50" fmla="*/ 8 w 26"/>
                <a:gd name="T51" fmla="*/ 34 h 37"/>
                <a:gd name="T52" fmla="*/ 10 w 26"/>
                <a:gd name="T53" fmla="*/ 28 h 37"/>
                <a:gd name="T54" fmla="*/ 10 w 26"/>
                <a:gd name="T55" fmla="*/ 26 h 37"/>
                <a:gd name="T56" fmla="*/ 17 w 26"/>
                <a:gd name="T57" fmla="*/ 26 h 37"/>
                <a:gd name="T58" fmla="*/ 17 w 26"/>
                <a:gd name="T59" fmla="*/ 28 h 37"/>
                <a:gd name="T60" fmla="*/ 21 w 26"/>
                <a:gd name="T61" fmla="*/ 28 h 37"/>
                <a:gd name="T62" fmla="*/ 23 w 26"/>
                <a:gd name="T63" fmla="*/ 30 h 37"/>
                <a:gd name="T64" fmla="*/ 19 w 26"/>
                <a:gd name="T65" fmla="*/ 30 h 37"/>
                <a:gd name="T66" fmla="*/ 19 w 26"/>
                <a:gd name="T67" fmla="*/ 35 h 37"/>
                <a:gd name="T68" fmla="*/ 24 w 26"/>
                <a:gd name="T69" fmla="*/ 35 h 37"/>
                <a:gd name="T70" fmla="*/ 24 w 26"/>
                <a:gd name="T71" fmla="*/ 30 h 37"/>
                <a:gd name="T72" fmla="*/ 23 w 26"/>
                <a:gd name="T73" fmla="*/ 30 h 37"/>
                <a:gd name="T74" fmla="*/ 10 w 26"/>
                <a:gd name="T75" fmla="*/ 24 h 37"/>
                <a:gd name="T76" fmla="*/ 11 w 26"/>
                <a:gd name="T77" fmla="*/ 24 h 37"/>
                <a:gd name="T78" fmla="*/ 10 w 26"/>
                <a:gd name="T79" fmla="*/ 24 h 37"/>
                <a:gd name="T80" fmla="*/ 10 w 26"/>
                <a:gd name="T8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7">
                  <a:moveTo>
                    <a:pt x="23" y="30"/>
                  </a:moveTo>
                  <a:lnTo>
                    <a:pt x="26" y="26"/>
                  </a:lnTo>
                  <a:lnTo>
                    <a:pt x="26" y="20"/>
                  </a:lnTo>
                  <a:lnTo>
                    <a:pt x="21" y="19"/>
                  </a:lnTo>
                  <a:lnTo>
                    <a:pt x="17" y="20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10" y="13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7"/>
                  </a:lnTo>
                  <a:lnTo>
                    <a:pt x="8" y="34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21" y="28"/>
                  </a:lnTo>
                  <a:lnTo>
                    <a:pt x="23" y="30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24" y="30"/>
                  </a:lnTo>
                  <a:lnTo>
                    <a:pt x="23" y="30"/>
                  </a:lnTo>
                  <a:close/>
                  <a:moveTo>
                    <a:pt x="10" y="24"/>
                  </a:move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09" name="Freeform 314"/>
            <p:cNvSpPr>
              <a:spLocks/>
            </p:cNvSpPr>
            <p:nvPr/>
          </p:nvSpPr>
          <p:spPr bwMode="auto">
            <a:xfrm>
              <a:off x="4462226" y="7845697"/>
              <a:ext cx="19666" cy="34087"/>
            </a:xfrm>
            <a:custGeom>
              <a:avLst/>
              <a:gdLst>
                <a:gd name="T0" fmla="*/ 6 w 15"/>
                <a:gd name="T1" fmla="*/ 19 h 26"/>
                <a:gd name="T2" fmla="*/ 6 w 15"/>
                <a:gd name="T3" fmla="*/ 19 h 26"/>
                <a:gd name="T4" fmla="*/ 9 w 15"/>
                <a:gd name="T5" fmla="*/ 19 h 26"/>
                <a:gd name="T6" fmla="*/ 9 w 15"/>
                <a:gd name="T7" fmla="*/ 11 h 26"/>
                <a:gd name="T8" fmla="*/ 9 w 15"/>
                <a:gd name="T9" fmla="*/ 11 h 26"/>
                <a:gd name="T10" fmla="*/ 11 w 15"/>
                <a:gd name="T11" fmla="*/ 11 h 26"/>
                <a:gd name="T12" fmla="*/ 15 w 15"/>
                <a:gd name="T13" fmla="*/ 8 h 26"/>
                <a:gd name="T14" fmla="*/ 15 w 15"/>
                <a:gd name="T15" fmla="*/ 0 h 26"/>
                <a:gd name="T16" fmla="*/ 9 w 15"/>
                <a:gd name="T17" fmla="*/ 0 h 26"/>
                <a:gd name="T18" fmla="*/ 6 w 15"/>
                <a:gd name="T19" fmla="*/ 4 h 26"/>
                <a:gd name="T20" fmla="*/ 6 w 15"/>
                <a:gd name="T21" fmla="*/ 8 h 26"/>
                <a:gd name="T22" fmla="*/ 2 w 15"/>
                <a:gd name="T23" fmla="*/ 10 h 26"/>
                <a:gd name="T24" fmla="*/ 2 w 15"/>
                <a:gd name="T25" fmla="*/ 15 h 26"/>
                <a:gd name="T26" fmla="*/ 0 w 15"/>
                <a:gd name="T27" fmla="*/ 17 h 26"/>
                <a:gd name="T28" fmla="*/ 0 w 15"/>
                <a:gd name="T29" fmla="*/ 26 h 26"/>
                <a:gd name="T30" fmla="*/ 6 w 15"/>
                <a:gd name="T31" fmla="*/ 26 h 26"/>
                <a:gd name="T32" fmla="*/ 6 w 15"/>
                <a:gd name="T3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6">
                  <a:moveTo>
                    <a:pt x="6" y="19"/>
                  </a:moveTo>
                  <a:lnTo>
                    <a:pt x="6" y="19"/>
                  </a:lnTo>
                  <a:lnTo>
                    <a:pt x="9" y="19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5" y="0"/>
                  </a:lnTo>
                  <a:lnTo>
                    <a:pt x="9" y="0"/>
                  </a:lnTo>
                  <a:lnTo>
                    <a:pt x="6" y="4"/>
                  </a:lnTo>
                  <a:lnTo>
                    <a:pt x="6" y="8"/>
                  </a:lnTo>
                  <a:lnTo>
                    <a:pt x="2" y="10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6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10" name="Freeform 315"/>
            <p:cNvSpPr>
              <a:spLocks/>
            </p:cNvSpPr>
            <p:nvPr/>
          </p:nvSpPr>
          <p:spPr bwMode="auto">
            <a:xfrm>
              <a:off x="4657569" y="7780145"/>
              <a:ext cx="15732" cy="11800"/>
            </a:xfrm>
            <a:custGeom>
              <a:avLst/>
              <a:gdLst>
                <a:gd name="T0" fmla="*/ 6 w 12"/>
                <a:gd name="T1" fmla="*/ 7 h 9"/>
                <a:gd name="T2" fmla="*/ 8 w 12"/>
                <a:gd name="T3" fmla="*/ 7 h 9"/>
                <a:gd name="T4" fmla="*/ 12 w 12"/>
                <a:gd name="T5" fmla="*/ 0 h 9"/>
                <a:gd name="T6" fmla="*/ 0 w 12"/>
                <a:gd name="T7" fmla="*/ 0 h 9"/>
                <a:gd name="T8" fmla="*/ 0 w 12"/>
                <a:gd name="T9" fmla="*/ 9 h 9"/>
                <a:gd name="T10" fmla="*/ 6 w 12"/>
                <a:gd name="T11" fmla="*/ 9 h 9"/>
                <a:gd name="T12" fmla="*/ 6 w 12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6" y="7"/>
                  </a:moveTo>
                  <a:lnTo>
                    <a:pt x="8" y="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11" name="Freeform 316"/>
            <p:cNvSpPr>
              <a:spLocks noEditPoints="1"/>
            </p:cNvSpPr>
            <p:nvPr/>
          </p:nvSpPr>
          <p:spPr bwMode="auto">
            <a:xfrm>
              <a:off x="2591390" y="7520562"/>
              <a:ext cx="624049" cy="305470"/>
            </a:xfrm>
            <a:custGeom>
              <a:avLst/>
              <a:gdLst>
                <a:gd name="T0" fmla="*/ 271 w 476"/>
                <a:gd name="T1" fmla="*/ 54 h 233"/>
                <a:gd name="T2" fmla="*/ 248 w 476"/>
                <a:gd name="T3" fmla="*/ 47 h 233"/>
                <a:gd name="T4" fmla="*/ 233 w 476"/>
                <a:gd name="T5" fmla="*/ 28 h 233"/>
                <a:gd name="T6" fmla="*/ 209 w 476"/>
                <a:gd name="T7" fmla="*/ 21 h 233"/>
                <a:gd name="T8" fmla="*/ 196 w 476"/>
                <a:gd name="T9" fmla="*/ 35 h 233"/>
                <a:gd name="T10" fmla="*/ 168 w 476"/>
                <a:gd name="T11" fmla="*/ 28 h 233"/>
                <a:gd name="T12" fmla="*/ 159 w 476"/>
                <a:gd name="T13" fmla="*/ 15 h 233"/>
                <a:gd name="T14" fmla="*/ 136 w 476"/>
                <a:gd name="T15" fmla="*/ 2 h 233"/>
                <a:gd name="T16" fmla="*/ 99 w 476"/>
                <a:gd name="T17" fmla="*/ 6 h 233"/>
                <a:gd name="T18" fmla="*/ 67 w 476"/>
                <a:gd name="T19" fmla="*/ 26 h 233"/>
                <a:gd name="T20" fmla="*/ 86 w 476"/>
                <a:gd name="T21" fmla="*/ 45 h 233"/>
                <a:gd name="T22" fmla="*/ 56 w 476"/>
                <a:gd name="T23" fmla="*/ 52 h 233"/>
                <a:gd name="T24" fmla="*/ 64 w 476"/>
                <a:gd name="T25" fmla="*/ 15 h 233"/>
                <a:gd name="T26" fmla="*/ 45 w 476"/>
                <a:gd name="T27" fmla="*/ 0 h 233"/>
                <a:gd name="T28" fmla="*/ 13 w 476"/>
                <a:gd name="T29" fmla="*/ 24 h 233"/>
                <a:gd name="T30" fmla="*/ 15 w 476"/>
                <a:gd name="T31" fmla="*/ 58 h 233"/>
                <a:gd name="T32" fmla="*/ 51 w 476"/>
                <a:gd name="T33" fmla="*/ 73 h 233"/>
                <a:gd name="T34" fmla="*/ 82 w 476"/>
                <a:gd name="T35" fmla="*/ 77 h 233"/>
                <a:gd name="T36" fmla="*/ 129 w 476"/>
                <a:gd name="T37" fmla="*/ 77 h 233"/>
                <a:gd name="T38" fmla="*/ 172 w 476"/>
                <a:gd name="T39" fmla="*/ 84 h 233"/>
                <a:gd name="T40" fmla="*/ 179 w 476"/>
                <a:gd name="T41" fmla="*/ 69 h 233"/>
                <a:gd name="T42" fmla="*/ 194 w 476"/>
                <a:gd name="T43" fmla="*/ 69 h 233"/>
                <a:gd name="T44" fmla="*/ 207 w 476"/>
                <a:gd name="T45" fmla="*/ 80 h 233"/>
                <a:gd name="T46" fmla="*/ 226 w 476"/>
                <a:gd name="T47" fmla="*/ 88 h 233"/>
                <a:gd name="T48" fmla="*/ 222 w 476"/>
                <a:gd name="T49" fmla="*/ 101 h 233"/>
                <a:gd name="T50" fmla="*/ 243 w 476"/>
                <a:gd name="T51" fmla="*/ 108 h 233"/>
                <a:gd name="T52" fmla="*/ 235 w 476"/>
                <a:gd name="T53" fmla="*/ 131 h 233"/>
                <a:gd name="T54" fmla="*/ 248 w 476"/>
                <a:gd name="T55" fmla="*/ 103 h 233"/>
                <a:gd name="T56" fmla="*/ 280 w 476"/>
                <a:gd name="T57" fmla="*/ 118 h 233"/>
                <a:gd name="T58" fmla="*/ 276 w 476"/>
                <a:gd name="T59" fmla="*/ 136 h 233"/>
                <a:gd name="T60" fmla="*/ 246 w 476"/>
                <a:gd name="T61" fmla="*/ 147 h 233"/>
                <a:gd name="T62" fmla="*/ 263 w 476"/>
                <a:gd name="T63" fmla="*/ 162 h 233"/>
                <a:gd name="T64" fmla="*/ 237 w 476"/>
                <a:gd name="T65" fmla="*/ 175 h 233"/>
                <a:gd name="T66" fmla="*/ 202 w 476"/>
                <a:gd name="T67" fmla="*/ 168 h 233"/>
                <a:gd name="T68" fmla="*/ 230 w 476"/>
                <a:gd name="T69" fmla="*/ 187 h 233"/>
                <a:gd name="T70" fmla="*/ 265 w 476"/>
                <a:gd name="T71" fmla="*/ 185 h 233"/>
                <a:gd name="T72" fmla="*/ 287 w 476"/>
                <a:gd name="T73" fmla="*/ 192 h 233"/>
                <a:gd name="T74" fmla="*/ 297 w 476"/>
                <a:gd name="T75" fmla="*/ 207 h 233"/>
                <a:gd name="T76" fmla="*/ 315 w 476"/>
                <a:gd name="T77" fmla="*/ 220 h 233"/>
                <a:gd name="T78" fmla="*/ 356 w 476"/>
                <a:gd name="T79" fmla="*/ 230 h 233"/>
                <a:gd name="T80" fmla="*/ 392 w 476"/>
                <a:gd name="T81" fmla="*/ 231 h 233"/>
                <a:gd name="T82" fmla="*/ 409 w 476"/>
                <a:gd name="T83" fmla="*/ 188 h 233"/>
                <a:gd name="T84" fmla="*/ 377 w 476"/>
                <a:gd name="T85" fmla="*/ 170 h 233"/>
                <a:gd name="T86" fmla="*/ 364 w 476"/>
                <a:gd name="T87" fmla="*/ 157 h 233"/>
                <a:gd name="T88" fmla="*/ 383 w 476"/>
                <a:gd name="T89" fmla="*/ 144 h 233"/>
                <a:gd name="T90" fmla="*/ 409 w 476"/>
                <a:gd name="T91" fmla="*/ 153 h 233"/>
                <a:gd name="T92" fmla="*/ 420 w 476"/>
                <a:gd name="T93" fmla="*/ 160 h 233"/>
                <a:gd name="T94" fmla="*/ 438 w 476"/>
                <a:gd name="T95" fmla="*/ 153 h 233"/>
                <a:gd name="T96" fmla="*/ 476 w 476"/>
                <a:gd name="T97" fmla="*/ 142 h 233"/>
                <a:gd name="T98" fmla="*/ 437 w 476"/>
                <a:gd name="T99" fmla="*/ 131 h 233"/>
                <a:gd name="T100" fmla="*/ 427 w 476"/>
                <a:gd name="T101" fmla="*/ 127 h 233"/>
                <a:gd name="T102" fmla="*/ 401 w 476"/>
                <a:gd name="T103" fmla="*/ 112 h 233"/>
                <a:gd name="T104" fmla="*/ 384 w 476"/>
                <a:gd name="T105" fmla="*/ 112 h 233"/>
                <a:gd name="T106" fmla="*/ 362 w 476"/>
                <a:gd name="T107" fmla="*/ 101 h 233"/>
                <a:gd name="T108" fmla="*/ 340 w 476"/>
                <a:gd name="T109" fmla="*/ 93 h 233"/>
                <a:gd name="T110" fmla="*/ 381 w 476"/>
                <a:gd name="T111" fmla="*/ 93 h 233"/>
                <a:gd name="T112" fmla="*/ 349 w 476"/>
                <a:gd name="T113" fmla="*/ 80 h 233"/>
                <a:gd name="T114" fmla="*/ 334 w 476"/>
                <a:gd name="T115" fmla="*/ 63 h 233"/>
                <a:gd name="T116" fmla="*/ 304 w 476"/>
                <a:gd name="T117" fmla="*/ 65 h 233"/>
                <a:gd name="T118" fmla="*/ 291 w 476"/>
                <a:gd name="T119" fmla="*/ 69 h 233"/>
                <a:gd name="T120" fmla="*/ 300 w 476"/>
                <a:gd name="T121" fmla="*/ 142 h 233"/>
                <a:gd name="T122" fmla="*/ 317 w 476"/>
                <a:gd name="T123" fmla="*/ 140 h 233"/>
                <a:gd name="T124" fmla="*/ 308 w 476"/>
                <a:gd name="T125" fmla="*/ 1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6" h="233">
                  <a:moveTo>
                    <a:pt x="289" y="54"/>
                  </a:moveTo>
                  <a:lnTo>
                    <a:pt x="297" y="47"/>
                  </a:lnTo>
                  <a:lnTo>
                    <a:pt x="289" y="43"/>
                  </a:lnTo>
                  <a:lnTo>
                    <a:pt x="284" y="43"/>
                  </a:lnTo>
                  <a:lnTo>
                    <a:pt x="272" y="52"/>
                  </a:lnTo>
                  <a:lnTo>
                    <a:pt x="271" y="54"/>
                  </a:lnTo>
                  <a:lnTo>
                    <a:pt x="269" y="52"/>
                  </a:lnTo>
                  <a:lnTo>
                    <a:pt x="259" y="45"/>
                  </a:lnTo>
                  <a:lnTo>
                    <a:pt x="259" y="41"/>
                  </a:lnTo>
                  <a:lnTo>
                    <a:pt x="256" y="41"/>
                  </a:lnTo>
                  <a:lnTo>
                    <a:pt x="252" y="43"/>
                  </a:lnTo>
                  <a:lnTo>
                    <a:pt x="248" y="47"/>
                  </a:lnTo>
                  <a:lnTo>
                    <a:pt x="246" y="47"/>
                  </a:lnTo>
                  <a:lnTo>
                    <a:pt x="243" y="49"/>
                  </a:lnTo>
                  <a:lnTo>
                    <a:pt x="244" y="43"/>
                  </a:lnTo>
                  <a:lnTo>
                    <a:pt x="244" y="28"/>
                  </a:lnTo>
                  <a:lnTo>
                    <a:pt x="239" y="26"/>
                  </a:lnTo>
                  <a:lnTo>
                    <a:pt x="233" y="28"/>
                  </a:lnTo>
                  <a:lnTo>
                    <a:pt x="231" y="28"/>
                  </a:lnTo>
                  <a:lnTo>
                    <a:pt x="226" y="26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3" y="21"/>
                  </a:lnTo>
                  <a:lnTo>
                    <a:pt x="209" y="21"/>
                  </a:lnTo>
                  <a:lnTo>
                    <a:pt x="207" y="24"/>
                  </a:lnTo>
                  <a:lnTo>
                    <a:pt x="202" y="34"/>
                  </a:lnTo>
                  <a:lnTo>
                    <a:pt x="202" y="35"/>
                  </a:lnTo>
                  <a:lnTo>
                    <a:pt x="200" y="37"/>
                  </a:lnTo>
                  <a:lnTo>
                    <a:pt x="196" y="37"/>
                  </a:lnTo>
                  <a:lnTo>
                    <a:pt x="196" y="35"/>
                  </a:lnTo>
                  <a:lnTo>
                    <a:pt x="189" y="34"/>
                  </a:lnTo>
                  <a:lnTo>
                    <a:pt x="189" y="32"/>
                  </a:lnTo>
                  <a:lnTo>
                    <a:pt x="181" y="32"/>
                  </a:lnTo>
                  <a:lnTo>
                    <a:pt x="177" y="35"/>
                  </a:lnTo>
                  <a:lnTo>
                    <a:pt x="174" y="28"/>
                  </a:lnTo>
                  <a:lnTo>
                    <a:pt x="168" y="28"/>
                  </a:lnTo>
                  <a:lnTo>
                    <a:pt x="162" y="30"/>
                  </a:lnTo>
                  <a:lnTo>
                    <a:pt x="157" y="30"/>
                  </a:lnTo>
                  <a:lnTo>
                    <a:pt x="157" y="30"/>
                  </a:lnTo>
                  <a:lnTo>
                    <a:pt x="161" y="28"/>
                  </a:lnTo>
                  <a:lnTo>
                    <a:pt x="161" y="21"/>
                  </a:lnTo>
                  <a:lnTo>
                    <a:pt x="159" y="15"/>
                  </a:lnTo>
                  <a:lnTo>
                    <a:pt x="153" y="11"/>
                  </a:lnTo>
                  <a:lnTo>
                    <a:pt x="153" y="11"/>
                  </a:lnTo>
                  <a:lnTo>
                    <a:pt x="153" y="9"/>
                  </a:lnTo>
                  <a:lnTo>
                    <a:pt x="146" y="7"/>
                  </a:lnTo>
                  <a:lnTo>
                    <a:pt x="144" y="6"/>
                  </a:lnTo>
                  <a:lnTo>
                    <a:pt x="136" y="2"/>
                  </a:lnTo>
                  <a:lnTo>
                    <a:pt x="133" y="2"/>
                  </a:lnTo>
                  <a:lnTo>
                    <a:pt x="129" y="0"/>
                  </a:lnTo>
                  <a:lnTo>
                    <a:pt x="123" y="0"/>
                  </a:lnTo>
                  <a:lnTo>
                    <a:pt x="114" y="2"/>
                  </a:lnTo>
                  <a:lnTo>
                    <a:pt x="108" y="4"/>
                  </a:lnTo>
                  <a:lnTo>
                    <a:pt x="99" y="6"/>
                  </a:lnTo>
                  <a:lnTo>
                    <a:pt x="90" y="9"/>
                  </a:lnTo>
                  <a:lnTo>
                    <a:pt x="88" y="9"/>
                  </a:lnTo>
                  <a:lnTo>
                    <a:pt x="78" y="13"/>
                  </a:lnTo>
                  <a:lnTo>
                    <a:pt x="73" y="15"/>
                  </a:lnTo>
                  <a:lnTo>
                    <a:pt x="71" y="19"/>
                  </a:lnTo>
                  <a:lnTo>
                    <a:pt x="67" y="26"/>
                  </a:lnTo>
                  <a:lnTo>
                    <a:pt x="67" y="32"/>
                  </a:lnTo>
                  <a:lnTo>
                    <a:pt x="69" y="39"/>
                  </a:lnTo>
                  <a:lnTo>
                    <a:pt x="77" y="41"/>
                  </a:lnTo>
                  <a:lnTo>
                    <a:pt x="82" y="41"/>
                  </a:lnTo>
                  <a:lnTo>
                    <a:pt x="88" y="43"/>
                  </a:lnTo>
                  <a:lnTo>
                    <a:pt x="86" y="45"/>
                  </a:lnTo>
                  <a:lnTo>
                    <a:pt x="86" y="54"/>
                  </a:lnTo>
                  <a:lnTo>
                    <a:pt x="82" y="54"/>
                  </a:lnTo>
                  <a:lnTo>
                    <a:pt x="75" y="52"/>
                  </a:lnTo>
                  <a:lnTo>
                    <a:pt x="65" y="54"/>
                  </a:lnTo>
                  <a:lnTo>
                    <a:pt x="58" y="54"/>
                  </a:lnTo>
                  <a:lnTo>
                    <a:pt x="56" y="52"/>
                  </a:lnTo>
                  <a:lnTo>
                    <a:pt x="60" y="49"/>
                  </a:lnTo>
                  <a:lnTo>
                    <a:pt x="60" y="28"/>
                  </a:lnTo>
                  <a:lnTo>
                    <a:pt x="58" y="24"/>
                  </a:lnTo>
                  <a:lnTo>
                    <a:pt x="58" y="19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7" y="11"/>
                  </a:lnTo>
                  <a:lnTo>
                    <a:pt x="69" y="11"/>
                  </a:lnTo>
                  <a:lnTo>
                    <a:pt x="75" y="7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45" y="0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23" y="9"/>
                  </a:lnTo>
                  <a:lnTo>
                    <a:pt x="17" y="13"/>
                  </a:lnTo>
                  <a:lnTo>
                    <a:pt x="13" y="21"/>
                  </a:lnTo>
                  <a:lnTo>
                    <a:pt x="13" y="24"/>
                  </a:lnTo>
                  <a:lnTo>
                    <a:pt x="8" y="30"/>
                  </a:lnTo>
                  <a:lnTo>
                    <a:pt x="6" y="34"/>
                  </a:lnTo>
                  <a:lnTo>
                    <a:pt x="4" y="35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15" y="58"/>
                  </a:lnTo>
                  <a:lnTo>
                    <a:pt x="19" y="63"/>
                  </a:lnTo>
                  <a:lnTo>
                    <a:pt x="24" y="69"/>
                  </a:lnTo>
                  <a:lnTo>
                    <a:pt x="32" y="71"/>
                  </a:lnTo>
                  <a:lnTo>
                    <a:pt x="43" y="71"/>
                  </a:lnTo>
                  <a:lnTo>
                    <a:pt x="47" y="73"/>
                  </a:lnTo>
                  <a:lnTo>
                    <a:pt x="51" y="73"/>
                  </a:lnTo>
                  <a:lnTo>
                    <a:pt x="56" y="71"/>
                  </a:lnTo>
                  <a:lnTo>
                    <a:pt x="62" y="67"/>
                  </a:lnTo>
                  <a:lnTo>
                    <a:pt x="65" y="67"/>
                  </a:lnTo>
                  <a:lnTo>
                    <a:pt x="73" y="75"/>
                  </a:lnTo>
                  <a:lnTo>
                    <a:pt x="77" y="75"/>
                  </a:lnTo>
                  <a:lnTo>
                    <a:pt x="82" y="77"/>
                  </a:lnTo>
                  <a:lnTo>
                    <a:pt x="92" y="75"/>
                  </a:lnTo>
                  <a:lnTo>
                    <a:pt x="106" y="75"/>
                  </a:lnTo>
                  <a:lnTo>
                    <a:pt x="114" y="77"/>
                  </a:lnTo>
                  <a:lnTo>
                    <a:pt x="120" y="75"/>
                  </a:lnTo>
                  <a:lnTo>
                    <a:pt x="120" y="67"/>
                  </a:lnTo>
                  <a:lnTo>
                    <a:pt x="129" y="77"/>
                  </a:lnTo>
                  <a:lnTo>
                    <a:pt x="142" y="77"/>
                  </a:lnTo>
                  <a:lnTo>
                    <a:pt x="144" y="80"/>
                  </a:lnTo>
                  <a:lnTo>
                    <a:pt x="149" y="82"/>
                  </a:lnTo>
                  <a:lnTo>
                    <a:pt x="159" y="82"/>
                  </a:lnTo>
                  <a:lnTo>
                    <a:pt x="161" y="84"/>
                  </a:lnTo>
                  <a:lnTo>
                    <a:pt x="172" y="84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7" y="78"/>
                  </a:lnTo>
                  <a:lnTo>
                    <a:pt x="189" y="78"/>
                  </a:lnTo>
                  <a:lnTo>
                    <a:pt x="183" y="71"/>
                  </a:lnTo>
                  <a:lnTo>
                    <a:pt x="179" y="69"/>
                  </a:lnTo>
                  <a:lnTo>
                    <a:pt x="179" y="67"/>
                  </a:lnTo>
                  <a:lnTo>
                    <a:pt x="181" y="65"/>
                  </a:lnTo>
                  <a:lnTo>
                    <a:pt x="185" y="65"/>
                  </a:lnTo>
                  <a:lnTo>
                    <a:pt x="187" y="67"/>
                  </a:lnTo>
                  <a:lnTo>
                    <a:pt x="189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200" y="73"/>
                  </a:lnTo>
                  <a:lnTo>
                    <a:pt x="202" y="75"/>
                  </a:lnTo>
                  <a:lnTo>
                    <a:pt x="202" y="84"/>
                  </a:lnTo>
                  <a:lnTo>
                    <a:pt x="207" y="80"/>
                  </a:lnTo>
                  <a:lnTo>
                    <a:pt x="207" y="80"/>
                  </a:lnTo>
                  <a:lnTo>
                    <a:pt x="205" y="84"/>
                  </a:lnTo>
                  <a:lnTo>
                    <a:pt x="211" y="90"/>
                  </a:lnTo>
                  <a:lnTo>
                    <a:pt x="218" y="90"/>
                  </a:lnTo>
                  <a:lnTo>
                    <a:pt x="220" y="88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6" y="90"/>
                  </a:lnTo>
                  <a:lnTo>
                    <a:pt x="222" y="91"/>
                  </a:lnTo>
                  <a:lnTo>
                    <a:pt x="217" y="95"/>
                  </a:lnTo>
                  <a:lnTo>
                    <a:pt x="217" y="101"/>
                  </a:lnTo>
                  <a:lnTo>
                    <a:pt x="222" y="101"/>
                  </a:lnTo>
                  <a:lnTo>
                    <a:pt x="230" y="97"/>
                  </a:lnTo>
                  <a:lnTo>
                    <a:pt x="233" y="95"/>
                  </a:lnTo>
                  <a:lnTo>
                    <a:pt x="237" y="101"/>
                  </a:lnTo>
                  <a:lnTo>
                    <a:pt x="241" y="105"/>
                  </a:lnTo>
                  <a:lnTo>
                    <a:pt x="241" y="106"/>
                  </a:lnTo>
                  <a:lnTo>
                    <a:pt x="243" y="108"/>
                  </a:lnTo>
                  <a:lnTo>
                    <a:pt x="243" y="112"/>
                  </a:lnTo>
                  <a:lnTo>
                    <a:pt x="239" y="114"/>
                  </a:lnTo>
                  <a:lnTo>
                    <a:pt x="235" y="119"/>
                  </a:lnTo>
                  <a:lnTo>
                    <a:pt x="233" y="123"/>
                  </a:lnTo>
                  <a:lnTo>
                    <a:pt x="231" y="127"/>
                  </a:lnTo>
                  <a:lnTo>
                    <a:pt x="235" y="131"/>
                  </a:lnTo>
                  <a:lnTo>
                    <a:pt x="239" y="129"/>
                  </a:lnTo>
                  <a:lnTo>
                    <a:pt x="241" y="123"/>
                  </a:lnTo>
                  <a:lnTo>
                    <a:pt x="241" y="121"/>
                  </a:lnTo>
                  <a:lnTo>
                    <a:pt x="250" y="112"/>
                  </a:lnTo>
                  <a:lnTo>
                    <a:pt x="246" y="105"/>
                  </a:lnTo>
                  <a:lnTo>
                    <a:pt x="248" y="103"/>
                  </a:lnTo>
                  <a:lnTo>
                    <a:pt x="261" y="103"/>
                  </a:lnTo>
                  <a:lnTo>
                    <a:pt x="261" y="105"/>
                  </a:lnTo>
                  <a:lnTo>
                    <a:pt x="263" y="110"/>
                  </a:lnTo>
                  <a:lnTo>
                    <a:pt x="274" y="110"/>
                  </a:lnTo>
                  <a:lnTo>
                    <a:pt x="276" y="112"/>
                  </a:lnTo>
                  <a:lnTo>
                    <a:pt x="280" y="118"/>
                  </a:lnTo>
                  <a:lnTo>
                    <a:pt x="284" y="127"/>
                  </a:lnTo>
                  <a:lnTo>
                    <a:pt x="286" y="127"/>
                  </a:lnTo>
                  <a:lnTo>
                    <a:pt x="286" y="131"/>
                  </a:lnTo>
                  <a:lnTo>
                    <a:pt x="280" y="134"/>
                  </a:lnTo>
                  <a:lnTo>
                    <a:pt x="278" y="136"/>
                  </a:lnTo>
                  <a:lnTo>
                    <a:pt x="276" y="136"/>
                  </a:lnTo>
                  <a:lnTo>
                    <a:pt x="271" y="138"/>
                  </a:lnTo>
                  <a:lnTo>
                    <a:pt x="265" y="140"/>
                  </a:lnTo>
                  <a:lnTo>
                    <a:pt x="261" y="144"/>
                  </a:lnTo>
                  <a:lnTo>
                    <a:pt x="259" y="144"/>
                  </a:lnTo>
                  <a:lnTo>
                    <a:pt x="256" y="147"/>
                  </a:lnTo>
                  <a:lnTo>
                    <a:pt x="246" y="147"/>
                  </a:lnTo>
                  <a:lnTo>
                    <a:pt x="256" y="153"/>
                  </a:lnTo>
                  <a:lnTo>
                    <a:pt x="256" y="155"/>
                  </a:lnTo>
                  <a:lnTo>
                    <a:pt x="259" y="157"/>
                  </a:lnTo>
                  <a:lnTo>
                    <a:pt x="263" y="160"/>
                  </a:lnTo>
                  <a:lnTo>
                    <a:pt x="263" y="162"/>
                  </a:lnTo>
                  <a:lnTo>
                    <a:pt x="263" y="162"/>
                  </a:lnTo>
                  <a:lnTo>
                    <a:pt x="252" y="162"/>
                  </a:lnTo>
                  <a:lnTo>
                    <a:pt x="246" y="164"/>
                  </a:lnTo>
                  <a:lnTo>
                    <a:pt x="241" y="164"/>
                  </a:lnTo>
                  <a:lnTo>
                    <a:pt x="241" y="177"/>
                  </a:lnTo>
                  <a:lnTo>
                    <a:pt x="239" y="179"/>
                  </a:lnTo>
                  <a:lnTo>
                    <a:pt x="237" y="175"/>
                  </a:lnTo>
                  <a:lnTo>
                    <a:pt x="233" y="170"/>
                  </a:lnTo>
                  <a:lnTo>
                    <a:pt x="233" y="168"/>
                  </a:lnTo>
                  <a:lnTo>
                    <a:pt x="230" y="164"/>
                  </a:lnTo>
                  <a:lnTo>
                    <a:pt x="215" y="164"/>
                  </a:lnTo>
                  <a:lnTo>
                    <a:pt x="203" y="162"/>
                  </a:lnTo>
                  <a:lnTo>
                    <a:pt x="202" y="168"/>
                  </a:lnTo>
                  <a:lnTo>
                    <a:pt x="196" y="181"/>
                  </a:lnTo>
                  <a:lnTo>
                    <a:pt x="200" y="185"/>
                  </a:lnTo>
                  <a:lnTo>
                    <a:pt x="207" y="188"/>
                  </a:lnTo>
                  <a:lnTo>
                    <a:pt x="213" y="188"/>
                  </a:lnTo>
                  <a:lnTo>
                    <a:pt x="226" y="187"/>
                  </a:lnTo>
                  <a:lnTo>
                    <a:pt x="230" y="187"/>
                  </a:lnTo>
                  <a:lnTo>
                    <a:pt x="239" y="185"/>
                  </a:lnTo>
                  <a:lnTo>
                    <a:pt x="239" y="179"/>
                  </a:lnTo>
                  <a:lnTo>
                    <a:pt x="241" y="183"/>
                  </a:lnTo>
                  <a:lnTo>
                    <a:pt x="244" y="187"/>
                  </a:lnTo>
                  <a:lnTo>
                    <a:pt x="261" y="187"/>
                  </a:lnTo>
                  <a:lnTo>
                    <a:pt x="265" y="185"/>
                  </a:lnTo>
                  <a:lnTo>
                    <a:pt x="269" y="181"/>
                  </a:lnTo>
                  <a:lnTo>
                    <a:pt x="269" y="185"/>
                  </a:lnTo>
                  <a:lnTo>
                    <a:pt x="276" y="188"/>
                  </a:lnTo>
                  <a:lnTo>
                    <a:pt x="278" y="190"/>
                  </a:lnTo>
                  <a:lnTo>
                    <a:pt x="286" y="192"/>
                  </a:lnTo>
                  <a:lnTo>
                    <a:pt x="287" y="192"/>
                  </a:lnTo>
                  <a:lnTo>
                    <a:pt x="289" y="194"/>
                  </a:lnTo>
                  <a:lnTo>
                    <a:pt x="289" y="200"/>
                  </a:lnTo>
                  <a:lnTo>
                    <a:pt x="295" y="200"/>
                  </a:lnTo>
                  <a:lnTo>
                    <a:pt x="299" y="202"/>
                  </a:lnTo>
                  <a:lnTo>
                    <a:pt x="293" y="207"/>
                  </a:lnTo>
                  <a:lnTo>
                    <a:pt x="297" y="207"/>
                  </a:lnTo>
                  <a:lnTo>
                    <a:pt x="297" y="209"/>
                  </a:lnTo>
                  <a:lnTo>
                    <a:pt x="300" y="209"/>
                  </a:lnTo>
                  <a:lnTo>
                    <a:pt x="302" y="213"/>
                  </a:lnTo>
                  <a:lnTo>
                    <a:pt x="308" y="216"/>
                  </a:lnTo>
                  <a:lnTo>
                    <a:pt x="314" y="220"/>
                  </a:lnTo>
                  <a:lnTo>
                    <a:pt x="315" y="220"/>
                  </a:lnTo>
                  <a:lnTo>
                    <a:pt x="321" y="218"/>
                  </a:lnTo>
                  <a:lnTo>
                    <a:pt x="328" y="216"/>
                  </a:lnTo>
                  <a:lnTo>
                    <a:pt x="336" y="218"/>
                  </a:lnTo>
                  <a:lnTo>
                    <a:pt x="345" y="224"/>
                  </a:lnTo>
                  <a:lnTo>
                    <a:pt x="347" y="226"/>
                  </a:lnTo>
                  <a:lnTo>
                    <a:pt x="356" y="230"/>
                  </a:lnTo>
                  <a:lnTo>
                    <a:pt x="369" y="230"/>
                  </a:lnTo>
                  <a:lnTo>
                    <a:pt x="373" y="231"/>
                  </a:lnTo>
                  <a:lnTo>
                    <a:pt x="381" y="233"/>
                  </a:lnTo>
                  <a:lnTo>
                    <a:pt x="386" y="233"/>
                  </a:lnTo>
                  <a:lnTo>
                    <a:pt x="390" y="231"/>
                  </a:lnTo>
                  <a:lnTo>
                    <a:pt x="392" y="231"/>
                  </a:lnTo>
                  <a:lnTo>
                    <a:pt x="396" y="230"/>
                  </a:lnTo>
                  <a:lnTo>
                    <a:pt x="397" y="224"/>
                  </a:lnTo>
                  <a:lnTo>
                    <a:pt x="397" y="222"/>
                  </a:lnTo>
                  <a:lnTo>
                    <a:pt x="412" y="207"/>
                  </a:lnTo>
                  <a:lnTo>
                    <a:pt x="412" y="192"/>
                  </a:lnTo>
                  <a:lnTo>
                    <a:pt x="409" y="188"/>
                  </a:lnTo>
                  <a:lnTo>
                    <a:pt x="405" y="188"/>
                  </a:lnTo>
                  <a:lnTo>
                    <a:pt x="403" y="185"/>
                  </a:lnTo>
                  <a:lnTo>
                    <a:pt x="399" y="177"/>
                  </a:lnTo>
                  <a:lnTo>
                    <a:pt x="394" y="175"/>
                  </a:lnTo>
                  <a:lnTo>
                    <a:pt x="386" y="175"/>
                  </a:lnTo>
                  <a:lnTo>
                    <a:pt x="377" y="170"/>
                  </a:lnTo>
                  <a:lnTo>
                    <a:pt x="377" y="174"/>
                  </a:lnTo>
                  <a:lnTo>
                    <a:pt x="375" y="174"/>
                  </a:lnTo>
                  <a:lnTo>
                    <a:pt x="371" y="168"/>
                  </a:lnTo>
                  <a:lnTo>
                    <a:pt x="368" y="162"/>
                  </a:lnTo>
                  <a:lnTo>
                    <a:pt x="366" y="160"/>
                  </a:lnTo>
                  <a:lnTo>
                    <a:pt x="364" y="157"/>
                  </a:lnTo>
                  <a:lnTo>
                    <a:pt x="356" y="153"/>
                  </a:lnTo>
                  <a:lnTo>
                    <a:pt x="355" y="151"/>
                  </a:lnTo>
                  <a:lnTo>
                    <a:pt x="351" y="149"/>
                  </a:lnTo>
                  <a:lnTo>
                    <a:pt x="356" y="146"/>
                  </a:lnTo>
                  <a:lnTo>
                    <a:pt x="364" y="144"/>
                  </a:lnTo>
                  <a:lnTo>
                    <a:pt x="383" y="144"/>
                  </a:lnTo>
                  <a:lnTo>
                    <a:pt x="390" y="151"/>
                  </a:lnTo>
                  <a:lnTo>
                    <a:pt x="394" y="151"/>
                  </a:lnTo>
                  <a:lnTo>
                    <a:pt x="396" y="151"/>
                  </a:lnTo>
                  <a:lnTo>
                    <a:pt x="396" y="155"/>
                  </a:lnTo>
                  <a:lnTo>
                    <a:pt x="399" y="155"/>
                  </a:lnTo>
                  <a:lnTo>
                    <a:pt x="409" y="153"/>
                  </a:lnTo>
                  <a:lnTo>
                    <a:pt x="409" y="151"/>
                  </a:lnTo>
                  <a:lnTo>
                    <a:pt x="411" y="149"/>
                  </a:lnTo>
                  <a:lnTo>
                    <a:pt x="416" y="147"/>
                  </a:lnTo>
                  <a:lnTo>
                    <a:pt x="418" y="149"/>
                  </a:lnTo>
                  <a:lnTo>
                    <a:pt x="418" y="159"/>
                  </a:lnTo>
                  <a:lnTo>
                    <a:pt x="420" y="160"/>
                  </a:lnTo>
                  <a:lnTo>
                    <a:pt x="422" y="170"/>
                  </a:lnTo>
                  <a:lnTo>
                    <a:pt x="425" y="172"/>
                  </a:lnTo>
                  <a:lnTo>
                    <a:pt x="429" y="179"/>
                  </a:lnTo>
                  <a:lnTo>
                    <a:pt x="435" y="162"/>
                  </a:lnTo>
                  <a:lnTo>
                    <a:pt x="437" y="159"/>
                  </a:lnTo>
                  <a:lnTo>
                    <a:pt x="438" y="153"/>
                  </a:lnTo>
                  <a:lnTo>
                    <a:pt x="457" y="153"/>
                  </a:lnTo>
                  <a:lnTo>
                    <a:pt x="452" y="147"/>
                  </a:lnTo>
                  <a:lnTo>
                    <a:pt x="463" y="147"/>
                  </a:lnTo>
                  <a:lnTo>
                    <a:pt x="459" y="144"/>
                  </a:lnTo>
                  <a:lnTo>
                    <a:pt x="459" y="142"/>
                  </a:lnTo>
                  <a:lnTo>
                    <a:pt x="476" y="142"/>
                  </a:lnTo>
                  <a:lnTo>
                    <a:pt x="465" y="136"/>
                  </a:lnTo>
                  <a:lnTo>
                    <a:pt x="446" y="136"/>
                  </a:lnTo>
                  <a:lnTo>
                    <a:pt x="444" y="134"/>
                  </a:lnTo>
                  <a:lnTo>
                    <a:pt x="440" y="132"/>
                  </a:lnTo>
                  <a:lnTo>
                    <a:pt x="438" y="132"/>
                  </a:lnTo>
                  <a:lnTo>
                    <a:pt x="437" y="131"/>
                  </a:lnTo>
                  <a:lnTo>
                    <a:pt x="437" y="131"/>
                  </a:lnTo>
                  <a:lnTo>
                    <a:pt x="437" y="129"/>
                  </a:lnTo>
                  <a:lnTo>
                    <a:pt x="440" y="121"/>
                  </a:lnTo>
                  <a:lnTo>
                    <a:pt x="433" y="125"/>
                  </a:lnTo>
                  <a:lnTo>
                    <a:pt x="431" y="125"/>
                  </a:lnTo>
                  <a:lnTo>
                    <a:pt x="427" y="127"/>
                  </a:lnTo>
                  <a:lnTo>
                    <a:pt x="425" y="125"/>
                  </a:lnTo>
                  <a:lnTo>
                    <a:pt x="425" y="123"/>
                  </a:lnTo>
                  <a:lnTo>
                    <a:pt x="420" y="116"/>
                  </a:lnTo>
                  <a:lnTo>
                    <a:pt x="411" y="114"/>
                  </a:lnTo>
                  <a:lnTo>
                    <a:pt x="407" y="114"/>
                  </a:lnTo>
                  <a:lnTo>
                    <a:pt x="401" y="112"/>
                  </a:lnTo>
                  <a:lnTo>
                    <a:pt x="399" y="112"/>
                  </a:lnTo>
                  <a:lnTo>
                    <a:pt x="396" y="114"/>
                  </a:lnTo>
                  <a:lnTo>
                    <a:pt x="392" y="110"/>
                  </a:lnTo>
                  <a:lnTo>
                    <a:pt x="390" y="110"/>
                  </a:lnTo>
                  <a:lnTo>
                    <a:pt x="388" y="108"/>
                  </a:lnTo>
                  <a:lnTo>
                    <a:pt x="384" y="112"/>
                  </a:lnTo>
                  <a:lnTo>
                    <a:pt x="384" y="110"/>
                  </a:lnTo>
                  <a:lnTo>
                    <a:pt x="379" y="108"/>
                  </a:lnTo>
                  <a:lnTo>
                    <a:pt x="373" y="108"/>
                  </a:lnTo>
                  <a:lnTo>
                    <a:pt x="371" y="106"/>
                  </a:lnTo>
                  <a:lnTo>
                    <a:pt x="369" y="105"/>
                  </a:lnTo>
                  <a:lnTo>
                    <a:pt x="362" y="101"/>
                  </a:lnTo>
                  <a:lnTo>
                    <a:pt x="360" y="99"/>
                  </a:lnTo>
                  <a:lnTo>
                    <a:pt x="355" y="97"/>
                  </a:lnTo>
                  <a:lnTo>
                    <a:pt x="349" y="97"/>
                  </a:lnTo>
                  <a:lnTo>
                    <a:pt x="345" y="95"/>
                  </a:lnTo>
                  <a:lnTo>
                    <a:pt x="341" y="95"/>
                  </a:lnTo>
                  <a:lnTo>
                    <a:pt x="340" y="93"/>
                  </a:lnTo>
                  <a:lnTo>
                    <a:pt x="341" y="91"/>
                  </a:lnTo>
                  <a:lnTo>
                    <a:pt x="353" y="91"/>
                  </a:lnTo>
                  <a:lnTo>
                    <a:pt x="366" y="93"/>
                  </a:lnTo>
                  <a:lnTo>
                    <a:pt x="369" y="95"/>
                  </a:lnTo>
                  <a:lnTo>
                    <a:pt x="375" y="95"/>
                  </a:lnTo>
                  <a:lnTo>
                    <a:pt x="381" y="93"/>
                  </a:lnTo>
                  <a:lnTo>
                    <a:pt x="381" y="90"/>
                  </a:lnTo>
                  <a:lnTo>
                    <a:pt x="379" y="86"/>
                  </a:lnTo>
                  <a:lnTo>
                    <a:pt x="373" y="84"/>
                  </a:lnTo>
                  <a:lnTo>
                    <a:pt x="364" y="84"/>
                  </a:lnTo>
                  <a:lnTo>
                    <a:pt x="358" y="82"/>
                  </a:lnTo>
                  <a:lnTo>
                    <a:pt x="349" y="80"/>
                  </a:lnTo>
                  <a:lnTo>
                    <a:pt x="340" y="80"/>
                  </a:lnTo>
                  <a:lnTo>
                    <a:pt x="340" y="78"/>
                  </a:lnTo>
                  <a:lnTo>
                    <a:pt x="343" y="75"/>
                  </a:lnTo>
                  <a:lnTo>
                    <a:pt x="343" y="73"/>
                  </a:lnTo>
                  <a:lnTo>
                    <a:pt x="341" y="67"/>
                  </a:lnTo>
                  <a:lnTo>
                    <a:pt x="334" y="63"/>
                  </a:lnTo>
                  <a:lnTo>
                    <a:pt x="332" y="60"/>
                  </a:lnTo>
                  <a:lnTo>
                    <a:pt x="328" y="60"/>
                  </a:lnTo>
                  <a:lnTo>
                    <a:pt x="327" y="58"/>
                  </a:lnTo>
                  <a:lnTo>
                    <a:pt x="312" y="58"/>
                  </a:lnTo>
                  <a:lnTo>
                    <a:pt x="306" y="62"/>
                  </a:lnTo>
                  <a:lnTo>
                    <a:pt x="304" y="65"/>
                  </a:lnTo>
                  <a:lnTo>
                    <a:pt x="302" y="65"/>
                  </a:lnTo>
                  <a:lnTo>
                    <a:pt x="300" y="69"/>
                  </a:lnTo>
                  <a:lnTo>
                    <a:pt x="300" y="73"/>
                  </a:lnTo>
                  <a:lnTo>
                    <a:pt x="297" y="73"/>
                  </a:lnTo>
                  <a:lnTo>
                    <a:pt x="297" y="71"/>
                  </a:lnTo>
                  <a:lnTo>
                    <a:pt x="291" y="69"/>
                  </a:lnTo>
                  <a:lnTo>
                    <a:pt x="289" y="69"/>
                  </a:lnTo>
                  <a:lnTo>
                    <a:pt x="286" y="65"/>
                  </a:lnTo>
                  <a:lnTo>
                    <a:pt x="286" y="58"/>
                  </a:lnTo>
                  <a:lnTo>
                    <a:pt x="289" y="54"/>
                  </a:lnTo>
                  <a:close/>
                  <a:moveTo>
                    <a:pt x="304" y="142"/>
                  </a:moveTo>
                  <a:lnTo>
                    <a:pt x="300" y="142"/>
                  </a:lnTo>
                  <a:lnTo>
                    <a:pt x="300" y="142"/>
                  </a:lnTo>
                  <a:lnTo>
                    <a:pt x="300" y="140"/>
                  </a:lnTo>
                  <a:lnTo>
                    <a:pt x="304" y="140"/>
                  </a:lnTo>
                  <a:lnTo>
                    <a:pt x="310" y="134"/>
                  </a:lnTo>
                  <a:lnTo>
                    <a:pt x="315" y="140"/>
                  </a:lnTo>
                  <a:lnTo>
                    <a:pt x="317" y="140"/>
                  </a:lnTo>
                  <a:lnTo>
                    <a:pt x="325" y="142"/>
                  </a:lnTo>
                  <a:lnTo>
                    <a:pt x="321" y="144"/>
                  </a:lnTo>
                  <a:lnTo>
                    <a:pt x="317" y="144"/>
                  </a:lnTo>
                  <a:lnTo>
                    <a:pt x="308" y="147"/>
                  </a:lnTo>
                  <a:lnTo>
                    <a:pt x="308" y="151"/>
                  </a:lnTo>
                  <a:lnTo>
                    <a:pt x="308" y="151"/>
                  </a:lnTo>
                  <a:lnTo>
                    <a:pt x="306" y="151"/>
                  </a:lnTo>
                  <a:lnTo>
                    <a:pt x="306" y="147"/>
                  </a:lnTo>
                  <a:lnTo>
                    <a:pt x="304" y="1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12" name="Freeform 317"/>
            <p:cNvSpPr>
              <a:spLocks/>
            </p:cNvSpPr>
            <p:nvPr/>
          </p:nvSpPr>
          <p:spPr bwMode="auto">
            <a:xfrm>
              <a:off x="3117113" y="7806366"/>
              <a:ext cx="24910" cy="10488"/>
            </a:xfrm>
            <a:custGeom>
              <a:avLst/>
              <a:gdLst>
                <a:gd name="T0" fmla="*/ 15 w 19"/>
                <a:gd name="T1" fmla="*/ 6 h 8"/>
                <a:gd name="T2" fmla="*/ 19 w 19"/>
                <a:gd name="T3" fmla="*/ 6 h 8"/>
                <a:gd name="T4" fmla="*/ 13 w 19"/>
                <a:gd name="T5" fmla="*/ 0 h 8"/>
                <a:gd name="T6" fmla="*/ 8 w 19"/>
                <a:gd name="T7" fmla="*/ 0 h 8"/>
                <a:gd name="T8" fmla="*/ 0 w 19"/>
                <a:gd name="T9" fmla="*/ 8 h 8"/>
                <a:gd name="T10" fmla="*/ 15 w 19"/>
                <a:gd name="T11" fmla="*/ 8 h 8"/>
                <a:gd name="T12" fmla="*/ 15 w 19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15" y="6"/>
                  </a:moveTo>
                  <a:lnTo>
                    <a:pt x="19" y="6"/>
                  </a:lnTo>
                  <a:lnTo>
                    <a:pt x="13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15" y="8"/>
                  </a:lnTo>
                  <a:lnTo>
                    <a:pt x="1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13" name="Freeform 318"/>
            <p:cNvSpPr>
              <a:spLocks/>
            </p:cNvSpPr>
            <p:nvPr/>
          </p:nvSpPr>
          <p:spPr bwMode="auto">
            <a:xfrm>
              <a:off x="4391431" y="8012197"/>
              <a:ext cx="19666" cy="17044"/>
            </a:xfrm>
            <a:custGeom>
              <a:avLst/>
              <a:gdLst>
                <a:gd name="T0" fmla="*/ 15 w 15"/>
                <a:gd name="T1" fmla="*/ 0 h 13"/>
                <a:gd name="T2" fmla="*/ 6 w 15"/>
                <a:gd name="T3" fmla="*/ 0 h 13"/>
                <a:gd name="T4" fmla="*/ 6 w 15"/>
                <a:gd name="T5" fmla="*/ 2 h 13"/>
                <a:gd name="T6" fmla="*/ 6 w 15"/>
                <a:gd name="T7" fmla="*/ 2 h 13"/>
                <a:gd name="T8" fmla="*/ 0 w 15"/>
                <a:gd name="T9" fmla="*/ 8 h 13"/>
                <a:gd name="T10" fmla="*/ 0 w 15"/>
                <a:gd name="T11" fmla="*/ 13 h 13"/>
                <a:gd name="T12" fmla="*/ 9 w 15"/>
                <a:gd name="T13" fmla="*/ 8 h 13"/>
                <a:gd name="T14" fmla="*/ 15 w 15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9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14" name="Freeform 319"/>
            <p:cNvSpPr>
              <a:spLocks/>
            </p:cNvSpPr>
            <p:nvPr/>
          </p:nvSpPr>
          <p:spPr bwMode="auto">
            <a:xfrm>
              <a:off x="4354722" y="8127567"/>
              <a:ext cx="14422" cy="9178"/>
            </a:xfrm>
            <a:custGeom>
              <a:avLst/>
              <a:gdLst>
                <a:gd name="T0" fmla="*/ 0 w 11"/>
                <a:gd name="T1" fmla="*/ 3 h 7"/>
                <a:gd name="T2" fmla="*/ 0 w 11"/>
                <a:gd name="T3" fmla="*/ 7 h 7"/>
                <a:gd name="T4" fmla="*/ 7 w 11"/>
                <a:gd name="T5" fmla="*/ 7 h 7"/>
                <a:gd name="T6" fmla="*/ 7 w 11"/>
                <a:gd name="T7" fmla="*/ 3 h 7"/>
                <a:gd name="T8" fmla="*/ 11 w 11"/>
                <a:gd name="T9" fmla="*/ 0 h 7"/>
                <a:gd name="T10" fmla="*/ 4 w 11"/>
                <a:gd name="T11" fmla="*/ 0 h 7"/>
                <a:gd name="T12" fmla="*/ 0 w 11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0" y="3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15" name="Freeform 320"/>
            <p:cNvSpPr>
              <a:spLocks/>
            </p:cNvSpPr>
            <p:nvPr/>
          </p:nvSpPr>
          <p:spPr bwMode="auto">
            <a:xfrm>
              <a:off x="4273438" y="7892894"/>
              <a:ext cx="259583" cy="237296"/>
            </a:xfrm>
            <a:custGeom>
              <a:avLst/>
              <a:gdLst>
                <a:gd name="T0" fmla="*/ 2 w 198"/>
                <a:gd name="T1" fmla="*/ 149 h 181"/>
                <a:gd name="T2" fmla="*/ 15 w 198"/>
                <a:gd name="T3" fmla="*/ 153 h 181"/>
                <a:gd name="T4" fmla="*/ 40 w 198"/>
                <a:gd name="T5" fmla="*/ 147 h 181"/>
                <a:gd name="T6" fmla="*/ 69 w 198"/>
                <a:gd name="T7" fmla="*/ 138 h 181"/>
                <a:gd name="T8" fmla="*/ 73 w 198"/>
                <a:gd name="T9" fmla="*/ 110 h 181"/>
                <a:gd name="T10" fmla="*/ 79 w 198"/>
                <a:gd name="T11" fmla="*/ 99 h 181"/>
                <a:gd name="T12" fmla="*/ 75 w 198"/>
                <a:gd name="T13" fmla="*/ 82 h 181"/>
                <a:gd name="T14" fmla="*/ 84 w 198"/>
                <a:gd name="T15" fmla="*/ 76 h 181"/>
                <a:gd name="T16" fmla="*/ 92 w 198"/>
                <a:gd name="T17" fmla="*/ 89 h 181"/>
                <a:gd name="T18" fmla="*/ 114 w 198"/>
                <a:gd name="T19" fmla="*/ 82 h 181"/>
                <a:gd name="T20" fmla="*/ 112 w 198"/>
                <a:gd name="T21" fmla="*/ 95 h 181"/>
                <a:gd name="T22" fmla="*/ 118 w 198"/>
                <a:gd name="T23" fmla="*/ 110 h 181"/>
                <a:gd name="T24" fmla="*/ 107 w 198"/>
                <a:gd name="T25" fmla="*/ 112 h 181"/>
                <a:gd name="T26" fmla="*/ 94 w 198"/>
                <a:gd name="T27" fmla="*/ 117 h 181"/>
                <a:gd name="T28" fmla="*/ 99 w 198"/>
                <a:gd name="T29" fmla="*/ 125 h 181"/>
                <a:gd name="T30" fmla="*/ 84 w 198"/>
                <a:gd name="T31" fmla="*/ 138 h 181"/>
                <a:gd name="T32" fmla="*/ 97 w 198"/>
                <a:gd name="T33" fmla="*/ 147 h 181"/>
                <a:gd name="T34" fmla="*/ 114 w 198"/>
                <a:gd name="T35" fmla="*/ 153 h 181"/>
                <a:gd name="T36" fmla="*/ 97 w 198"/>
                <a:gd name="T37" fmla="*/ 158 h 181"/>
                <a:gd name="T38" fmla="*/ 83 w 198"/>
                <a:gd name="T39" fmla="*/ 169 h 181"/>
                <a:gd name="T40" fmla="*/ 86 w 198"/>
                <a:gd name="T41" fmla="*/ 179 h 181"/>
                <a:gd name="T42" fmla="*/ 101 w 198"/>
                <a:gd name="T43" fmla="*/ 173 h 181"/>
                <a:gd name="T44" fmla="*/ 118 w 198"/>
                <a:gd name="T45" fmla="*/ 166 h 181"/>
                <a:gd name="T46" fmla="*/ 163 w 198"/>
                <a:gd name="T47" fmla="*/ 166 h 181"/>
                <a:gd name="T48" fmla="*/ 196 w 198"/>
                <a:gd name="T49" fmla="*/ 153 h 181"/>
                <a:gd name="T50" fmla="*/ 196 w 198"/>
                <a:gd name="T51" fmla="*/ 138 h 181"/>
                <a:gd name="T52" fmla="*/ 193 w 198"/>
                <a:gd name="T53" fmla="*/ 121 h 181"/>
                <a:gd name="T54" fmla="*/ 174 w 198"/>
                <a:gd name="T55" fmla="*/ 123 h 181"/>
                <a:gd name="T56" fmla="*/ 174 w 198"/>
                <a:gd name="T57" fmla="*/ 108 h 181"/>
                <a:gd name="T58" fmla="*/ 161 w 198"/>
                <a:gd name="T59" fmla="*/ 85 h 181"/>
                <a:gd name="T60" fmla="*/ 144 w 198"/>
                <a:gd name="T61" fmla="*/ 76 h 181"/>
                <a:gd name="T62" fmla="*/ 125 w 198"/>
                <a:gd name="T63" fmla="*/ 61 h 181"/>
                <a:gd name="T64" fmla="*/ 129 w 198"/>
                <a:gd name="T65" fmla="*/ 56 h 181"/>
                <a:gd name="T66" fmla="*/ 138 w 198"/>
                <a:gd name="T67" fmla="*/ 37 h 181"/>
                <a:gd name="T68" fmla="*/ 116 w 198"/>
                <a:gd name="T69" fmla="*/ 28 h 181"/>
                <a:gd name="T70" fmla="*/ 122 w 198"/>
                <a:gd name="T71" fmla="*/ 18 h 181"/>
                <a:gd name="T72" fmla="*/ 124 w 198"/>
                <a:gd name="T73" fmla="*/ 13 h 181"/>
                <a:gd name="T74" fmla="*/ 112 w 198"/>
                <a:gd name="T75" fmla="*/ 7 h 181"/>
                <a:gd name="T76" fmla="*/ 94 w 198"/>
                <a:gd name="T77" fmla="*/ 9 h 181"/>
                <a:gd name="T78" fmla="*/ 83 w 198"/>
                <a:gd name="T79" fmla="*/ 22 h 181"/>
                <a:gd name="T80" fmla="*/ 84 w 198"/>
                <a:gd name="T81" fmla="*/ 35 h 181"/>
                <a:gd name="T82" fmla="*/ 73 w 198"/>
                <a:gd name="T83" fmla="*/ 41 h 181"/>
                <a:gd name="T84" fmla="*/ 68 w 198"/>
                <a:gd name="T85" fmla="*/ 50 h 181"/>
                <a:gd name="T86" fmla="*/ 81 w 198"/>
                <a:gd name="T87" fmla="*/ 54 h 181"/>
                <a:gd name="T88" fmla="*/ 83 w 198"/>
                <a:gd name="T89" fmla="*/ 59 h 181"/>
                <a:gd name="T90" fmla="*/ 71 w 198"/>
                <a:gd name="T91" fmla="*/ 78 h 181"/>
                <a:gd name="T92" fmla="*/ 58 w 198"/>
                <a:gd name="T93" fmla="*/ 76 h 181"/>
                <a:gd name="T94" fmla="*/ 32 w 198"/>
                <a:gd name="T95" fmla="*/ 76 h 181"/>
                <a:gd name="T96" fmla="*/ 36 w 198"/>
                <a:gd name="T97" fmla="*/ 91 h 181"/>
                <a:gd name="T98" fmla="*/ 19 w 198"/>
                <a:gd name="T99" fmla="*/ 91 h 181"/>
                <a:gd name="T100" fmla="*/ 2 w 198"/>
                <a:gd name="T101" fmla="*/ 97 h 181"/>
                <a:gd name="T102" fmla="*/ 6 w 198"/>
                <a:gd name="T103" fmla="*/ 115 h 181"/>
                <a:gd name="T104" fmla="*/ 17 w 198"/>
                <a:gd name="T105" fmla="*/ 117 h 181"/>
                <a:gd name="T106" fmla="*/ 4 w 198"/>
                <a:gd name="T107" fmla="*/ 13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8" h="181">
                  <a:moveTo>
                    <a:pt x="0" y="134"/>
                  </a:moveTo>
                  <a:lnTo>
                    <a:pt x="4" y="140"/>
                  </a:lnTo>
                  <a:lnTo>
                    <a:pt x="4" y="141"/>
                  </a:lnTo>
                  <a:lnTo>
                    <a:pt x="2" y="140"/>
                  </a:lnTo>
                  <a:lnTo>
                    <a:pt x="2" y="149"/>
                  </a:lnTo>
                  <a:lnTo>
                    <a:pt x="8" y="149"/>
                  </a:lnTo>
                  <a:lnTo>
                    <a:pt x="10" y="151"/>
                  </a:lnTo>
                  <a:lnTo>
                    <a:pt x="10" y="149"/>
                  </a:lnTo>
                  <a:lnTo>
                    <a:pt x="14" y="153"/>
                  </a:lnTo>
                  <a:lnTo>
                    <a:pt x="15" y="153"/>
                  </a:lnTo>
                  <a:lnTo>
                    <a:pt x="19" y="151"/>
                  </a:lnTo>
                  <a:lnTo>
                    <a:pt x="30" y="151"/>
                  </a:lnTo>
                  <a:lnTo>
                    <a:pt x="30" y="147"/>
                  </a:lnTo>
                  <a:lnTo>
                    <a:pt x="30" y="147"/>
                  </a:lnTo>
                  <a:lnTo>
                    <a:pt x="40" y="147"/>
                  </a:lnTo>
                  <a:lnTo>
                    <a:pt x="47" y="143"/>
                  </a:lnTo>
                  <a:lnTo>
                    <a:pt x="49" y="141"/>
                  </a:lnTo>
                  <a:lnTo>
                    <a:pt x="51" y="140"/>
                  </a:lnTo>
                  <a:lnTo>
                    <a:pt x="66" y="140"/>
                  </a:lnTo>
                  <a:lnTo>
                    <a:pt x="69" y="138"/>
                  </a:lnTo>
                  <a:lnTo>
                    <a:pt x="73" y="128"/>
                  </a:lnTo>
                  <a:lnTo>
                    <a:pt x="75" y="123"/>
                  </a:lnTo>
                  <a:lnTo>
                    <a:pt x="77" y="121"/>
                  </a:lnTo>
                  <a:lnTo>
                    <a:pt x="75" y="113"/>
                  </a:lnTo>
                  <a:lnTo>
                    <a:pt x="73" y="110"/>
                  </a:lnTo>
                  <a:lnTo>
                    <a:pt x="71" y="110"/>
                  </a:lnTo>
                  <a:lnTo>
                    <a:pt x="71" y="102"/>
                  </a:lnTo>
                  <a:lnTo>
                    <a:pt x="75" y="102"/>
                  </a:lnTo>
                  <a:lnTo>
                    <a:pt x="75" y="99"/>
                  </a:lnTo>
                  <a:lnTo>
                    <a:pt x="79" y="99"/>
                  </a:lnTo>
                  <a:lnTo>
                    <a:pt x="79" y="95"/>
                  </a:lnTo>
                  <a:lnTo>
                    <a:pt x="83" y="91"/>
                  </a:lnTo>
                  <a:lnTo>
                    <a:pt x="81" y="84"/>
                  </a:lnTo>
                  <a:lnTo>
                    <a:pt x="77" y="84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1" y="80"/>
                  </a:lnTo>
                  <a:lnTo>
                    <a:pt x="77" y="78"/>
                  </a:lnTo>
                  <a:lnTo>
                    <a:pt x="79" y="78"/>
                  </a:lnTo>
                  <a:lnTo>
                    <a:pt x="84" y="76"/>
                  </a:lnTo>
                  <a:lnTo>
                    <a:pt x="86" y="76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8" y="87"/>
                  </a:lnTo>
                  <a:lnTo>
                    <a:pt x="92" y="89"/>
                  </a:lnTo>
                  <a:lnTo>
                    <a:pt x="103" y="89"/>
                  </a:lnTo>
                  <a:lnTo>
                    <a:pt x="105" y="87"/>
                  </a:lnTo>
                  <a:lnTo>
                    <a:pt x="109" y="87"/>
                  </a:lnTo>
                  <a:lnTo>
                    <a:pt x="112" y="85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114" y="85"/>
                  </a:lnTo>
                  <a:lnTo>
                    <a:pt x="111" y="89"/>
                  </a:lnTo>
                  <a:lnTo>
                    <a:pt x="112" y="91"/>
                  </a:lnTo>
                  <a:lnTo>
                    <a:pt x="112" y="95"/>
                  </a:lnTo>
                  <a:lnTo>
                    <a:pt x="114" y="100"/>
                  </a:lnTo>
                  <a:lnTo>
                    <a:pt x="120" y="102"/>
                  </a:lnTo>
                  <a:lnTo>
                    <a:pt x="122" y="102"/>
                  </a:lnTo>
                  <a:lnTo>
                    <a:pt x="122" y="106"/>
                  </a:lnTo>
                  <a:lnTo>
                    <a:pt x="118" y="110"/>
                  </a:lnTo>
                  <a:lnTo>
                    <a:pt x="118" y="113"/>
                  </a:lnTo>
                  <a:lnTo>
                    <a:pt x="118" y="113"/>
                  </a:lnTo>
                  <a:lnTo>
                    <a:pt x="114" y="113"/>
                  </a:lnTo>
                  <a:lnTo>
                    <a:pt x="112" y="112"/>
                  </a:lnTo>
                  <a:lnTo>
                    <a:pt x="107" y="112"/>
                  </a:lnTo>
                  <a:lnTo>
                    <a:pt x="103" y="115"/>
                  </a:lnTo>
                  <a:lnTo>
                    <a:pt x="101" y="110"/>
                  </a:lnTo>
                  <a:lnTo>
                    <a:pt x="97" y="110"/>
                  </a:lnTo>
                  <a:lnTo>
                    <a:pt x="94" y="113"/>
                  </a:lnTo>
                  <a:lnTo>
                    <a:pt x="94" y="117"/>
                  </a:lnTo>
                  <a:lnTo>
                    <a:pt x="96" y="117"/>
                  </a:lnTo>
                  <a:lnTo>
                    <a:pt x="96" y="117"/>
                  </a:lnTo>
                  <a:lnTo>
                    <a:pt x="92" y="123"/>
                  </a:lnTo>
                  <a:lnTo>
                    <a:pt x="96" y="126"/>
                  </a:lnTo>
                  <a:lnTo>
                    <a:pt x="99" y="125"/>
                  </a:lnTo>
                  <a:lnTo>
                    <a:pt x="101" y="125"/>
                  </a:lnTo>
                  <a:lnTo>
                    <a:pt x="101" y="134"/>
                  </a:lnTo>
                  <a:lnTo>
                    <a:pt x="97" y="134"/>
                  </a:lnTo>
                  <a:lnTo>
                    <a:pt x="94" y="138"/>
                  </a:lnTo>
                  <a:lnTo>
                    <a:pt x="84" y="138"/>
                  </a:lnTo>
                  <a:lnTo>
                    <a:pt x="83" y="147"/>
                  </a:lnTo>
                  <a:lnTo>
                    <a:pt x="88" y="147"/>
                  </a:lnTo>
                  <a:lnTo>
                    <a:pt x="90" y="149"/>
                  </a:lnTo>
                  <a:lnTo>
                    <a:pt x="94" y="149"/>
                  </a:lnTo>
                  <a:lnTo>
                    <a:pt x="97" y="147"/>
                  </a:lnTo>
                  <a:lnTo>
                    <a:pt x="99" y="145"/>
                  </a:lnTo>
                  <a:lnTo>
                    <a:pt x="101" y="149"/>
                  </a:lnTo>
                  <a:lnTo>
                    <a:pt x="107" y="149"/>
                  </a:lnTo>
                  <a:lnTo>
                    <a:pt x="107" y="151"/>
                  </a:lnTo>
                  <a:lnTo>
                    <a:pt x="114" y="153"/>
                  </a:lnTo>
                  <a:lnTo>
                    <a:pt x="120" y="153"/>
                  </a:lnTo>
                  <a:lnTo>
                    <a:pt x="122" y="153"/>
                  </a:lnTo>
                  <a:lnTo>
                    <a:pt x="120" y="154"/>
                  </a:lnTo>
                  <a:lnTo>
                    <a:pt x="97" y="154"/>
                  </a:lnTo>
                  <a:lnTo>
                    <a:pt x="97" y="158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88" y="168"/>
                  </a:lnTo>
                  <a:lnTo>
                    <a:pt x="86" y="169"/>
                  </a:lnTo>
                  <a:lnTo>
                    <a:pt x="83" y="169"/>
                  </a:lnTo>
                  <a:lnTo>
                    <a:pt x="79" y="171"/>
                  </a:lnTo>
                  <a:lnTo>
                    <a:pt x="73" y="177"/>
                  </a:lnTo>
                  <a:lnTo>
                    <a:pt x="77" y="181"/>
                  </a:lnTo>
                  <a:lnTo>
                    <a:pt x="83" y="181"/>
                  </a:lnTo>
                  <a:lnTo>
                    <a:pt x="86" y="179"/>
                  </a:lnTo>
                  <a:lnTo>
                    <a:pt x="90" y="177"/>
                  </a:lnTo>
                  <a:lnTo>
                    <a:pt x="94" y="177"/>
                  </a:lnTo>
                  <a:lnTo>
                    <a:pt x="94" y="175"/>
                  </a:lnTo>
                  <a:lnTo>
                    <a:pt x="99" y="171"/>
                  </a:lnTo>
                  <a:lnTo>
                    <a:pt x="101" y="173"/>
                  </a:lnTo>
                  <a:lnTo>
                    <a:pt x="103" y="173"/>
                  </a:lnTo>
                  <a:lnTo>
                    <a:pt x="107" y="177"/>
                  </a:lnTo>
                  <a:lnTo>
                    <a:pt x="116" y="177"/>
                  </a:lnTo>
                  <a:lnTo>
                    <a:pt x="116" y="168"/>
                  </a:lnTo>
                  <a:lnTo>
                    <a:pt x="118" y="166"/>
                  </a:lnTo>
                  <a:lnTo>
                    <a:pt x="129" y="169"/>
                  </a:lnTo>
                  <a:lnTo>
                    <a:pt x="135" y="169"/>
                  </a:lnTo>
                  <a:lnTo>
                    <a:pt x="142" y="168"/>
                  </a:lnTo>
                  <a:lnTo>
                    <a:pt x="157" y="168"/>
                  </a:lnTo>
                  <a:lnTo>
                    <a:pt x="163" y="166"/>
                  </a:lnTo>
                  <a:lnTo>
                    <a:pt x="170" y="166"/>
                  </a:lnTo>
                  <a:lnTo>
                    <a:pt x="178" y="162"/>
                  </a:lnTo>
                  <a:lnTo>
                    <a:pt x="185" y="162"/>
                  </a:lnTo>
                  <a:lnTo>
                    <a:pt x="193" y="160"/>
                  </a:lnTo>
                  <a:lnTo>
                    <a:pt x="196" y="153"/>
                  </a:lnTo>
                  <a:lnTo>
                    <a:pt x="191" y="149"/>
                  </a:lnTo>
                  <a:lnTo>
                    <a:pt x="189" y="149"/>
                  </a:lnTo>
                  <a:lnTo>
                    <a:pt x="189" y="147"/>
                  </a:lnTo>
                  <a:lnTo>
                    <a:pt x="191" y="145"/>
                  </a:lnTo>
                  <a:lnTo>
                    <a:pt x="196" y="138"/>
                  </a:lnTo>
                  <a:lnTo>
                    <a:pt x="196" y="136"/>
                  </a:lnTo>
                  <a:lnTo>
                    <a:pt x="198" y="130"/>
                  </a:lnTo>
                  <a:lnTo>
                    <a:pt x="198" y="125"/>
                  </a:lnTo>
                  <a:lnTo>
                    <a:pt x="194" y="121"/>
                  </a:lnTo>
                  <a:lnTo>
                    <a:pt x="193" y="121"/>
                  </a:lnTo>
                  <a:lnTo>
                    <a:pt x="187" y="119"/>
                  </a:lnTo>
                  <a:lnTo>
                    <a:pt x="183" y="117"/>
                  </a:lnTo>
                  <a:lnTo>
                    <a:pt x="180" y="119"/>
                  </a:lnTo>
                  <a:lnTo>
                    <a:pt x="176" y="121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2" y="121"/>
                  </a:lnTo>
                  <a:lnTo>
                    <a:pt x="172" y="117"/>
                  </a:lnTo>
                  <a:lnTo>
                    <a:pt x="176" y="113"/>
                  </a:lnTo>
                  <a:lnTo>
                    <a:pt x="174" y="108"/>
                  </a:lnTo>
                  <a:lnTo>
                    <a:pt x="170" y="104"/>
                  </a:lnTo>
                  <a:lnTo>
                    <a:pt x="170" y="100"/>
                  </a:lnTo>
                  <a:lnTo>
                    <a:pt x="168" y="95"/>
                  </a:lnTo>
                  <a:lnTo>
                    <a:pt x="163" y="89"/>
                  </a:lnTo>
                  <a:lnTo>
                    <a:pt x="161" y="85"/>
                  </a:lnTo>
                  <a:lnTo>
                    <a:pt x="155" y="85"/>
                  </a:lnTo>
                  <a:lnTo>
                    <a:pt x="153" y="84"/>
                  </a:lnTo>
                  <a:lnTo>
                    <a:pt x="148" y="84"/>
                  </a:lnTo>
                  <a:lnTo>
                    <a:pt x="146" y="80"/>
                  </a:lnTo>
                  <a:lnTo>
                    <a:pt x="144" y="76"/>
                  </a:lnTo>
                  <a:lnTo>
                    <a:pt x="142" y="67"/>
                  </a:lnTo>
                  <a:lnTo>
                    <a:pt x="138" y="65"/>
                  </a:lnTo>
                  <a:lnTo>
                    <a:pt x="135" y="65"/>
                  </a:lnTo>
                  <a:lnTo>
                    <a:pt x="131" y="63"/>
                  </a:lnTo>
                  <a:lnTo>
                    <a:pt x="125" y="61"/>
                  </a:lnTo>
                  <a:lnTo>
                    <a:pt x="124" y="63"/>
                  </a:lnTo>
                  <a:lnTo>
                    <a:pt x="114" y="63"/>
                  </a:lnTo>
                  <a:lnTo>
                    <a:pt x="114" y="57"/>
                  </a:lnTo>
                  <a:lnTo>
                    <a:pt x="127" y="57"/>
                  </a:lnTo>
                  <a:lnTo>
                    <a:pt x="129" y="56"/>
                  </a:lnTo>
                  <a:lnTo>
                    <a:pt x="133" y="56"/>
                  </a:lnTo>
                  <a:lnTo>
                    <a:pt x="133" y="46"/>
                  </a:lnTo>
                  <a:lnTo>
                    <a:pt x="135" y="44"/>
                  </a:lnTo>
                  <a:lnTo>
                    <a:pt x="137" y="43"/>
                  </a:lnTo>
                  <a:lnTo>
                    <a:pt x="138" y="37"/>
                  </a:lnTo>
                  <a:lnTo>
                    <a:pt x="138" y="35"/>
                  </a:lnTo>
                  <a:lnTo>
                    <a:pt x="144" y="29"/>
                  </a:lnTo>
                  <a:lnTo>
                    <a:pt x="138" y="29"/>
                  </a:lnTo>
                  <a:lnTo>
                    <a:pt x="137" y="28"/>
                  </a:lnTo>
                  <a:lnTo>
                    <a:pt x="116" y="28"/>
                  </a:lnTo>
                  <a:lnTo>
                    <a:pt x="111" y="26"/>
                  </a:lnTo>
                  <a:lnTo>
                    <a:pt x="107" y="24"/>
                  </a:lnTo>
                  <a:lnTo>
                    <a:pt x="112" y="20"/>
                  </a:lnTo>
                  <a:lnTo>
                    <a:pt x="116" y="18"/>
                  </a:lnTo>
                  <a:lnTo>
                    <a:pt x="122" y="18"/>
                  </a:lnTo>
                  <a:lnTo>
                    <a:pt x="122" y="13"/>
                  </a:lnTo>
                  <a:lnTo>
                    <a:pt x="120" y="11"/>
                  </a:lnTo>
                  <a:lnTo>
                    <a:pt x="120" y="9"/>
                  </a:lnTo>
                  <a:lnTo>
                    <a:pt x="122" y="9"/>
                  </a:lnTo>
                  <a:lnTo>
                    <a:pt x="124" y="13"/>
                  </a:lnTo>
                  <a:lnTo>
                    <a:pt x="127" y="5"/>
                  </a:lnTo>
                  <a:lnTo>
                    <a:pt x="127" y="0"/>
                  </a:lnTo>
                  <a:lnTo>
                    <a:pt x="124" y="3"/>
                  </a:lnTo>
                  <a:lnTo>
                    <a:pt x="118" y="3"/>
                  </a:lnTo>
                  <a:lnTo>
                    <a:pt x="112" y="7"/>
                  </a:lnTo>
                  <a:lnTo>
                    <a:pt x="111" y="9"/>
                  </a:lnTo>
                  <a:lnTo>
                    <a:pt x="105" y="11"/>
                  </a:lnTo>
                  <a:lnTo>
                    <a:pt x="99" y="11"/>
                  </a:lnTo>
                  <a:lnTo>
                    <a:pt x="94" y="13"/>
                  </a:lnTo>
                  <a:lnTo>
                    <a:pt x="94" y="9"/>
                  </a:lnTo>
                  <a:lnTo>
                    <a:pt x="86" y="9"/>
                  </a:lnTo>
                  <a:lnTo>
                    <a:pt x="86" y="15"/>
                  </a:lnTo>
                  <a:lnTo>
                    <a:pt x="84" y="15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79" y="26"/>
                  </a:lnTo>
                  <a:lnTo>
                    <a:pt x="83" y="29"/>
                  </a:lnTo>
                  <a:lnTo>
                    <a:pt x="83" y="35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81" y="37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79" y="41"/>
                  </a:lnTo>
                  <a:lnTo>
                    <a:pt x="73" y="41"/>
                  </a:lnTo>
                  <a:lnTo>
                    <a:pt x="73" y="44"/>
                  </a:lnTo>
                  <a:lnTo>
                    <a:pt x="69" y="44"/>
                  </a:lnTo>
                  <a:lnTo>
                    <a:pt x="69" y="46"/>
                  </a:lnTo>
                  <a:lnTo>
                    <a:pt x="68" y="46"/>
                  </a:lnTo>
                  <a:lnTo>
                    <a:pt x="68" y="50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81" y="54"/>
                  </a:lnTo>
                  <a:lnTo>
                    <a:pt x="83" y="56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6" y="59"/>
                  </a:lnTo>
                  <a:lnTo>
                    <a:pt x="83" y="59"/>
                  </a:lnTo>
                  <a:lnTo>
                    <a:pt x="75" y="67"/>
                  </a:lnTo>
                  <a:lnTo>
                    <a:pt x="75" y="71"/>
                  </a:lnTo>
                  <a:lnTo>
                    <a:pt x="73" y="72"/>
                  </a:lnTo>
                  <a:lnTo>
                    <a:pt x="73" y="76"/>
                  </a:lnTo>
                  <a:lnTo>
                    <a:pt x="71" y="78"/>
                  </a:lnTo>
                  <a:lnTo>
                    <a:pt x="71" y="76"/>
                  </a:lnTo>
                  <a:lnTo>
                    <a:pt x="66" y="76"/>
                  </a:lnTo>
                  <a:lnTo>
                    <a:pt x="66" y="72"/>
                  </a:lnTo>
                  <a:lnTo>
                    <a:pt x="62" y="76"/>
                  </a:lnTo>
                  <a:lnTo>
                    <a:pt x="58" y="76"/>
                  </a:lnTo>
                  <a:lnTo>
                    <a:pt x="56" y="74"/>
                  </a:lnTo>
                  <a:lnTo>
                    <a:pt x="55" y="74"/>
                  </a:lnTo>
                  <a:lnTo>
                    <a:pt x="51" y="72"/>
                  </a:lnTo>
                  <a:lnTo>
                    <a:pt x="47" y="76"/>
                  </a:lnTo>
                  <a:lnTo>
                    <a:pt x="32" y="76"/>
                  </a:lnTo>
                  <a:lnTo>
                    <a:pt x="32" y="84"/>
                  </a:lnTo>
                  <a:lnTo>
                    <a:pt x="27" y="89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6" y="91"/>
                  </a:lnTo>
                  <a:lnTo>
                    <a:pt x="32" y="93"/>
                  </a:lnTo>
                  <a:lnTo>
                    <a:pt x="30" y="95"/>
                  </a:lnTo>
                  <a:lnTo>
                    <a:pt x="27" y="93"/>
                  </a:lnTo>
                  <a:lnTo>
                    <a:pt x="23" y="93"/>
                  </a:lnTo>
                  <a:lnTo>
                    <a:pt x="19" y="91"/>
                  </a:lnTo>
                  <a:lnTo>
                    <a:pt x="15" y="95"/>
                  </a:lnTo>
                  <a:lnTo>
                    <a:pt x="10" y="93"/>
                  </a:lnTo>
                  <a:lnTo>
                    <a:pt x="10" y="87"/>
                  </a:lnTo>
                  <a:lnTo>
                    <a:pt x="4" y="91"/>
                  </a:lnTo>
                  <a:lnTo>
                    <a:pt x="2" y="97"/>
                  </a:lnTo>
                  <a:lnTo>
                    <a:pt x="4" y="100"/>
                  </a:lnTo>
                  <a:lnTo>
                    <a:pt x="4" y="104"/>
                  </a:lnTo>
                  <a:lnTo>
                    <a:pt x="2" y="102"/>
                  </a:lnTo>
                  <a:lnTo>
                    <a:pt x="2" y="112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21"/>
                  </a:lnTo>
                  <a:lnTo>
                    <a:pt x="10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21"/>
                  </a:lnTo>
                  <a:lnTo>
                    <a:pt x="15" y="123"/>
                  </a:lnTo>
                  <a:lnTo>
                    <a:pt x="10" y="123"/>
                  </a:lnTo>
                  <a:lnTo>
                    <a:pt x="10" y="132"/>
                  </a:lnTo>
                  <a:lnTo>
                    <a:pt x="4" y="136"/>
                  </a:lnTo>
                  <a:lnTo>
                    <a:pt x="8" y="138"/>
                  </a:lnTo>
                  <a:lnTo>
                    <a:pt x="4" y="13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16" name="Freeform 321"/>
            <p:cNvSpPr>
              <a:spLocks noEditPoints="1"/>
            </p:cNvSpPr>
            <p:nvPr/>
          </p:nvSpPr>
          <p:spPr bwMode="auto">
            <a:xfrm>
              <a:off x="4708699" y="7356683"/>
              <a:ext cx="250407" cy="100949"/>
            </a:xfrm>
            <a:custGeom>
              <a:avLst/>
              <a:gdLst>
                <a:gd name="T0" fmla="*/ 28 w 191"/>
                <a:gd name="T1" fmla="*/ 32 h 77"/>
                <a:gd name="T2" fmla="*/ 45 w 191"/>
                <a:gd name="T3" fmla="*/ 34 h 77"/>
                <a:gd name="T4" fmla="*/ 47 w 191"/>
                <a:gd name="T5" fmla="*/ 35 h 77"/>
                <a:gd name="T6" fmla="*/ 51 w 191"/>
                <a:gd name="T7" fmla="*/ 39 h 77"/>
                <a:gd name="T8" fmla="*/ 62 w 191"/>
                <a:gd name="T9" fmla="*/ 43 h 77"/>
                <a:gd name="T10" fmla="*/ 56 w 191"/>
                <a:gd name="T11" fmla="*/ 47 h 77"/>
                <a:gd name="T12" fmla="*/ 64 w 191"/>
                <a:gd name="T13" fmla="*/ 62 h 77"/>
                <a:gd name="T14" fmla="*/ 77 w 191"/>
                <a:gd name="T15" fmla="*/ 63 h 77"/>
                <a:gd name="T16" fmla="*/ 90 w 191"/>
                <a:gd name="T17" fmla="*/ 73 h 77"/>
                <a:gd name="T18" fmla="*/ 97 w 191"/>
                <a:gd name="T19" fmla="*/ 77 h 77"/>
                <a:gd name="T20" fmla="*/ 107 w 191"/>
                <a:gd name="T21" fmla="*/ 73 h 77"/>
                <a:gd name="T22" fmla="*/ 118 w 191"/>
                <a:gd name="T23" fmla="*/ 63 h 77"/>
                <a:gd name="T24" fmla="*/ 120 w 191"/>
                <a:gd name="T25" fmla="*/ 60 h 77"/>
                <a:gd name="T26" fmla="*/ 133 w 191"/>
                <a:gd name="T27" fmla="*/ 56 h 77"/>
                <a:gd name="T28" fmla="*/ 135 w 191"/>
                <a:gd name="T29" fmla="*/ 47 h 77"/>
                <a:gd name="T30" fmla="*/ 140 w 191"/>
                <a:gd name="T31" fmla="*/ 47 h 77"/>
                <a:gd name="T32" fmla="*/ 146 w 191"/>
                <a:gd name="T33" fmla="*/ 45 h 77"/>
                <a:gd name="T34" fmla="*/ 148 w 191"/>
                <a:gd name="T35" fmla="*/ 39 h 77"/>
                <a:gd name="T36" fmla="*/ 155 w 191"/>
                <a:gd name="T37" fmla="*/ 35 h 77"/>
                <a:gd name="T38" fmla="*/ 178 w 191"/>
                <a:gd name="T39" fmla="*/ 34 h 77"/>
                <a:gd name="T40" fmla="*/ 180 w 191"/>
                <a:gd name="T41" fmla="*/ 37 h 77"/>
                <a:gd name="T42" fmla="*/ 174 w 191"/>
                <a:gd name="T43" fmla="*/ 37 h 77"/>
                <a:gd name="T44" fmla="*/ 178 w 191"/>
                <a:gd name="T45" fmla="*/ 43 h 77"/>
                <a:gd name="T46" fmla="*/ 191 w 191"/>
                <a:gd name="T47" fmla="*/ 41 h 77"/>
                <a:gd name="T48" fmla="*/ 181 w 191"/>
                <a:gd name="T49" fmla="*/ 26 h 77"/>
                <a:gd name="T50" fmla="*/ 165 w 191"/>
                <a:gd name="T51" fmla="*/ 24 h 77"/>
                <a:gd name="T52" fmla="*/ 159 w 191"/>
                <a:gd name="T53" fmla="*/ 22 h 77"/>
                <a:gd name="T54" fmla="*/ 153 w 191"/>
                <a:gd name="T55" fmla="*/ 21 h 77"/>
                <a:gd name="T56" fmla="*/ 144 w 191"/>
                <a:gd name="T57" fmla="*/ 22 h 77"/>
                <a:gd name="T58" fmla="*/ 139 w 191"/>
                <a:gd name="T59" fmla="*/ 19 h 77"/>
                <a:gd name="T60" fmla="*/ 133 w 191"/>
                <a:gd name="T61" fmla="*/ 11 h 77"/>
                <a:gd name="T62" fmla="*/ 125 w 191"/>
                <a:gd name="T63" fmla="*/ 13 h 77"/>
                <a:gd name="T64" fmla="*/ 120 w 191"/>
                <a:gd name="T65" fmla="*/ 6 h 77"/>
                <a:gd name="T66" fmla="*/ 103 w 191"/>
                <a:gd name="T67" fmla="*/ 4 h 77"/>
                <a:gd name="T68" fmla="*/ 99 w 191"/>
                <a:gd name="T69" fmla="*/ 9 h 77"/>
                <a:gd name="T70" fmla="*/ 101 w 191"/>
                <a:gd name="T71" fmla="*/ 21 h 77"/>
                <a:gd name="T72" fmla="*/ 99 w 191"/>
                <a:gd name="T73" fmla="*/ 21 h 77"/>
                <a:gd name="T74" fmla="*/ 77 w 191"/>
                <a:gd name="T75" fmla="*/ 7 h 77"/>
                <a:gd name="T76" fmla="*/ 66 w 191"/>
                <a:gd name="T77" fmla="*/ 17 h 77"/>
                <a:gd name="T78" fmla="*/ 56 w 191"/>
                <a:gd name="T79" fmla="*/ 15 h 77"/>
                <a:gd name="T80" fmla="*/ 58 w 191"/>
                <a:gd name="T81" fmla="*/ 9 h 77"/>
                <a:gd name="T82" fmla="*/ 55 w 191"/>
                <a:gd name="T83" fmla="*/ 4 h 77"/>
                <a:gd name="T84" fmla="*/ 27 w 191"/>
                <a:gd name="T85" fmla="*/ 7 h 77"/>
                <a:gd name="T86" fmla="*/ 14 w 191"/>
                <a:gd name="T87" fmla="*/ 9 h 77"/>
                <a:gd name="T88" fmla="*/ 8 w 191"/>
                <a:gd name="T89" fmla="*/ 13 h 77"/>
                <a:gd name="T90" fmla="*/ 10 w 191"/>
                <a:gd name="T91" fmla="*/ 19 h 77"/>
                <a:gd name="T92" fmla="*/ 103 w 191"/>
                <a:gd name="T93" fmla="*/ 30 h 77"/>
                <a:gd name="T94" fmla="*/ 111 w 191"/>
                <a:gd name="T95" fmla="*/ 35 h 77"/>
                <a:gd name="T96" fmla="*/ 105 w 191"/>
                <a:gd name="T97" fmla="*/ 37 h 77"/>
                <a:gd name="T98" fmla="*/ 86 w 191"/>
                <a:gd name="T99" fmla="*/ 39 h 77"/>
                <a:gd name="T100" fmla="*/ 73 w 191"/>
                <a:gd name="T101" fmla="*/ 45 h 77"/>
                <a:gd name="T102" fmla="*/ 66 w 191"/>
                <a:gd name="T103" fmla="*/ 43 h 77"/>
                <a:gd name="T104" fmla="*/ 69 w 191"/>
                <a:gd name="T105" fmla="*/ 41 h 77"/>
                <a:gd name="T106" fmla="*/ 79 w 191"/>
                <a:gd name="T107" fmla="*/ 39 h 77"/>
                <a:gd name="T108" fmla="*/ 83 w 191"/>
                <a:gd name="T109" fmla="*/ 30 h 77"/>
                <a:gd name="T110" fmla="*/ 84 w 191"/>
                <a:gd name="T111" fmla="*/ 30 h 77"/>
                <a:gd name="T112" fmla="*/ 96 w 191"/>
                <a:gd name="T113" fmla="*/ 35 h 77"/>
                <a:gd name="T114" fmla="*/ 103 w 191"/>
                <a:gd name="T115" fmla="*/ 30 h 77"/>
                <a:gd name="T116" fmla="*/ 103 w 191"/>
                <a:gd name="T11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1" h="77">
                  <a:moveTo>
                    <a:pt x="19" y="28"/>
                  </a:moveTo>
                  <a:lnTo>
                    <a:pt x="28" y="32"/>
                  </a:lnTo>
                  <a:lnTo>
                    <a:pt x="42" y="32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7" y="35"/>
                  </a:lnTo>
                  <a:lnTo>
                    <a:pt x="43" y="39"/>
                  </a:lnTo>
                  <a:lnTo>
                    <a:pt x="51" y="39"/>
                  </a:lnTo>
                  <a:lnTo>
                    <a:pt x="55" y="41"/>
                  </a:lnTo>
                  <a:lnTo>
                    <a:pt x="62" y="43"/>
                  </a:lnTo>
                  <a:lnTo>
                    <a:pt x="56" y="43"/>
                  </a:lnTo>
                  <a:lnTo>
                    <a:pt x="56" y="47"/>
                  </a:lnTo>
                  <a:lnTo>
                    <a:pt x="62" y="56"/>
                  </a:lnTo>
                  <a:lnTo>
                    <a:pt x="64" y="62"/>
                  </a:lnTo>
                  <a:lnTo>
                    <a:pt x="69" y="63"/>
                  </a:lnTo>
                  <a:lnTo>
                    <a:pt x="77" y="63"/>
                  </a:lnTo>
                  <a:lnTo>
                    <a:pt x="88" y="71"/>
                  </a:lnTo>
                  <a:lnTo>
                    <a:pt x="90" y="73"/>
                  </a:lnTo>
                  <a:lnTo>
                    <a:pt x="92" y="75"/>
                  </a:lnTo>
                  <a:lnTo>
                    <a:pt x="97" y="77"/>
                  </a:lnTo>
                  <a:lnTo>
                    <a:pt x="105" y="77"/>
                  </a:lnTo>
                  <a:lnTo>
                    <a:pt x="107" y="73"/>
                  </a:lnTo>
                  <a:lnTo>
                    <a:pt x="112" y="69"/>
                  </a:lnTo>
                  <a:lnTo>
                    <a:pt x="118" y="63"/>
                  </a:lnTo>
                  <a:lnTo>
                    <a:pt x="118" y="62"/>
                  </a:lnTo>
                  <a:lnTo>
                    <a:pt x="120" y="60"/>
                  </a:lnTo>
                  <a:lnTo>
                    <a:pt x="125" y="56"/>
                  </a:lnTo>
                  <a:lnTo>
                    <a:pt x="133" y="56"/>
                  </a:lnTo>
                  <a:lnTo>
                    <a:pt x="135" y="50"/>
                  </a:lnTo>
                  <a:lnTo>
                    <a:pt x="135" y="47"/>
                  </a:lnTo>
                  <a:lnTo>
                    <a:pt x="137" y="45"/>
                  </a:lnTo>
                  <a:lnTo>
                    <a:pt x="140" y="47"/>
                  </a:lnTo>
                  <a:lnTo>
                    <a:pt x="142" y="45"/>
                  </a:lnTo>
                  <a:lnTo>
                    <a:pt x="146" y="45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50" y="35"/>
                  </a:lnTo>
                  <a:lnTo>
                    <a:pt x="155" y="35"/>
                  </a:lnTo>
                  <a:lnTo>
                    <a:pt x="161" y="34"/>
                  </a:lnTo>
                  <a:lnTo>
                    <a:pt x="178" y="34"/>
                  </a:lnTo>
                  <a:lnTo>
                    <a:pt x="180" y="35"/>
                  </a:lnTo>
                  <a:lnTo>
                    <a:pt x="180" y="37"/>
                  </a:lnTo>
                  <a:lnTo>
                    <a:pt x="180" y="37"/>
                  </a:lnTo>
                  <a:lnTo>
                    <a:pt x="174" y="37"/>
                  </a:lnTo>
                  <a:lnTo>
                    <a:pt x="163" y="43"/>
                  </a:lnTo>
                  <a:lnTo>
                    <a:pt x="178" y="43"/>
                  </a:lnTo>
                  <a:lnTo>
                    <a:pt x="181" y="41"/>
                  </a:lnTo>
                  <a:lnTo>
                    <a:pt x="191" y="41"/>
                  </a:lnTo>
                  <a:lnTo>
                    <a:pt x="189" y="34"/>
                  </a:lnTo>
                  <a:lnTo>
                    <a:pt x="181" y="26"/>
                  </a:lnTo>
                  <a:lnTo>
                    <a:pt x="176" y="26"/>
                  </a:lnTo>
                  <a:lnTo>
                    <a:pt x="165" y="24"/>
                  </a:lnTo>
                  <a:lnTo>
                    <a:pt x="161" y="24"/>
                  </a:lnTo>
                  <a:lnTo>
                    <a:pt x="159" y="22"/>
                  </a:lnTo>
                  <a:lnTo>
                    <a:pt x="157" y="22"/>
                  </a:lnTo>
                  <a:lnTo>
                    <a:pt x="153" y="21"/>
                  </a:lnTo>
                  <a:lnTo>
                    <a:pt x="148" y="21"/>
                  </a:lnTo>
                  <a:lnTo>
                    <a:pt x="144" y="22"/>
                  </a:lnTo>
                  <a:lnTo>
                    <a:pt x="140" y="22"/>
                  </a:lnTo>
                  <a:lnTo>
                    <a:pt x="139" y="19"/>
                  </a:lnTo>
                  <a:lnTo>
                    <a:pt x="137" y="15"/>
                  </a:lnTo>
                  <a:lnTo>
                    <a:pt x="133" y="11"/>
                  </a:lnTo>
                  <a:lnTo>
                    <a:pt x="129" y="11"/>
                  </a:lnTo>
                  <a:lnTo>
                    <a:pt x="125" y="13"/>
                  </a:lnTo>
                  <a:lnTo>
                    <a:pt x="124" y="15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03" y="4"/>
                  </a:lnTo>
                  <a:lnTo>
                    <a:pt x="96" y="0"/>
                  </a:lnTo>
                  <a:lnTo>
                    <a:pt x="99" y="9"/>
                  </a:lnTo>
                  <a:lnTo>
                    <a:pt x="99" y="17"/>
                  </a:lnTo>
                  <a:lnTo>
                    <a:pt x="101" y="21"/>
                  </a:lnTo>
                  <a:lnTo>
                    <a:pt x="103" y="26"/>
                  </a:lnTo>
                  <a:lnTo>
                    <a:pt x="99" y="21"/>
                  </a:lnTo>
                  <a:lnTo>
                    <a:pt x="83" y="11"/>
                  </a:lnTo>
                  <a:lnTo>
                    <a:pt x="77" y="7"/>
                  </a:lnTo>
                  <a:lnTo>
                    <a:pt x="75" y="7"/>
                  </a:lnTo>
                  <a:lnTo>
                    <a:pt x="66" y="17"/>
                  </a:lnTo>
                  <a:lnTo>
                    <a:pt x="58" y="17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58" y="9"/>
                  </a:lnTo>
                  <a:lnTo>
                    <a:pt x="58" y="4"/>
                  </a:lnTo>
                  <a:lnTo>
                    <a:pt x="55" y="4"/>
                  </a:lnTo>
                  <a:lnTo>
                    <a:pt x="51" y="7"/>
                  </a:lnTo>
                  <a:lnTo>
                    <a:pt x="27" y="7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10" y="19"/>
                  </a:lnTo>
                  <a:lnTo>
                    <a:pt x="19" y="28"/>
                  </a:lnTo>
                  <a:close/>
                  <a:moveTo>
                    <a:pt x="103" y="30"/>
                  </a:moveTo>
                  <a:lnTo>
                    <a:pt x="109" y="34"/>
                  </a:lnTo>
                  <a:lnTo>
                    <a:pt x="111" y="35"/>
                  </a:lnTo>
                  <a:lnTo>
                    <a:pt x="109" y="35"/>
                  </a:lnTo>
                  <a:lnTo>
                    <a:pt x="105" y="37"/>
                  </a:lnTo>
                  <a:lnTo>
                    <a:pt x="101" y="39"/>
                  </a:lnTo>
                  <a:lnTo>
                    <a:pt x="86" y="39"/>
                  </a:lnTo>
                  <a:lnTo>
                    <a:pt x="81" y="41"/>
                  </a:lnTo>
                  <a:lnTo>
                    <a:pt x="73" y="45"/>
                  </a:lnTo>
                  <a:lnTo>
                    <a:pt x="68" y="45"/>
                  </a:lnTo>
                  <a:lnTo>
                    <a:pt x="66" y="43"/>
                  </a:lnTo>
                  <a:lnTo>
                    <a:pt x="62" y="43"/>
                  </a:lnTo>
                  <a:lnTo>
                    <a:pt x="69" y="41"/>
                  </a:lnTo>
                  <a:lnTo>
                    <a:pt x="75" y="39"/>
                  </a:lnTo>
                  <a:lnTo>
                    <a:pt x="79" y="39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5"/>
                  </a:lnTo>
                  <a:lnTo>
                    <a:pt x="96" y="35"/>
                  </a:lnTo>
                  <a:lnTo>
                    <a:pt x="99" y="34"/>
                  </a:lnTo>
                  <a:lnTo>
                    <a:pt x="103" y="30"/>
                  </a:lnTo>
                  <a:lnTo>
                    <a:pt x="103" y="28"/>
                  </a:lnTo>
                  <a:lnTo>
                    <a:pt x="10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17" name="Freeform 322"/>
            <p:cNvSpPr>
              <a:spLocks/>
            </p:cNvSpPr>
            <p:nvPr/>
          </p:nvSpPr>
          <p:spPr bwMode="auto">
            <a:xfrm>
              <a:off x="5052188" y="7385526"/>
              <a:ext cx="11800" cy="17044"/>
            </a:xfrm>
            <a:custGeom>
              <a:avLst/>
              <a:gdLst>
                <a:gd name="T0" fmla="*/ 5 w 9"/>
                <a:gd name="T1" fmla="*/ 13 h 13"/>
                <a:gd name="T2" fmla="*/ 9 w 9"/>
                <a:gd name="T3" fmla="*/ 6 h 13"/>
                <a:gd name="T4" fmla="*/ 3 w 9"/>
                <a:gd name="T5" fmla="*/ 0 h 13"/>
                <a:gd name="T6" fmla="*/ 0 w 9"/>
                <a:gd name="T7" fmla="*/ 4 h 13"/>
                <a:gd name="T8" fmla="*/ 0 w 9"/>
                <a:gd name="T9" fmla="*/ 10 h 13"/>
                <a:gd name="T10" fmla="*/ 3 w 9"/>
                <a:gd name="T11" fmla="*/ 10 h 13"/>
                <a:gd name="T12" fmla="*/ 5 w 9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5" y="13"/>
                  </a:moveTo>
                  <a:lnTo>
                    <a:pt x="9" y="6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18" name="Freeform 323"/>
            <p:cNvSpPr>
              <a:spLocks/>
            </p:cNvSpPr>
            <p:nvPr/>
          </p:nvSpPr>
          <p:spPr bwMode="auto">
            <a:xfrm>
              <a:off x="5504492" y="7625444"/>
              <a:ext cx="28843" cy="22288"/>
            </a:xfrm>
            <a:custGeom>
              <a:avLst/>
              <a:gdLst>
                <a:gd name="T0" fmla="*/ 13 w 22"/>
                <a:gd name="T1" fmla="*/ 0 h 17"/>
                <a:gd name="T2" fmla="*/ 11 w 22"/>
                <a:gd name="T3" fmla="*/ 4 h 17"/>
                <a:gd name="T4" fmla="*/ 11 w 22"/>
                <a:gd name="T5" fmla="*/ 8 h 17"/>
                <a:gd name="T6" fmla="*/ 9 w 22"/>
                <a:gd name="T7" fmla="*/ 8 h 17"/>
                <a:gd name="T8" fmla="*/ 7 w 22"/>
                <a:gd name="T9" fmla="*/ 10 h 17"/>
                <a:gd name="T10" fmla="*/ 5 w 22"/>
                <a:gd name="T11" fmla="*/ 11 h 17"/>
                <a:gd name="T12" fmla="*/ 0 w 22"/>
                <a:gd name="T13" fmla="*/ 11 h 17"/>
                <a:gd name="T14" fmla="*/ 5 w 22"/>
                <a:gd name="T15" fmla="*/ 17 h 17"/>
                <a:gd name="T16" fmla="*/ 7 w 22"/>
                <a:gd name="T17" fmla="*/ 15 h 17"/>
                <a:gd name="T18" fmla="*/ 9 w 22"/>
                <a:gd name="T19" fmla="*/ 15 h 17"/>
                <a:gd name="T20" fmla="*/ 13 w 22"/>
                <a:gd name="T21" fmla="*/ 13 h 17"/>
                <a:gd name="T22" fmla="*/ 22 w 22"/>
                <a:gd name="T23" fmla="*/ 4 h 17"/>
                <a:gd name="T24" fmla="*/ 18 w 22"/>
                <a:gd name="T25" fmla="*/ 0 h 17"/>
                <a:gd name="T26" fmla="*/ 13 w 22"/>
                <a:gd name="T2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7">
                  <a:moveTo>
                    <a:pt x="13" y="0"/>
                  </a:moveTo>
                  <a:lnTo>
                    <a:pt x="11" y="4"/>
                  </a:lnTo>
                  <a:lnTo>
                    <a:pt x="11" y="8"/>
                  </a:lnTo>
                  <a:lnTo>
                    <a:pt x="9" y="8"/>
                  </a:lnTo>
                  <a:lnTo>
                    <a:pt x="7" y="10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3" y="13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19" name="Freeform 324"/>
            <p:cNvSpPr>
              <a:spLocks/>
            </p:cNvSpPr>
            <p:nvPr/>
          </p:nvSpPr>
          <p:spPr bwMode="auto">
            <a:xfrm>
              <a:off x="5435008" y="7337018"/>
              <a:ext cx="98327" cy="27532"/>
            </a:xfrm>
            <a:custGeom>
              <a:avLst/>
              <a:gdLst>
                <a:gd name="T0" fmla="*/ 12 w 75"/>
                <a:gd name="T1" fmla="*/ 13 h 21"/>
                <a:gd name="T2" fmla="*/ 15 w 75"/>
                <a:gd name="T3" fmla="*/ 15 h 21"/>
                <a:gd name="T4" fmla="*/ 25 w 75"/>
                <a:gd name="T5" fmla="*/ 15 h 21"/>
                <a:gd name="T6" fmla="*/ 28 w 75"/>
                <a:gd name="T7" fmla="*/ 13 h 21"/>
                <a:gd name="T8" fmla="*/ 28 w 75"/>
                <a:gd name="T9" fmla="*/ 13 h 21"/>
                <a:gd name="T10" fmla="*/ 30 w 75"/>
                <a:gd name="T11" fmla="*/ 15 h 21"/>
                <a:gd name="T12" fmla="*/ 30 w 75"/>
                <a:gd name="T13" fmla="*/ 17 h 21"/>
                <a:gd name="T14" fmla="*/ 34 w 75"/>
                <a:gd name="T15" fmla="*/ 21 h 21"/>
                <a:gd name="T16" fmla="*/ 36 w 75"/>
                <a:gd name="T17" fmla="*/ 19 h 21"/>
                <a:gd name="T18" fmla="*/ 38 w 75"/>
                <a:gd name="T19" fmla="*/ 19 h 21"/>
                <a:gd name="T20" fmla="*/ 42 w 75"/>
                <a:gd name="T21" fmla="*/ 21 h 21"/>
                <a:gd name="T22" fmla="*/ 53 w 75"/>
                <a:gd name="T23" fmla="*/ 21 h 21"/>
                <a:gd name="T24" fmla="*/ 53 w 75"/>
                <a:gd name="T25" fmla="*/ 15 h 21"/>
                <a:gd name="T26" fmla="*/ 47 w 75"/>
                <a:gd name="T27" fmla="*/ 15 h 21"/>
                <a:gd name="T28" fmla="*/ 40 w 75"/>
                <a:gd name="T29" fmla="*/ 13 h 21"/>
                <a:gd name="T30" fmla="*/ 38 w 75"/>
                <a:gd name="T31" fmla="*/ 13 h 21"/>
                <a:gd name="T32" fmla="*/ 38 w 75"/>
                <a:gd name="T33" fmla="*/ 13 h 21"/>
                <a:gd name="T34" fmla="*/ 38 w 75"/>
                <a:gd name="T35" fmla="*/ 11 h 21"/>
                <a:gd name="T36" fmla="*/ 42 w 75"/>
                <a:gd name="T37" fmla="*/ 13 h 21"/>
                <a:gd name="T38" fmla="*/ 45 w 75"/>
                <a:gd name="T39" fmla="*/ 11 h 21"/>
                <a:gd name="T40" fmla="*/ 49 w 75"/>
                <a:gd name="T41" fmla="*/ 11 h 21"/>
                <a:gd name="T42" fmla="*/ 53 w 75"/>
                <a:gd name="T43" fmla="*/ 9 h 21"/>
                <a:gd name="T44" fmla="*/ 56 w 75"/>
                <a:gd name="T45" fmla="*/ 9 h 21"/>
                <a:gd name="T46" fmla="*/ 64 w 75"/>
                <a:gd name="T47" fmla="*/ 11 h 21"/>
                <a:gd name="T48" fmla="*/ 66 w 75"/>
                <a:gd name="T49" fmla="*/ 11 h 21"/>
                <a:gd name="T50" fmla="*/ 75 w 75"/>
                <a:gd name="T51" fmla="*/ 8 h 21"/>
                <a:gd name="T52" fmla="*/ 64 w 75"/>
                <a:gd name="T53" fmla="*/ 4 h 21"/>
                <a:gd name="T54" fmla="*/ 56 w 75"/>
                <a:gd name="T55" fmla="*/ 4 h 21"/>
                <a:gd name="T56" fmla="*/ 55 w 75"/>
                <a:gd name="T57" fmla="*/ 2 h 21"/>
                <a:gd name="T58" fmla="*/ 51 w 75"/>
                <a:gd name="T59" fmla="*/ 0 h 21"/>
                <a:gd name="T60" fmla="*/ 43 w 75"/>
                <a:gd name="T61" fmla="*/ 0 h 21"/>
                <a:gd name="T62" fmla="*/ 36 w 75"/>
                <a:gd name="T63" fmla="*/ 2 h 21"/>
                <a:gd name="T64" fmla="*/ 30 w 75"/>
                <a:gd name="T65" fmla="*/ 4 h 21"/>
                <a:gd name="T66" fmla="*/ 27 w 75"/>
                <a:gd name="T67" fmla="*/ 4 h 21"/>
                <a:gd name="T68" fmla="*/ 23 w 75"/>
                <a:gd name="T69" fmla="*/ 6 h 21"/>
                <a:gd name="T70" fmla="*/ 21 w 75"/>
                <a:gd name="T71" fmla="*/ 4 h 21"/>
                <a:gd name="T72" fmla="*/ 14 w 75"/>
                <a:gd name="T73" fmla="*/ 4 h 21"/>
                <a:gd name="T74" fmla="*/ 8 w 75"/>
                <a:gd name="T75" fmla="*/ 6 h 21"/>
                <a:gd name="T76" fmla="*/ 0 w 75"/>
                <a:gd name="T77" fmla="*/ 6 h 21"/>
                <a:gd name="T78" fmla="*/ 4 w 75"/>
                <a:gd name="T79" fmla="*/ 13 h 21"/>
                <a:gd name="T80" fmla="*/ 12 w 75"/>
                <a:gd name="T8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" h="21">
                  <a:moveTo>
                    <a:pt x="12" y="13"/>
                  </a:moveTo>
                  <a:lnTo>
                    <a:pt x="15" y="15"/>
                  </a:lnTo>
                  <a:lnTo>
                    <a:pt x="25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4" y="21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53" y="21"/>
                  </a:lnTo>
                  <a:lnTo>
                    <a:pt x="53" y="15"/>
                  </a:lnTo>
                  <a:lnTo>
                    <a:pt x="47" y="15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42" y="13"/>
                  </a:lnTo>
                  <a:lnTo>
                    <a:pt x="45" y="11"/>
                  </a:lnTo>
                  <a:lnTo>
                    <a:pt x="49" y="11"/>
                  </a:lnTo>
                  <a:lnTo>
                    <a:pt x="53" y="9"/>
                  </a:lnTo>
                  <a:lnTo>
                    <a:pt x="56" y="9"/>
                  </a:lnTo>
                  <a:lnTo>
                    <a:pt x="64" y="11"/>
                  </a:lnTo>
                  <a:lnTo>
                    <a:pt x="66" y="11"/>
                  </a:lnTo>
                  <a:lnTo>
                    <a:pt x="75" y="8"/>
                  </a:lnTo>
                  <a:lnTo>
                    <a:pt x="64" y="4"/>
                  </a:lnTo>
                  <a:lnTo>
                    <a:pt x="56" y="4"/>
                  </a:lnTo>
                  <a:lnTo>
                    <a:pt x="55" y="2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8" y="6"/>
                  </a:lnTo>
                  <a:lnTo>
                    <a:pt x="0" y="6"/>
                  </a:lnTo>
                  <a:lnTo>
                    <a:pt x="4" y="13"/>
                  </a:lnTo>
                  <a:lnTo>
                    <a:pt x="12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20" name="Freeform 325"/>
            <p:cNvSpPr>
              <a:spLocks/>
            </p:cNvSpPr>
            <p:nvPr/>
          </p:nvSpPr>
          <p:spPr bwMode="auto">
            <a:xfrm>
              <a:off x="5092830" y="7384215"/>
              <a:ext cx="34087" cy="11800"/>
            </a:xfrm>
            <a:custGeom>
              <a:avLst/>
              <a:gdLst>
                <a:gd name="T0" fmla="*/ 26 w 26"/>
                <a:gd name="T1" fmla="*/ 9 h 9"/>
                <a:gd name="T2" fmla="*/ 19 w 26"/>
                <a:gd name="T3" fmla="*/ 1 h 9"/>
                <a:gd name="T4" fmla="*/ 8 w 26"/>
                <a:gd name="T5" fmla="*/ 1 h 9"/>
                <a:gd name="T6" fmla="*/ 6 w 26"/>
                <a:gd name="T7" fmla="*/ 0 h 9"/>
                <a:gd name="T8" fmla="*/ 2 w 26"/>
                <a:gd name="T9" fmla="*/ 0 h 9"/>
                <a:gd name="T10" fmla="*/ 0 w 26"/>
                <a:gd name="T11" fmla="*/ 5 h 9"/>
                <a:gd name="T12" fmla="*/ 4 w 26"/>
                <a:gd name="T13" fmla="*/ 9 h 9"/>
                <a:gd name="T14" fmla="*/ 26 w 26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6" y="9"/>
                  </a:moveTo>
                  <a:lnTo>
                    <a:pt x="19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26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21" name="Freeform 326"/>
            <p:cNvSpPr>
              <a:spLocks/>
            </p:cNvSpPr>
            <p:nvPr/>
          </p:nvSpPr>
          <p:spPr bwMode="auto">
            <a:xfrm>
              <a:off x="4708699" y="7385526"/>
              <a:ext cx="15732" cy="19666"/>
            </a:xfrm>
            <a:custGeom>
              <a:avLst/>
              <a:gdLst>
                <a:gd name="T0" fmla="*/ 8 w 12"/>
                <a:gd name="T1" fmla="*/ 15 h 15"/>
                <a:gd name="T2" fmla="*/ 12 w 12"/>
                <a:gd name="T3" fmla="*/ 10 h 15"/>
                <a:gd name="T4" fmla="*/ 8 w 12"/>
                <a:gd name="T5" fmla="*/ 0 h 15"/>
                <a:gd name="T6" fmla="*/ 4 w 12"/>
                <a:gd name="T7" fmla="*/ 0 h 15"/>
                <a:gd name="T8" fmla="*/ 0 w 12"/>
                <a:gd name="T9" fmla="*/ 4 h 15"/>
                <a:gd name="T10" fmla="*/ 4 w 12"/>
                <a:gd name="T11" fmla="*/ 10 h 15"/>
                <a:gd name="T12" fmla="*/ 8 w 12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">
                  <a:moveTo>
                    <a:pt x="8" y="15"/>
                  </a:moveTo>
                  <a:lnTo>
                    <a:pt x="12" y="1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10"/>
                  </a:lnTo>
                  <a:lnTo>
                    <a:pt x="8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22" name="Freeform 327"/>
            <p:cNvSpPr>
              <a:spLocks/>
            </p:cNvSpPr>
            <p:nvPr/>
          </p:nvSpPr>
          <p:spPr bwMode="auto">
            <a:xfrm>
              <a:off x="5547757" y="7361927"/>
              <a:ext cx="41953" cy="6556"/>
            </a:xfrm>
            <a:custGeom>
              <a:avLst/>
              <a:gdLst>
                <a:gd name="T0" fmla="*/ 21 w 32"/>
                <a:gd name="T1" fmla="*/ 0 h 5"/>
                <a:gd name="T2" fmla="*/ 0 w 32"/>
                <a:gd name="T3" fmla="*/ 0 h 5"/>
                <a:gd name="T4" fmla="*/ 0 w 32"/>
                <a:gd name="T5" fmla="*/ 5 h 5"/>
                <a:gd name="T6" fmla="*/ 32 w 32"/>
                <a:gd name="T7" fmla="*/ 5 h 5"/>
                <a:gd name="T8" fmla="*/ 21 w 3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2" y="5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23" name="Freeform 328"/>
            <p:cNvSpPr>
              <a:spLocks/>
            </p:cNvSpPr>
            <p:nvPr/>
          </p:nvSpPr>
          <p:spPr bwMode="auto">
            <a:xfrm>
              <a:off x="5584465" y="7579558"/>
              <a:ext cx="30154" cy="22288"/>
            </a:xfrm>
            <a:custGeom>
              <a:avLst/>
              <a:gdLst>
                <a:gd name="T0" fmla="*/ 10 w 23"/>
                <a:gd name="T1" fmla="*/ 0 h 17"/>
                <a:gd name="T2" fmla="*/ 0 w 23"/>
                <a:gd name="T3" fmla="*/ 4 h 17"/>
                <a:gd name="T4" fmla="*/ 11 w 23"/>
                <a:gd name="T5" fmla="*/ 7 h 17"/>
                <a:gd name="T6" fmla="*/ 13 w 23"/>
                <a:gd name="T7" fmla="*/ 9 h 17"/>
                <a:gd name="T8" fmla="*/ 15 w 23"/>
                <a:gd name="T9" fmla="*/ 13 h 17"/>
                <a:gd name="T10" fmla="*/ 23 w 23"/>
                <a:gd name="T11" fmla="*/ 17 h 17"/>
                <a:gd name="T12" fmla="*/ 23 w 23"/>
                <a:gd name="T13" fmla="*/ 5 h 17"/>
                <a:gd name="T14" fmla="*/ 19 w 23"/>
                <a:gd name="T15" fmla="*/ 5 h 17"/>
                <a:gd name="T16" fmla="*/ 13 w 23"/>
                <a:gd name="T17" fmla="*/ 0 h 17"/>
                <a:gd name="T18" fmla="*/ 10 w 23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7">
                  <a:moveTo>
                    <a:pt x="10" y="0"/>
                  </a:moveTo>
                  <a:lnTo>
                    <a:pt x="0" y="4"/>
                  </a:lnTo>
                  <a:lnTo>
                    <a:pt x="11" y="7"/>
                  </a:lnTo>
                  <a:lnTo>
                    <a:pt x="13" y="9"/>
                  </a:lnTo>
                  <a:lnTo>
                    <a:pt x="15" y="13"/>
                  </a:lnTo>
                  <a:lnTo>
                    <a:pt x="23" y="17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24" name="Freeform 329"/>
            <p:cNvSpPr>
              <a:spLocks/>
            </p:cNvSpPr>
            <p:nvPr/>
          </p:nvSpPr>
          <p:spPr bwMode="auto">
            <a:xfrm>
              <a:off x="5592331" y="7347506"/>
              <a:ext cx="22288" cy="14422"/>
            </a:xfrm>
            <a:custGeom>
              <a:avLst/>
              <a:gdLst>
                <a:gd name="T0" fmla="*/ 11 w 17"/>
                <a:gd name="T1" fmla="*/ 11 h 11"/>
                <a:gd name="T2" fmla="*/ 17 w 17"/>
                <a:gd name="T3" fmla="*/ 5 h 11"/>
                <a:gd name="T4" fmla="*/ 17 w 17"/>
                <a:gd name="T5" fmla="*/ 0 h 11"/>
                <a:gd name="T6" fmla="*/ 13 w 17"/>
                <a:gd name="T7" fmla="*/ 0 h 11"/>
                <a:gd name="T8" fmla="*/ 9 w 17"/>
                <a:gd name="T9" fmla="*/ 1 h 11"/>
                <a:gd name="T10" fmla="*/ 7 w 17"/>
                <a:gd name="T11" fmla="*/ 3 h 11"/>
                <a:gd name="T12" fmla="*/ 5 w 17"/>
                <a:gd name="T13" fmla="*/ 3 h 11"/>
                <a:gd name="T14" fmla="*/ 0 w 17"/>
                <a:gd name="T15" fmla="*/ 7 h 11"/>
                <a:gd name="T16" fmla="*/ 7 w 17"/>
                <a:gd name="T17" fmla="*/ 11 h 11"/>
                <a:gd name="T18" fmla="*/ 11 w 17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1">
                  <a:moveTo>
                    <a:pt x="11" y="11"/>
                  </a:moveTo>
                  <a:lnTo>
                    <a:pt x="1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7"/>
                  </a:lnTo>
                  <a:lnTo>
                    <a:pt x="7" y="11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25" name="Freeform 330"/>
            <p:cNvSpPr>
              <a:spLocks/>
            </p:cNvSpPr>
            <p:nvPr/>
          </p:nvSpPr>
          <p:spPr bwMode="auto">
            <a:xfrm>
              <a:off x="5722123" y="7605778"/>
              <a:ext cx="20976" cy="22288"/>
            </a:xfrm>
            <a:custGeom>
              <a:avLst/>
              <a:gdLst>
                <a:gd name="T0" fmla="*/ 11 w 16"/>
                <a:gd name="T1" fmla="*/ 13 h 17"/>
                <a:gd name="T2" fmla="*/ 15 w 16"/>
                <a:gd name="T3" fmla="*/ 17 h 17"/>
                <a:gd name="T4" fmla="*/ 15 w 16"/>
                <a:gd name="T5" fmla="*/ 13 h 17"/>
                <a:gd name="T6" fmla="*/ 16 w 16"/>
                <a:gd name="T7" fmla="*/ 13 h 17"/>
                <a:gd name="T8" fmla="*/ 16 w 16"/>
                <a:gd name="T9" fmla="*/ 8 h 17"/>
                <a:gd name="T10" fmla="*/ 13 w 16"/>
                <a:gd name="T11" fmla="*/ 8 h 17"/>
                <a:gd name="T12" fmla="*/ 13 w 16"/>
                <a:gd name="T13" fmla="*/ 6 h 17"/>
                <a:gd name="T14" fmla="*/ 9 w 16"/>
                <a:gd name="T15" fmla="*/ 4 h 17"/>
                <a:gd name="T16" fmla="*/ 7 w 16"/>
                <a:gd name="T17" fmla="*/ 0 h 17"/>
                <a:gd name="T18" fmla="*/ 3 w 16"/>
                <a:gd name="T19" fmla="*/ 0 h 17"/>
                <a:gd name="T20" fmla="*/ 0 w 16"/>
                <a:gd name="T21" fmla="*/ 4 h 17"/>
                <a:gd name="T22" fmla="*/ 0 w 16"/>
                <a:gd name="T23" fmla="*/ 8 h 17"/>
                <a:gd name="T24" fmla="*/ 5 w 16"/>
                <a:gd name="T25" fmla="*/ 10 h 17"/>
                <a:gd name="T26" fmla="*/ 7 w 16"/>
                <a:gd name="T27" fmla="*/ 10 h 17"/>
                <a:gd name="T28" fmla="*/ 7 w 16"/>
                <a:gd name="T29" fmla="*/ 10 h 17"/>
                <a:gd name="T30" fmla="*/ 7 w 16"/>
                <a:gd name="T31" fmla="*/ 13 h 17"/>
                <a:gd name="T32" fmla="*/ 11 w 16"/>
                <a:gd name="T3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7">
                  <a:moveTo>
                    <a:pt x="11" y="13"/>
                  </a:moveTo>
                  <a:lnTo>
                    <a:pt x="15" y="17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9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11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26" name="Freeform 331"/>
            <p:cNvSpPr>
              <a:spLocks/>
            </p:cNvSpPr>
            <p:nvPr/>
          </p:nvSpPr>
          <p:spPr bwMode="auto">
            <a:xfrm>
              <a:off x="5575288" y="7529739"/>
              <a:ext cx="132414" cy="73418"/>
            </a:xfrm>
            <a:custGeom>
              <a:avLst/>
              <a:gdLst>
                <a:gd name="T0" fmla="*/ 93 w 101"/>
                <a:gd name="T1" fmla="*/ 56 h 56"/>
                <a:gd name="T2" fmla="*/ 101 w 101"/>
                <a:gd name="T3" fmla="*/ 53 h 56"/>
                <a:gd name="T4" fmla="*/ 87 w 101"/>
                <a:gd name="T5" fmla="*/ 45 h 56"/>
                <a:gd name="T6" fmla="*/ 78 w 101"/>
                <a:gd name="T7" fmla="*/ 40 h 56"/>
                <a:gd name="T8" fmla="*/ 71 w 101"/>
                <a:gd name="T9" fmla="*/ 32 h 56"/>
                <a:gd name="T10" fmla="*/ 67 w 101"/>
                <a:gd name="T11" fmla="*/ 28 h 56"/>
                <a:gd name="T12" fmla="*/ 67 w 101"/>
                <a:gd name="T13" fmla="*/ 15 h 56"/>
                <a:gd name="T14" fmla="*/ 69 w 101"/>
                <a:gd name="T15" fmla="*/ 14 h 56"/>
                <a:gd name="T16" fmla="*/ 73 w 101"/>
                <a:gd name="T17" fmla="*/ 12 h 56"/>
                <a:gd name="T18" fmla="*/ 82 w 101"/>
                <a:gd name="T19" fmla="*/ 4 h 56"/>
                <a:gd name="T20" fmla="*/ 74 w 101"/>
                <a:gd name="T21" fmla="*/ 4 h 56"/>
                <a:gd name="T22" fmla="*/ 71 w 101"/>
                <a:gd name="T23" fmla="*/ 2 h 56"/>
                <a:gd name="T24" fmla="*/ 58 w 101"/>
                <a:gd name="T25" fmla="*/ 2 h 56"/>
                <a:gd name="T26" fmla="*/ 54 w 101"/>
                <a:gd name="T27" fmla="*/ 0 h 56"/>
                <a:gd name="T28" fmla="*/ 46 w 101"/>
                <a:gd name="T29" fmla="*/ 0 h 56"/>
                <a:gd name="T30" fmla="*/ 26 w 101"/>
                <a:gd name="T31" fmla="*/ 19 h 56"/>
                <a:gd name="T32" fmla="*/ 24 w 101"/>
                <a:gd name="T33" fmla="*/ 21 h 56"/>
                <a:gd name="T34" fmla="*/ 18 w 101"/>
                <a:gd name="T35" fmla="*/ 23 h 56"/>
                <a:gd name="T36" fmla="*/ 7 w 101"/>
                <a:gd name="T37" fmla="*/ 23 h 56"/>
                <a:gd name="T38" fmla="*/ 2 w 101"/>
                <a:gd name="T39" fmla="*/ 27 h 56"/>
                <a:gd name="T40" fmla="*/ 0 w 101"/>
                <a:gd name="T41" fmla="*/ 30 h 56"/>
                <a:gd name="T42" fmla="*/ 0 w 101"/>
                <a:gd name="T43" fmla="*/ 36 h 56"/>
                <a:gd name="T44" fmla="*/ 15 w 101"/>
                <a:gd name="T45" fmla="*/ 36 h 56"/>
                <a:gd name="T46" fmla="*/ 30 w 101"/>
                <a:gd name="T47" fmla="*/ 38 h 56"/>
                <a:gd name="T48" fmla="*/ 35 w 101"/>
                <a:gd name="T49" fmla="*/ 38 h 56"/>
                <a:gd name="T50" fmla="*/ 37 w 101"/>
                <a:gd name="T51" fmla="*/ 40 h 56"/>
                <a:gd name="T52" fmla="*/ 37 w 101"/>
                <a:gd name="T53" fmla="*/ 42 h 56"/>
                <a:gd name="T54" fmla="*/ 35 w 101"/>
                <a:gd name="T55" fmla="*/ 42 h 56"/>
                <a:gd name="T56" fmla="*/ 35 w 101"/>
                <a:gd name="T57" fmla="*/ 53 h 56"/>
                <a:gd name="T58" fmla="*/ 43 w 101"/>
                <a:gd name="T59" fmla="*/ 53 h 56"/>
                <a:gd name="T60" fmla="*/ 46 w 101"/>
                <a:gd name="T61" fmla="*/ 55 h 56"/>
                <a:gd name="T62" fmla="*/ 48 w 101"/>
                <a:gd name="T63" fmla="*/ 55 h 56"/>
                <a:gd name="T64" fmla="*/ 52 w 101"/>
                <a:gd name="T65" fmla="*/ 53 h 56"/>
                <a:gd name="T66" fmla="*/ 56 w 101"/>
                <a:gd name="T67" fmla="*/ 53 h 56"/>
                <a:gd name="T68" fmla="*/ 58 w 101"/>
                <a:gd name="T69" fmla="*/ 55 h 56"/>
                <a:gd name="T70" fmla="*/ 69 w 101"/>
                <a:gd name="T71" fmla="*/ 55 h 56"/>
                <a:gd name="T72" fmla="*/ 69 w 101"/>
                <a:gd name="T73" fmla="*/ 56 h 56"/>
                <a:gd name="T74" fmla="*/ 93 w 101"/>
                <a:gd name="T7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56">
                  <a:moveTo>
                    <a:pt x="93" y="56"/>
                  </a:moveTo>
                  <a:lnTo>
                    <a:pt x="101" y="53"/>
                  </a:lnTo>
                  <a:lnTo>
                    <a:pt x="87" y="45"/>
                  </a:lnTo>
                  <a:lnTo>
                    <a:pt x="78" y="40"/>
                  </a:lnTo>
                  <a:lnTo>
                    <a:pt x="71" y="32"/>
                  </a:lnTo>
                  <a:lnTo>
                    <a:pt x="67" y="28"/>
                  </a:lnTo>
                  <a:lnTo>
                    <a:pt x="67" y="15"/>
                  </a:lnTo>
                  <a:lnTo>
                    <a:pt x="69" y="14"/>
                  </a:lnTo>
                  <a:lnTo>
                    <a:pt x="73" y="12"/>
                  </a:lnTo>
                  <a:lnTo>
                    <a:pt x="82" y="4"/>
                  </a:lnTo>
                  <a:lnTo>
                    <a:pt x="74" y="4"/>
                  </a:lnTo>
                  <a:lnTo>
                    <a:pt x="71" y="2"/>
                  </a:lnTo>
                  <a:lnTo>
                    <a:pt x="58" y="2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26" y="19"/>
                  </a:lnTo>
                  <a:lnTo>
                    <a:pt x="24" y="21"/>
                  </a:lnTo>
                  <a:lnTo>
                    <a:pt x="18" y="23"/>
                  </a:lnTo>
                  <a:lnTo>
                    <a:pt x="7" y="23"/>
                  </a:lnTo>
                  <a:lnTo>
                    <a:pt x="2" y="27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5" y="36"/>
                  </a:lnTo>
                  <a:lnTo>
                    <a:pt x="30" y="38"/>
                  </a:lnTo>
                  <a:lnTo>
                    <a:pt x="35" y="38"/>
                  </a:lnTo>
                  <a:lnTo>
                    <a:pt x="37" y="40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53"/>
                  </a:lnTo>
                  <a:lnTo>
                    <a:pt x="43" y="53"/>
                  </a:lnTo>
                  <a:lnTo>
                    <a:pt x="46" y="55"/>
                  </a:lnTo>
                  <a:lnTo>
                    <a:pt x="48" y="55"/>
                  </a:lnTo>
                  <a:lnTo>
                    <a:pt x="52" y="53"/>
                  </a:lnTo>
                  <a:lnTo>
                    <a:pt x="56" y="53"/>
                  </a:lnTo>
                  <a:lnTo>
                    <a:pt x="58" y="55"/>
                  </a:lnTo>
                  <a:lnTo>
                    <a:pt x="69" y="55"/>
                  </a:lnTo>
                  <a:lnTo>
                    <a:pt x="69" y="56"/>
                  </a:lnTo>
                  <a:lnTo>
                    <a:pt x="93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27" name="Freeform 332"/>
            <p:cNvSpPr>
              <a:spLocks/>
            </p:cNvSpPr>
            <p:nvPr/>
          </p:nvSpPr>
          <p:spPr bwMode="auto">
            <a:xfrm>
              <a:off x="5188535" y="7347506"/>
              <a:ext cx="11800" cy="17044"/>
            </a:xfrm>
            <a:custGeom>
              <a:avLst/>
              <a:gdLst>
                <a:gd name="T0" fmla="*/ 9 w 9"/>
                <a:gd name="T1" fmla="*/ 9 h 13"/>
                <a:gd name="T2" fmla="*/ 9 w 9"/>
                <a:gd name="T3" fmla="*/ 3 h 13"/>
                <a:gd name="T4" fmla="*/ 2 w 9"/>
                <a:gd name="T5" fmla="*/ 0 h 13"/>
                <a:gd name="T6" fmla="*/ 2 w 9"/>
                <a:gd name="T7" fmla="*/ 3 h 13"/>
                <a:gd name="T8" fmla="*/ 0 w 9"/>
                <a:gd name="T9" fmla="*/ 3 h 13"/>
                <a:gd name="T10" fmla="*/ 0 w 9"/>
                <a:gd name="T11" fmla="*/ 7 h 13"/>
                <a:gd name="T12" fmla="*/ 6 w 9"/>
                <a:gd name="T13" fmla="*/ 13 h 13"/>
                <a:gd name="T14" fmla="*/ 9 w 9"/>
                <a:gd name="T1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3">
                  <a:moveTo>
                    <a:pt x="9" y="9"/>
                  </a:moveTo>
                  <a:lnTo>
                    <a:pt x="9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6" y="13"/>
                  </a:ln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28" name="Freeform 333"/>
            <p:cNvSpPr>
              <a:spLocks/>
            </p:cNvSpPr>
            <p:nvPr/>
          </p:nvSpPr>
          <p:spPr bwMode="auto">
            <a:xfrm>
              <a:off x="4778183" y="7642487"/>
              <a:ext cx="48508" cy="32776"/>
            </a:xfrm>
            <a:custGeom>
              <a:avLst/>
              <a:gdLst>
                <a:gd name="T0" fmla="*/ 30 w 37"/>
                <a:gd name="T1" fmla="*/ 17 h 25"/>
                <a:gd name="T2" fmla="*/ 30 w 37"/>
                <a:gd name="T3" fmla="*/ 12 h 25"/>
                <a:gd name="T4" fmla="*/ 31 w 37"/>
                <a:gd name="T5" fmla="*/ 10 h 25"/>
                <a:gd name="T6" fmla="*/ 33 w 37"/>
                <a:gd name="T7" fmla="*/ 10 h 25"/>
                <a:gd name="T8" fmla="*/ 37 w 37"/>
                <a:gd name="T9" fmla="*/ 6 h 25"/>
                <a:gd name="T10" fmla="*/ 33 w 37"/>
                <a:gd name="T11" fmla="*/ 2 h 25"/>
                <a:gd name="T12" fmla="*/ 28 w 37"/>
                <a:gd name="T13" fmla="*/ 2 h 25"/>
                <a:gd name="T14" fmla="*/ 28 w 37"/>
                <a:gd name="T15" fmla="*/ 0 h 25"/>
                <a:gd name="T16" fmla="*/ 22 w 37"/>
                <a:gd name="T17" fmla="*/ 4 h 25"/>
                <a:gd name="T18" fmla="*/ 18 w 37"/>
                <a:gd name="T19" fmla="*/ 6 h 25"/>
                <a:gd name="T20" fmla="*/ 9 w 37"/>
                <a:gd name="T21" fmla="*/ 12 h 25"/>
                <a:gd name="T22" fmla="*/ 9 w 37"/>
                <a:gd name="T23" fmla="*/ 10 h 25"/>
                <a:gd name="T24" fmla="*/ 5 w 37"/>
                <a:gd name="T25" fmla="*/ 13 h 25"/>
                <a:gd name="T26" fmla="*/ 2 w 37"/>
                <a:gd name="T27" fmla="*/ 13 h 25"/>
                <a:gd name="T28" fmla="*/ 2 w 37"/>
                <a:gd name="T29" fmla="*/ 15 h 25"/>
                <a:gd name="T30" fmla="*/ 0 w 37"/>
                <a:gd name="T31" fmla="*/ 15 h 25"/>
                <a:gd name="T32" fmla="*/ 0 w 37"/>
                <a:gd name="T33" fmla="*/ 25 h 25"/>
                <a:gd name="T34" fmla="*/ 3 w 37"/>
                <a:gd name="T35" fmla="*/ 21 h 25"/>
                <a:gd name="T36" fmla="*/ 11 w 37"/>
                <a:gd name="T37" fmla="*/ 21 h 25"/>
                <a:gd name="T38" fmla="*/ 11 w 37"/>
                <a:gd name="T39" fmla="*/ 17 h 25"/>
                <a:gd name="T40" fmla="*/ 9 w 37"/>
                <a:gd name="T41" fmla="*/ 15 h 25"/>
                <a:gd name="T42" fmla="*/ 9 w 37"/>
                <a:gd name="T43" fmla="*/ 12 h 25"/>
                <a:gd name="T44" fmla="*/ 22 w 37"/>
                <a:gd name="T45" fmla="*/ 12 h 25"/>
                <a:gd name="T46" fmla="*/ 22 w 37"/>
                <a:gd name="T47" fmla="*/ 17 h 25"/>
                <a:gd name="T48" fmla="*/ 30 w 37"/>
                <a:gd name="T4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25">
                  <a:moveTo>
                    <a:pt x="30" y="17"/>
                  </a:moveTo>
                  <a:lnTo>
                    <a:pt x="30" y="12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7" y="6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2" y="4"/>
                  </a:lnTo>
                  <a:lnTo>
                    <a:pt x="18" y="6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3" y="21"/>
                  </a:lnTo>
                  <a:lnTo>
                    <a:pt x="11" y="21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22" y="12"/>
                  </a:lnTo>
                  <a:lnTo>
                    <a:pt x="22" y="17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29" name="Freeform 334"/>
            <p:cNvSpPr>
              <a:spLocks/>
            </p:cNvSpPr>
            <p:nvPr/>
          </p:nvSpPr>
          <p:spPr bwMode="auto">
            <a:xfrm>
              <a:off x="4888310" y="7498274"/>
              <a:ext cx="17044" cy="10488"/>
            </a:xfrm>
            <a:custGeom>
              <a:avLst/>
              <a:gdLst>
                <a:gd name="T0" fmla="*/ 3 w 13"/>
                <a:gd name="T1" fmla="*/ 0 h 8"/>
                <a:gd name="T2" fmla="*/ 0 w 13"/>
                <a:gd name="T3" fmla="*/ 4 h 8"/>
                <a:gd name="T4" fmla="*/ 3 w 13"/>
                <a:gd name="T5" fmla="*/ 8 h 8"/>
                <a:gd name="T6" fmla="*/ 9 w 13"/>
                <a:gd name="T7" fmla="*/ 8 h 8"/>
                <a:gd name="T8" fmla="*/ 13 w 13"/>
                <a:gd name="T9" fmla="*/ 4 h 8"/>
                <a:gd name="T10" fmla="*/ 9 w 13"/>
                <a:gd name="T11" fmla="*/ 0 h 8"/>
                <a:gd name="T12" fmla="*/ 3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3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9" y="8"/>
                  </a:lnTo>
                  <a:lnTo>
                    <a:pt x="13" y="4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30" name="Freeform 335"/>
            <p:cNvSpPr>
              <a:spLocks/>
            </p:cNvSpPr>
            <p:nvPr/>
          </p:nvSpPr>
          <p:spPr bwMode="auto">
            <a:xfrm>
              <a:off x="5012858" y="7439278"/>
              <a:ext cx="22288" cy="18354"/>
            </a:xfrm>
            <a:custGeom>
              <a:avLst/>
              <a:gdLst>
                <a:gd name="T0" fmla="*/ 7 w 17"/>
                <a:gd name="T1" fmla="*/ 6 h 14"/>
                <a:gd name="T2" fmla="*/ 0 w 17"/>
                <a:gd name="T3" fmla="*/ 14 h 14"/>
                <a:gd name="T4" fmla="*/ 2 w 17"/>
                <a:gd name="T5" fmla="*/ 14 h 14"/>
                <a:gd name="T6" fmla="*/ 7 w 17"/>
                <a:gd name="T7" fmla="*/ 14 h 14"/>
                <a:gd name="T8" fmla="*/ 11 w 17"/>
                <a:gd name="T9" fmla="*/ 14 h 14"/>
                <a:gd name="T10" fmla="*/ 15 w 17"/>
                <a:gd name="T11" fmla="*/ 12 h 14"/>
                <a:gd name="T12" fmla="*/ 17 w 17"/>
                <a:gd name="T13" fmla="*/ 6 h 14"/>
                <a:gd name="T14" fmla="*/ 11 w 17"/>
                <a:gd name="T15" fmla="*/ 0 h 14"/>
                <a:gd name="T16" fmla="*/ 11 w 17"/>
                <a:gd name="T17" fmla="*/ 6 h 14"/>
                <a:gd name="T18" fmla="*/ 11 w 17"/>
                <a:gd name="T19" fmla="*/ 6 h 14"/>
                <a:gd name="T20" fmla="*/ 7 w 17"/>
                <a:gd name="T21" fmla="*/ 6 h 14"/>
                <a:gd name="T22" fmla="*/ 7 w 17"/>
                <a:gd name="T2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4">
                  <a:moveTo>
                    <a:pt x="7" y="6"/>
                  </a:moveTo>
                  <a:lnTo>
                    <a:pt x="0" y="14"/>
                  </a:lnTo>
                  <a:lnTo>
                    <a:pt x="2" y="14"/>
                  </a:lnTo>
                  <a:lnTo>
                    <a:pt x="7" y="14"/>
                  </a:lnTo>
                  <a:lnTo>
                    <a:pt x="11" y="14"/>
                  </a:lnTo>
                  <a:lnTo>
                    <a:pt x="15" y="12"/>
                  </a:lnTo>
                  <a:lnTo>
                    <a:pt x="17" y="6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7" y="6"/>
                  </a:ln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31" name="Freeform 336"/>
            <p:cNvSpPr>
              <a:spLocks/>
            </p:cNvSpPr>
            <p:nvPr/>
          </p:nvSpPr>
          <p:spPr bwMode="auto">
            <a:xfrm>
              <a:off x="4758518" y="7664775"/>
              <a:ext cx="17044" cy="14422"/>
            </a:xfrm>
            <a:custGeom>
              <a:avLst/>
              <a:gdLst>
                <a:gd name="T0" fmla="*/ 4 w 13"/>
                <a:gd name="T1" fmla="*/ 4 h 11"/>
                <a:gd name="T2" fmla="*/ 0 w 13"/>
                <a:gd name="T3" fmla="*/ 11 h 11"/>
                <a:gd name="T4" fmla="*/ 7 w 13"/>
                <a:gd name="T5" fmla="*/ 8 h 11"/>
                <a:gd name="T6" fmla="*/ 11 w 13"/>
                <a:gd name="T7" fmla="*/ 8 h 11"/>
                <a:gd name="T8" fmla="*/ 11 w 13"/>
                <a:gd name="T9" fmla="*/ 6 h 11"/>
                <a:gd name="T10" fmla="*/ 13 w 13"/>
                <a:gd name="T11" fmla="*/ 6 h 11"/>
                <a:gd name="T12" fmla="*/ 13 w 13"/>
                <a:gd name="T13" fmla="*/ 0 h 11"/>
                <a:gd name="T14" fmla="*/ 4 w 13"/>
                <a:gd name="T15" fmla="*/ 0 h 11"/>
                <a:gd name="T16" fmla="*/ 4 w 13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1">
                  <a:moveTo>
                    <a:pt x="4" y="4"/>
                  </a:moveTo>
                  <a:lnTo>
                    <a:pt x="0" y="11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32" name="Freeform 337"/>
            <p:cNvSpPr>
              <a:spLocks/>
            </p:cNvSpPr>
            <p:nvPr/>
          </p:nvSpPr>
          <p:spPr bwMode="auto">
            <a:xfrm>
              <a:off x="5626418" y="7437967"/>
              <a:ext cx="317269" cy="99638"/>
            </a:xfrm>
            <a:custGeom>
              <a:avLst/>
              <a:gdLst>
                <a:gd name="T0" fmla="*/ 24 w 242"/>
                <a:gd name="T1" fmla="*/ 69 h 76"/>
                <a:gd name="T2" fmla="*/ 41 w 242"/>
                <a:gd name="T3" fmla="*/ 70 h 76"/>
                <a:gd name="T4" fmla="*/ 52 w 242"/>
                <a:gd name="T5" fmla="*/ 76 h 76"/>
                <a:gd name="T6" fmla="*/ 54 w 242"/>
                <a:gd name="T7" fmla="*/ 70 h 76"/>
                <a:gd name="T8" fmla="*/ 52 w 242"/>
                <a:gd name="T9" fmla="*/ 69 h 76"/>
                <a:gd name="T10" fmla="*/ 65 w 242"/>
                <a:gd name="T11" fmla="*/ 67 h 76"/>
                <a:gd name="T12" fmla="*/ 67 w 242"/>
                <a:gd name="T13" fmla="*/ 59 h 76"/>
                <a:gd name="T14" fmla="*/ 75 w 242"/>
                <a:gd name="T15" fmla="*/ 63 h 76"/>
                <a:gd name="T16" fmla="*/ 73 w 242"/>
                <a:gd name="T17" fmla="*/ 52 h 76"/>
                <a:gd name="T18" fmla="*/ 75 w 242"/>
                <a:gd name="T19" fmla="*/ 50 h 76"/>
                <a:gd name="T20" fmla="*/ 91 w 242"/>
                <a:gd name="T21" fmla="*/ 48 h 76"/>
                <a:gd name="T22" fmla="*/ 101 w 242"/>
                <a:gd name="T23" fmla="*/ 50 h 76"/>
                <a:gd name="T24" fmla="*/ 106 w 242"/>
                <a:gd name="T25" fmla="*/ 41 h 76"/>
                <a:gd name="T26" fmla="*/ 110 w 242"/>
                <a:gd name="T27" fmla="*/ 37 h 76"/>
                <a:gd name="T28" fmla="*/ 136 w 242"/>
                <a:gd name="T29" fmla="*/ 35 h 76"/>
                <a:gd name="T30" fmla="*/ 142 w 242"/>
                <a:gd name="T31" fmla="*/ 33 h 76"/>
                <a:gd name="T32" fmla="*/ 153 w 242"/>
                <a:gd name="T33" fmla="*/ 31 h 76"/>
                <a:gd name="T34" fmla="*/ 166 w 242"/>
                <a:gd name="T35" fmla="*/ 29 h 76"/>
                <a:gd name="T36" fmla="*/ 173 w 242"/>
                <a:gd name="T37" fmla="*/ 28 h 76"/>
                <a:gd name="T38" fmla="*/ 175 w 242"/>
                <a:gd name="T39" fmla="*/ 26 h 76"/>
                <a:gd name="T40" fmla="*/ 198 w 242"/>
                <a:gd name="T41" fmla="*/ 24 h 76"/>
                <a:gd name="T42" fmla="*/ 205 w 242"/>
                <a:gd name="T43" fmla="*/ 22 h 76"/>
                <a:gd name="T44" fmla="*/ 226 w 242"/>
                <a:gd name="T45" fmla="*/ 20 h 76"/>
                <a:gd name="T46" fmla="*/ 235 w 242"/>
                <a:gd name="T47" fmla="*/ 18 h 76"/>
                <a:gd name="T48" fmla="*/ 242 w 242"/>
                <a:gd name="T49" fmla="*/ 9 h 76"/>
                <a:gd name="T50" fmla="*/ 237 w 242"/>
                <a:gd name="T51" fmla="*/ 0 h 76"/>
                <a:gd name="T52" fmla="*/ 231 w 242"/>
                <a:gd name="T53" fmla="*/ 1 h 76"/>
                <a:gd name="T54" fmla="*/ 209 w 242"/>
                <a:gd name="T55" fmla="*/ 5 h 76"/>
                <a:gd name="T56" fmla="*/ 196 w 242"/>
                <a:gd name="T57" fmla="*/ 11 h 76"/>
                <a:gd name="T58" fmla="*/ 173 w 242"/>
                <a:gd name="T59" fmla="*/ 13 h 76"/>
                <a:gd name="T60" fmla="*/ 149 w 242"/>
                <a:gd name="T61" fmla="*/ 16 h 76"/>
                <a:gd name="T62" fmla="*/ 140 w 242"/>
                <a:gd name="T63" fmla="*/ 16 h 76"/>
                <a:gd name="T64" fmla="*/ 127 w 242"/>
                <a:gd name="T65" fmla="*/ 15 h 76"/>
                <a:gd name="T66" fmla="*/ 117 w 242"/>
                <a:gd name="T67" fmla="*/ 16 h 76"/>
                <a:gd name="T68" fmla="*/ 106 w 242"/>
                <a:gd name="T69" fmla="*/ 26 h 76"/>
                <a:gd name="T70" fmla="*/ 97 w 242"/>
                <a:gd name="T71" fmla="*/ 24 h 76"/>
                <a:gd name="T72" fmla="*/ 84 w 242"/>
                <a:gd name="T73" fmla="*/ 26 h 76"/>
                <a:gd name="T74" fmla="*/ 80 w 242"/>
                <a:gd name="T75" fmla="*/ 28 h 76"/>
                <a:gd name="T76" fmla="*/ 73 w 242"/>
                <a:gd name="T77" fmla="*/ 26 h 76"/>
                <a:gd name="T78" fmla="*/ 67 w 242"/>
                <a:gd name="T79" fmla="*/ 24 h 76"/>
                <a:gd name="T80" fmla="*/ 63 w 242"/>
                <a:gd name="T81" fmla="*/ 35 h 76"/>
                <a:gd name="T82" fmla="*/ 60 w 242"/>
                <a:gd name="T83" fmla="*/ 37 h 76"/>
                <a:gd name="T84" fmla="*/ 52 w 242"/>
                <a:gd name="T85" fmla="*/ 39 h 76"/>
                <a:gd name="T86" fmla="*/ 39 w 242"/>
                <a:gd name="T87" fmla="*/ 37 h 76"/>
                <a:gd name="T88" fmla="*/ 35 w 242"/>
                <a:gd name="T89" fmla="*/ 41 h 76"/>
                <a:gd name="T90" fmla="*/ 41 w 242"/>
                <a:gd name="T91" fmla="*/ 46 h 76"/>
                <a:gd name="T92" fmla="*/ 47 w 242"/>
                <a:gd name="T93" fmla="*/ 46 h 76"/>
                <a:gd name="T94" fmla="*/ 50 w 242"/>
                <a:gd name="T95" fmla="*/ 48 h 76"/>
                <a:gd name="T96" fmla="*/ 50 w 242"/>
                <a:gd name="T97" fmla="*/ 48 h 76"/>
                <a:gd name="T98" fmla="*/ 47 w 242"/>
                <a:gd name="T99" fmla="*/ 50 h 76"/>
                <a:gd name="T100" fmla="*/ 39 w 242"/>
                <a:gd name="T101" fmla="*/ 57 h 76"/>
                <a:gd name="T102" fmla="*/ 20 w 242"/>
                <a:gd name="T103" fmla="*/ 57 h 76"/>
                <a:gd name="T104" fmla="*/ 15 w 242"/>
                <a:gd name="T105" fmla="*/ 59 h 76"/>
                <a:gd name="T106" fmla="*/ 6 w 242"/>
                <a:gd name="T107" fmla="*/ 61 h 76"/>
                <a:gd name="T108" fmla="*/ 9 w 242"/>
                <a:gd name="T10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2" h="76">
                  <a:moveTo>
                    <a:pt x="17" y="69"/>
                  </a:moveTo>
                  <a:lnTo>
                    <a:pt x="24" y="69"/>
                  </a:lnTo>
                  <a:lnTo>
                    <a:pt x="28" y="70"/>
                  </a:lnTo>
                  <a:lnTo>
                    <a:pt x="41" y="70"/>
                  </a:lnTo>
                  <a:lnTo>
                    <a:pt x="45" y="74"/>
                  </a:lnTo>
                  <a:lnTo>
                    <a:pt x="52" y="76"/>
                  </a:lnTo>
                  <a:lnTo>
                    <a:pt x="58" y="76"/>
                  </a:lnTo>
                  <a:lnTo>
                    <a:pt x="54" y="70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4" y="67"/>
                  </a:lnTo>
                  <a:lnTo>
                    <a:pt x="65" y="67"/>
                  </a:lnTo>
                  <a:lnTo>
                    <a:pt x="67" y="61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5" y="57"/>
                  </a:lnTo>
                  <a:lnTo>
                    <a:pt x="73" y="52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80" y="48"/>
                  </a:lnTo>
                  <a:lnTo>
                    <a:pt x="91" y="48"/>
                  </a:lnTo>
                  <a:lnTo>
                    <a:pt x="95" y="50"/>
                  </a:lnTo>
                  <a:lnTo>
                    <a:pt x="101" y="50"/>
                  </a:lnTo>
                  <a:lnTo>
                    <a:pt x="106" y="48"/>
                  </a:lnTo>
                  <a:lnTo>
                    <a:pt x="106" y="41"/>
                  </a:lnTo>
                  <a:lnTo>
                    <a:pt x="104" y="39"/>
                  </a:lnTo>
                  <a:lnTo>
                    <a:pt x="110" y="37"/>
                  </a:lnTo>
                  <a:lnTo>
                    <a:pt x="136" y="37"/>
                  </a:lnTo>
                  <a:lnTo>
                    <a:pt x="136" y="35"/>
                  </a:lnTo>
                  <a:lnTo>
                    <a:pt x="140" y="35"/>
                  </a:lnTo>
                  <a:lnTo>
                    <a:pt x="142" y="33"/>
                  </a:lnTo>
                  <a:lnTo>
                    <a:pt x="145" y="33"/>
                  </a:lnTo>
                  <a:lnTo>
                    <a:pt x="153" y="31"/>
                  </a:lnTo>
                  <a:lnTo>
                    <a:pt x="155" y="31"/>
                  </a:lnTo>
                  <a:lnTo>
                    <a:pt x="166" y="29"/>
                  </a:lnTo>
                  <a:lnTo>
                    <a:pt x="168" y="28"/>
                  </a:lnTo>
                  <a:lnTo>
                    <a:pt x="173" y="28"/>
                  </a:lnTo>
                  <a:lnTo>
                    <a:pt x="173" y="26"/>
                  </a:lnTo>
                  <a:lnTo>
                    <a:pt x="175" y="26"/>
                  </a:lnTo>
                  <a:lnTo>
                    <a:pt x="186" y="24"/>
                  </a:lnTo>
                  <a:lnTo>
                    <a:pt x="198" y="24"/>
                  </a:lnTo>
                  <a:lnTo>
                    <a:pt x="203" y="22"/>
                  </a:lnTo>
                  <a:lnTo>
                    <a:pt x="205" y="22"/>
                  </a:lnTo>
                  <a:lnTo>
                    <a:pt x="211" y="20"/>
                  </a:lnTo>
                  <a:lnTo>
                    <a:pt x="226" y="20"/>
                  </a:lnTo>
                  <a:lnTo>
                    <a:pt x="229" y="18"/>
                  </a:lnTo>
                  <a:lnTo>
                    <a:pt x="235" y="18"/>
                  </a:lnTo>
                  <a:lnTo>
                    <a:pt x="241" y="15"/>
                  </a:lnTo>
                  <a:lnTo>
                    <a:pt x="242" y="9"/>
                  </a:lnTo>
                  <a:lnTo>
                    <a:pt x="242" y="5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31" y="1"/>
                  </a:lnTo>
                  <a:lnTo>
                    <a:pt x="214" y="1"/>
                  </a:lnTo>
                  <a:lnTo>
                    <a:pt x="209" y="5"/>
                  </a:lnTo>
                  <a:lnTo>
                    <a:pt x="205" y="9"/>
                  </a:lnTo>
                  <a:lnTo>
                    <a:pt x="196" y="11"/>
                  </a:lnTo>
                  <a:lnTo>
                    <a:pt x="192" y="13"/>
                  </a:lnTo>
                  <a:lnTo>
                    <a:pt x="173" y="13"/>
                  </a:lnTo>
                  <a:lnTo>
                    <a:pt x="162" y="16"/>
                  </a:lnTo>
                  <a:lnTo>
                    <a:pt x="149" y="16"/>
                  </a:lnTo>
                  <a:lnTo>
                    <a:pt x="145" y="15"/>
                  </a:lnTo>
                  <a:lnTo>
                    <a:pt x="140" y="16"/>
                  </a:lnTo>
                  <a:lnTo>
                    <a:pt x="134" y="16"/>
                  </a:lnTo>
                  <a:lnTo>
                    <a:pt x="127" y="15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6" y="16"/>
                  </a:lnTo>
                  <a:lnTo>
                    <a:pt x="106" y="26"/>
                  </a:lnTo>
                  <a:lnTo>
                    <a:pt x="99" y="26"/>
                  </a:lnTo>
                  <a:lnTo>
                    <a:pt x="97" y="24"/>
                  </a:lnTo>
                  <a:lnTo>
                    <a:pt x="86" y="24"/>
                  </a:lnTo>
                  <a:lnTo>
                    <a:pt x="84" y="26"/>
                  </a:lnTo>
                  <a:lnTo>
                    <a:pt x="82" y="26"/>
                  </a:lnTo>
                  <a:lnTo>
                    <a:pt x="80" y="28"/>
                  </a:lnTo>
                  <a:lnTo>
                    <a:pt x="76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67" y="24"/>
                  </a:lnTo>
                  <a:lnTo>
                    <a:pt x="65" y="31"/>
                  </a:lnTo>
                  <a:lnTo>
                    <a:pt x="63" y="35"/>
                  </a:lnTo>
                  <a:lnTo>
                    <a:pt x="62" y="35"/>
                  </a:lnTo>
                  <a:lnTo>
                    <a:pt x="60" y="37"/>
                  </a:lnTo>
                  <a:lnTo>
                    <a:pt x="56" y="37"/>
                  </a:lnTo>
                  <a:lnTo>
                    <a:pt x="52" y="39"/>
                  </a:lnTo>
                  <a:lnTo>
                    <a:pt x="45" y="39"/>
                  </a:lnTo>
                  <a:lnTo>
                    <a:pt x="39" y="37"/>
                  </a:lnTo>
                  <a:lnTo>
                    <a:pt x="35" y="37"/>
                  </a:lnTo>
                  <a:lnTo>
                    <a:pt x="35" y="41"/>
                  </a:lnTo>
                  <a:lnTo>
                    <a:pt x="32" y="46"/>
                  </a:lnTo>
                  <a:lnTo>
                    <a:pt x="41" y="46"/>
                  </a:lnTo>
                  <a:lnTo>
                    <a:pt x="45" y="44"/>
                  </a:lnTo>
                  <a:lnTo>
                    <a:pt x="47" y="46"/>
                  </a:lnTo>
                  <a:lnTo>
                    <a:pt x="48" y="46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48" y="50"/>
                  </a:lnTo>
                  <a:lnTo>
                    <a:pt x="47" y="50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7" y="57"/>
                  </a:lnTo>
                  <a:lnTo>
                    <a:pt x="20" y="57"/>
                  </a:lnTo>
                  <a:lnTo>
                    <a:pt x="17" y="59"/>
                  </a:lnTo>
                  <a:lnTo>
                    <a:pt x="15" y="59"/>
                  </a:lnTo>
                  <a:lnTo>
                    <a:pt x="13" y="61"/>
                  </a:lnTo>
                  <a:lnTo>
                    <a:pt x="6" y="61"/>
                  </a:lnTo>
                  <a:lnTo>
                    <a:pt x="0" y="67"/>
                  </a:lnTo>
                  <a:lnTo>
                    <a:pt x="9" y="67"/>
                  </a:lnTo>
                  <a:lnTo>
                    <a:pt x="17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33" name="Freeform 338"/>
            <p:cNvSpPr>
              <a:spLocks/>
            </p:cNvSpPr>
            <p:nvPr/>
          </p:nvSpPr>
          <p:spPr bwMode="auto">
            <a:xfrm>
              <a:off x="4968283" y="7407814"/>
              <a:ext cx="56375" cy="30154"/>
            </a:xfrm>
            <a:custGeom>
              <a:avLst/>
              <a:gdLst>
                <a:gd name="T0" fmla="*/ 28 w 43"/>
                <a:gd name="T1" fmla="*/ 8 h 23"/>
                <a:gd name="T2" fmla="*/ 23 w 43"/>
                <a:gd name="T3" fmla="*/ 6 h 23"/>
                <a:gd name="T4" fmla="*/ 19 w 43"/>
                <a:gd name="T5" fmla="*/ 6 h 23"/>
                <a:gd name="T6" fmla="*/ 17 w 43"/>
                <a:gd name="T7" fmla="*/ 2 h 23"/>
                <a:gd name="T8" fmla="*/ 11 w 43"/>
                <a:gd name="T9" fmla="*/ 0 h 23"/>
                <a:gd name="T10" fmla="*/ 8 w 43"/>
                <a:gd name="T11" fmla="*/ 0 h 23"/>
                <a:gd name="T12" fmla="*/ 6 w 43"/>
                <a:gd name="T13" fmla="*/ 6 h 23"/>
                <a:gd name="T14" fmla="*/ 2 w 43"/>
                <a:gd name="T15" fmla="*/ 11 h 23"/>
                <a:gd name="T16" fmla="*/ 0 w 43"/>
                <a:gd name="T17" fmla="*/ 15 h 23"/>
                <a:gd name="T18" fmla="*/ 0 w 43"/>
                <a:gd name="T19" fmla="*/ 23 h 23"/>
                <a:gd name="T20" fmla="*/ 15 w 43"/>
                <a:gd name="T21" fmla="*/ 23 h 23"/>
                <a:gd name="T22" fmla="*/ 19 w 43"/>
                <a:gd name="T23" fmla="*/ 21 h 23"/>
                <a:gd name="T24" fmla="*/ 21 w 43"/>
                <a:gd name="T25" fmla="*/ 19 h 23"/>
                <a:gd name="T26" fmla="*/ 23 w 43"/>
                <a:gd name="T27" fmla="*/ 19 h 23"/>
                <a:gd name="T28" fmla="*/ 26 w 43"/>
                <a:gd name="T29" fmla="*/ 15 h 23"/>
                <a:gd name="T30" fmla="*/ 26 w 43"/>
                <a:gd name="T31" fmla="*/ 15 h 23"/>
                <a:gd name="T32" fmla="*/ 39 w 43"/>
                <a:gd name="T33" fmla="*/ 15 h 23"/>
                <a:gd name="T34" fmla="*/ 43 w 43"/>
                <a:gd name="T35" fmla="*/ 8 h 23"/>
                <a:gd name="T36" fmla="*/ 28 w 43"/>
                <a:gd name="T37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23">
                  <a:moveTo>
                    <a:pt x="28" y="8"/>
                  </a:moveTo>
                  <a:lnTo>
                    <a:pt x="23" y="6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5" y="23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39" y="15"/>
                  </a:lnTo>
                  <a:lnTo>
                    <a:pt x="43" y="8"/>
                  </a:ln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34" name="Freeform 339"/>
            <p:cNvSpPr>
              <a:spLocks/>
            </p:cNvSpPr>
            <p:nvPr/>
          </p:nvSpPr>
          <p:spPr bwMode="auto">
            <a:xfrm>
              <a:off x="4868645" y="7347506"/>
              <a:ext cx="156013" cy="38020"/>
            </a:xfrm>
            <a:custGeom>
              <a:avLst/>
              <a:gdLst>
                <a:gd name="T0" fmla="*/ 7 w 119"/>
                <a:gd name="T1" fmla="*/ 16 h 29"/>
                <a:gd name="T2" fmla="*/ 15 w 119"/>
                <a:gd name="T3" fmla="*/ 18 h 29"/>
                <a:gd name="T4" fmla="*/ 30 w 119"/>
                <a:gd name="T5" fmla="*/ 18 h 29"/>
                <a:gd name="T6" fmla="*/ 41 w 119"/>
                <a:gd name="T7" fmla="*/ 24 h 29"/>
                <a:gd name="T8" fmla="*/ 43 w 119"/>
                <a:gd name="T9" fmla="*/ 24 h 29"/>
                <a:gd name="T10" fmla="*/ 46 w 119"/>
                <a:gd name="T11" fmla="*/ 26 h 29"/>
                <a:gd name="T12" fmla="*/ 48 w 119"/>
                <a:gd name="T13" fmla="*/ 26 h 29"/>
                <a:gd name="T14" fmla="*/ 52 w 119"/>
                <a:gd name="T15" fmla="*/ 28 h 29"/>
                <a:gd name="T16" fmla="*/ 84 w 119"/>
                <a:gd name="T17" fmla="*/ 28 h 29"/>
                <a:gd name="T18" fmla="*/ 86 w 119"/>
                <a:gd name="T19" fmla="*/ 29 h 29"/>
                <a:gd name="T20" fmla="*/ 95 w 119"/>
                <a:gd name="T21" fmla="*/ 29 h 29"/>
                <a:gd name="T22" fmla="*/ 102 w 119"/>
                <a:gd name="T23" fmla="*/ 26 h 29"/>
                <a:gd name="T24" fmla="*/ 106 w 119"/>
                <a:gd name="T25" fmla="*/ 24 h 29"/>
                <a:gd name="T26" fmla="*/ 108 w 119"/>
                <a:gd name="T27" fmla="*/ 18 h 29"/>
                <a:gd name="T28" fmla="*/ 112 w 119"/>
                <a:gd name="T29" fmla="*/ 14 h 29"/>
                <a:gd name="T30" fmla="*/ 115 w 119"/>
                <a:gd name="T31" fmla="*/ 11 h 29"/>
                <a:gd name="T32" fmla="*/ 119 w 119"/>
                <a:gd name="T33" fmla="*/ 3 h 29"/>
                <a:gd name="T34" fmla="*/ 106 w 119"/>
                <a:gd name="T35" fmla="*/ 3 h 29"/>
                <a:gd name="T36" fmla="*/ 102 w 119"/>
                <a:gd name="T37" fmla="*/ 5 h 29"/>
                <a:gd name="T38" fmla="*/ 95 w 119"/>
                <a:gd name="T39" fmla="*/ 5 h 29"/>
                <a:gd name="T40" fmla="*/ 93 w 119"/>
                <a:gd name="T41" fmla="*/ 7 h 29"/>
                <a:gd name="T42" fmla="*/ 91 w 119"/>
                <a:gd name="T43" fmla="*/ 7 h 29"/>
                <a:gd name="T44" fmla="*/ 89 w 119"/>
                <a:gd name="T45" fmla="*/ 9 h 29"/>
                <a:gd name="T46" fmla="*/ 87 w 119"/>
                <a:gd name="T47" fmla="*/ 5 h 29"/>
                <a:gd name="T48" fmla="*/ 84 w 119"/>
                <a:gd name="T49" fmla="*/ 3 h 29"/>
                <a:gd name="T50" fmla="*/ 84 w 119"/>
                <a:gd name="T51" fmla="*/ 3 h 29"/>
                <a:gd name="T52" fmla="*/ 84 w 119"/>
                <a:gd name="T53" fmla="*/ 1 h 29"/>
                <a:gd name="T54" fmla="*/ 76 w 119"/>
                <a:gd name="T55" fmla="*/ 1 h 29"/>
                <a:gd name="T56" fmla="*/ 76 w 119"/>
                <a:gd name="T57" fmla="*/ 5 h 29"/>
                <a:gd name="T58" fmla="*/ 74 w 119"/>
                <a:gd name="T59" fmla="*/ 5 h 29"/>
                <a:gd name="T60" fmla="*/ 74 w 119"/>
                <a:gd name="T61" fmla="*/ 7 h 29"/>
                <a:gd name="T62" fmla="*/ 72 w 119"/>
                <a:gd name="T63" fmla="*/ 7 h 29"/>
                <a:gd name="T64" fmla="*/ 72 w 119"/>
                <a:gd name="T65" fmla="*/ 11 h 29"/>
                <a:gd name="T66" fmla="*/ 71 w 119"/>
                <a:gd name="T67" fmla="*/ 13 h 29"/>
                <a:gd name="T68" fmla="*/ 71 w 119"/>
                <a:gd name="T69" fmla="*/ 14 h 29"/>
                <a:gd name="T70" fmla="*/ 67 w 119"/>
                <a:gd name="T71" fmla="*/ 14 h 29"/>
                <a:gd name="T72" fmla="*/ 63 w 119"/>
                <a:gd name="T73" fmla="*/ 16 h 29"/>
                <a:gd name="T74" fmla="*/ 54 w 119"/>
                <a:gd name="T75" fmla="*/ 16 h 29"/>
                <a:gd name="T76" fmla="*/ 52 w 119"/>
                <a:gd name="T77" fmla="*/ 18 h 29"/>
                <a:gd name="T78" fmla="*/ 39 w 119"/>
                <a:gd name="T79" fmla="*/ 18 h 29"/>
                <a:gd name="T80" fmla="*/ 43 w 119"/>
                <a:gd name="T81" fmla="*/ 16 h 29"/>
                <a:gd name="T82" fmla="*/ 44 w 119"/>
                <a:gd name="T83" fmla="*/ 14 h 29"/>
                <a:gd name="T84" fmla="*/ 63 w 119"/>
                <a:gd name="T85" fmla="*/ 14 h 29"/>
                <a:gd name="T86" fmla="*/ 63 w 119"/>
                <a:gd name="T87" fmla="*/ 9 h 29"/>
                <a:gd name="T88" fmla="*/ 54 w 119"/>
                <a:gd name="T89" fmla="*/ 9 h 29"/>
                <a:gd name="T90" fmla="*/ 54 w 119"/>
                <a:gd name="T91" fmla="*/ 7 h 29"/>
                <a:gd name="T92" fmla="*/ 48 w 119"/>
                <a:gd name="T93" fmla="*/ 5 h 29"/>
                <a:gd name="T94" fmla="*/ 44 w 119"/>
                <a:gd name="T95" fmla="*/ 5 h 29"/>
                <a:gd name="T96" fmla="*/ 41 w 119"/>
                <a:gd name="T97" fmla="*/ 3 h 29"/>
                <a:gd name="T98" fmla="*/ 39 w 119"/>
                <a:gd name="T99" fmla="*/ 1 h 29"/>
                <a:gd name="T100" fmla="*/ 33 w 119"/>
                <a:gd name="T101" fmla="*/ 0 h 29"/>
                <a:gd name="T102" fmla="*/ 30 w 119"/>
                <a:gd name="T103" fmla="*/ 0 h 29"/>
                <a:gd name="T104" fmla="*/ 30 w 119"/>
                <a:gd name="T105" fmla="*/ 7 h 29"/>
                <a:gd name="T106" fmla="*/ 30 w 119"/>
                <a:gd name="T107" fmla="*/ 7 h 29"/>
                <a:gd name="T108" fmla="*/ 5 w 119"/>
                <a:gd name="T109" fmla="*/ 7 h 29"/>
                <a:gd name="T110" fmla="*/ 3 w 119"/>
                <a:gd name="T111" fmla="*/ 5 h 29"/>
                <a:gd name="T112" fmla="*/ 0 w 119"/>
                <a:gd name="T113" fmla="*/ 5 h 29"/>
                <a:gd name="T114" fmla="*/ 2 w 119"/>
                <a:gd name="T115" fmla="*/ 14 h 29"/>
                <a:gd name="T116" fmla="*/ 7 w 119"/>
                <a:gd name="T117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" h="29">
                  <a:moveTo>
                    <a:pt x="7" y="16"/>
                  </a:moveTo>
                  <a:lnTo>
                    <a:pt x="15" y="18"/>
                  </a:lnTo>
                  <a:lnTo>
                    <a:pt x="30" y="18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52" y="28"/>
                  </a:lnTo>
                  <a:lnTo>
                    <a:pt x="84" y="28"/>
                  </a:lnTo>
                  <a:lnTo>
                    <a:pt x="86" y="29"/>
                  </a:lnTo>
                  <a:lnTo>
                    <a:pt x="95" y="29"/>
                  </a:lnTo>
                  <a:lnTo>
                    <a:pt x="102" y="26"/>
                  </a:lnTo>
                  <a:lnTo>
                    <a:pt x="106" y="24"/>
                  </a:lnTo>
                  <a:lnTo>
                    <a:pt x="108" y="18"/>
                  </a:lnTo>
                  <a:lnTo>
                    <a:pt x="112" y="14"/>
                  </a:lnTo>
                  <a:lnTo>
                    <a:pt x="115" y="11"/>
                  </a:lnTo>
                  <a:lnTo>
                    <a:pt x="119" y="3"/>
                  </a:lnTo>
                  <a:lnTo>
                    <a:pt x="106" y="3"/>
                  </a:lnTo>
                  <a:lnTo>
                    <a:pt x="102" y="5"/>
                  </a:lnTo>
                  <a:lnTo>
                    <a:pt x="95" y="5"/>
                  </a:lnTo>
                  <a:lnTo>
                    <a:pt x="93" y="7"/>
                  </a:lnTo>
                  <a:lnTo>
                    <a:pt x="91" y="7"/>
                  </a:lnTo>
                  <a:lnTo>
                    <a:pt x="89" y="9"/>
                  </a:lnTo>
                  <a:lnTo>
                    <a:pt x="87" y="5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4" y="1"/>
                  </a:lnTo>
                  <a:lnTo>
                    <a:pt x="76" y="1"/>
                  </a:lnTo>
                  <a:lnTo>
                    <a:pt x="76" y="5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2" y="7"/>
                  </a:lnTo>
                  <a:lnTo>
                    <a:pt x="72" y="11"/>
                  </a:lnTo>
                  <a:lnTo>
                    <a:pt x="71" y="13"/>
                  </a:lnTo>
                  <a:lnTo>
                    <a:pt x="71" y="14"/>
                  </a:lnTo>
                  <a:lnTo>
                    <a:pt x="67" y="14"/>
                  </a:lnTo>
                  <a:lnTo>
                    <a:pt x="63" y="16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39" y="18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63" y="14"/>
                  </a:lnTo>
                  <a:lnTo>
                    <a:pt x="63" y="9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2" y="14"/>
                  </a:ln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35" name="Freeform 351"/>
            <p:cNvSpPr>
              <a:spLocks/>
            </p:cNvSpPr>
            <p:nvPr/>
          </p:nvSpPr>
          <p:spPr bwMode="auto">
            <a:xfrm>
              <a:off x="1610742" y="7913870"/>
              <a:ext cx="14422" cy="17044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6 h 13"/>
                <a:gd name="T4" fmla="*/ 8 w 11"/>
                <a:gd name="T5" fmla="*/ 13 h 13"/>
                <a:gd name="T6" fmla="*/ 8 w 11"/>
                <a:gd name="T7" fmla="*/ 8 h 13"/>
                <a:gd name="T8" fmla="*/ 11 w 11"/>
                <a:gd name="T9" fmla="*/ 4 h 13"/>
                <a:gd name="T10" fmla="*/ 6 w 11"/>
                <a:gd name="T11" fmla="*/ 4 h 13"/>
                <a:gd name="T12" fmla="*/ 0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lnTo>
                    <a:pt x="0" y="6"/>
                  </a:lnTo>
                  <a:lnTo>
                    <a:pt x="8" y="13"/>
                  </a:lnTo>
                  <a:lnTo>
                    <a:pt x="8" y="8"/>
                  </a:lnTo>
                  <a:lnTo>
                    <a:pt x="11" y="4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36" name="Freeform 379"/>
            <p:cNvSpPr>
              <a:spLocks/>
            </p:cNvSpPr>
            <p:nvPr/>
          </p:nvSpPr>
          <p:spPr bwMode="auto">
            <a:xfrm>
              <a:off x="2241347" y="8839455"/>
              <a:ext cx="15732" cy="28843"/>
            </a:xfrm>
            <a:custGeom>
              <a:avLst/>
              <a:gdLst>
                <a:gd name="T0" fmla="*/ 6 w 12"/>
                <a:gd name="T1" fmla="*/ 7 h 22"/>
                <a:gd name="T2" fmla="*/ 6 w 12"/>
                <a:gd name="T3" fmla="*/ 5 h 22"/>
                <a:gd name="T4" fmla="*/ 0 w 12"/>
                <a:gd name="T5" fmla="*/ 0 h 22"/>
                <a:gd name="T6" fmla="*/ 0 w 12"/>
                <a:gd name="T7" fmla="*/ 15 h 22"/>
                <a:gd name="T8" fmla="*/ 4 w 12"/>
                <a:gd name="T9" fmla="*/ 15 h 22"/>
                <a:gd name="T10" fmla="*/ 6 w 12"/>
                <a:gd name="T11" fmla="*/ 16 h 22"/>
                <a:gd name="T12" fmla="*/ 6 w 12"/>
                <a:gd name="T13" fmla="*/ 22 h 22"/>
                <a:gd name="T14" fmla="*/ 12 w 12"/>
                <a:gd name="T15" fmla="*/ 16 h 22"/>
                <a:gd name="T16" fmla="*/ 12 w 12"/>
                <a:gd name="T17" fmla="*/ 15 h 22"/>
                <a:gd name="T18" fmla="*/ 10 w 12"/>
                <a:gd name="T19" fmla="*/ 9 h 22"/>
                <a:gd name="T20" fmla="*/ 6 w 12"/>
                <a:gd name="T21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2">
                  <a:moveTo>
                    <a:pt x="6" y="7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0" y="9"/>
                  </a:ln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37" name="Freeform 380"/>
            <p:cNvSpPr>
              <a:spLocks/>
            </p:cNvSpPr>
            <p:nvPr/>
          </p:nvSpPr>
          <p:spPr bwMode="auto">
            <a:xfrm>
              <a:off x="2183662" y="10091485"/>
              <a:ext cx="9178" cy="11800"/>
            </a:xfrm>
            <a:custGeom>
              <a:avLst/>
              <a:gdLst>
                <a:gd name="T0" fmla="*/ 0 w 7"/>
                <a:gd name="T1" fmla="*/ 5 h 9"/>
                <a:gd name="T2" fmla="*/ 3 w 7"/>
                <a:gd name="T3" fmla="*/ 9 h 9"/>
                <a:gd name="T4" fmla="*/ 7 w 7"/>
                <a:gd name="T5" fmla="*/ 5 h 9"/>
                <a:gd name="T6" fmla="*/ 7 w 7"/>
                <a:gd name="T7" fmla="*/ 0 h 9"/>
                <a:gd name="T8" fmla="*/ 0 w 7"/>
                <a:gd name="T9" fmla="*/ 0 h 9"/>
                <a:gd name="T10" fmla="*/ 0 w 7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0" y="5"/>
                  </a:moveTo>
                  <a:lnTo>
                    <a:pt x="3" y="9"/>
                  </a:lnTo>
                  <a:lnTo>
                    <a:pt x="7" y="5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38" name="Freeform 381"/>
            <p:cNvSpPr>
              <a:spLocks/>
            </p:cNvSpPr>
            <p:nvPr/>
          </p:nvSpPr>
          <p:spPr bwMode="auto">
            <a:xfrm>
              <a:off x="2261012" y="10074442"/>
              <a:ext cx="13110" cy="9178"/>
            </a:xfrm>
            <a:custGeom>
              <a:avLst/>
              <a:gdLst>
                <a:gd name="T0" fmla="*/ 0 w 10"/>
                <a:gd name="T1" fmla="*/ 7 h 7"/>
                <a:gd name="T2" fmla="*/ 10 w 10"/>
                <a:gd name="T3" fmla="*/ 7 h 7"/>
                <a:gd name="T4" fmla="*/ 10 w 10"/>
                <a:gd name="T5" fmla="*/ 0 h 7"/>
                <a:gd name="T6" fmla="*/ 4 w 10"/>
                <a:gd name="T7" fmla="*/ 0 h 7"/>
                <a:gd name="T8" fmla="*/ 0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10" y="7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39" name="Freeform 382"/>
            <p:cNvSpPr>
              <a:spLocks/>
            </p:cNvSpPr>
            <p:nvPr/>
          </p:nvSpPr>
          <p:spPr bwMode="auto">
            <a:xfrm>
              <a:off x="2899482" y="10668337"/>
              <a:ext cx="10488" cy="10488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0 h 8"/>
                <a:gd name="T4" fmla="*/ 0 w 8"/>
                <a:gd name="T5" fmla="*/ 4 h 8"/>
                <a:gd name="T6" fmla="*/ 4 w 8"/>
                <a:gd name="T7" fmla="*/ 8 h 8"/>
                <a:gd name="T8" fmla="*/ 8 w 8"/>
                <a:gd name="T9" fmla="*/ 4 h 8"/>
                <a:gd name="T10" fmla="*/ 8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40" name="Rectangle 383"/>
            <p:cNvSpPr>
              <a:spLocks noChangeArrowheads="1"/>
            </p:cNvSpPr>
            <p:nvPr/>
          </p:nvSpPr>
          <p:spPr bwMode="auto">
            <a:xfrm>
              <a:off x="2149575" y="8919427"/>
              <a:ext cx="6556" cy="786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41" name="Freeform 384"/>
            <p:cNvSpPr>
              <a:spLocks/>
            </p:cNvSpPr>
            <p:nvPr/>
          </p:nvSpPr>
          <p:spPr bwMode="auto">
            <a:xfrm>
              <a:off x="2911281" y="10744376"/>
              <a:ext cx="15732" cy="7866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0 h 6"/>
                <a:gd name="T4" fmla="*/ 0 w 12"/>
                <a:gd name="T5" fmla="*/ 0 h 6"/>
                <a:gd name="T6" fmla="*/ 6 w 12"/>
                <a:gd name="T7" fmla="*/ 6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42" name="Freeform 385"/>
            <p:cNvSpPr>
              <a:spLocks/>
            </p:cNvSpPr>
            <p:nvPr/>
          </p:nvSpPr>
          <p:spPr bwMode="auto">
            <a:xfrm>
              <a:off x="2916525" y="10756176"/>
              <a:ext cx="17044" cy="10488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0 h 8"/>
                <a:gd name="T4" fmla="*/ 13 w 13"/>
                <a:gd name="T5" fmla="*/ 8 h 8"/>
                <a:gd name="T6" fmla="*/ 13 w 1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0" y="0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43" name="Freeform 386"/>
            <p:cNvSpPr>
              <a:spLocks/>
            </p:cNvSpPr>
            <p:nvPr/>
          </p:nvSpPr>
          <p:spPr bwMode="auto">
            <a:xfrm>
              <a:off x="2899482" y="10682759"/>
              <a:ext cx="11800" cy="7866"/>
            </a:xfrm>
            <a:custGeom>
              <a:avLst/>
              <a:gdLst>
                <a:gd name="T0" fmla="*/ 0 w 9"/>
                <a:gd name="T1" fmla="*/ 6 h 6"/>
                <a:gd name="T2" fmla="*/ 9 w 9"/>
                <a:gd name="T3" fmla="*/ 6 h 6"/>
                <a:gd name="T4" fmla="*/ 4 w 9"/>
                <a:gd name="T5" fmla="*/ 0 h 6"/>
                <a:gd name="T6" fmla="*/ 0 w 9"/>
                <a:gd name="T7" fmla="*/ 0 h 6"/>
                <a:gd name="T8" fmla="*/ 0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9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44" name="Freeform 388"/>
            <p:cNvSpPr>
              <a:spLocks/>
            </p:cNvSpPr>
            <p:nvPr/>
          </p:nvSpPr>
          <p:spPr bwMode="auto">
            <a:xfrm>
              <a:off x="2760513" y="9201298"/>
              <a:ext cx="17044" cy="23598"/>
            </a:xfrm>
            <a:custGeom>
              <a:avLst/>
              <a:gdLst>
                <a:gd name="T0" fmla="*/ 13 w 13"/>
                <a:gd name="T1" fmla="*/ 13 h 18"/>
                <a:gd name="T2" fmla="*/ 9 w 13"/>
                <a:gd name="T3" fmla="*/ 4 h 18"/>
                <a:gd name="T4" fmla="*/ 5 w 13"/>
                <a:gd name="T5" fmla="*/ 0 h 18"/>
                <a:gd name="T6" fmla="*/ 0 w 13"/>
                <a:gd name="T7" fmla="*/ 11 h 18"/>
                <a:gd name="T8" fmla="*/ 2 w 13"/>
                <a:gd name="T9" fmla="*/ 15 h 18"/>
                <a:gd name="T10" fmla="*/ 4 w 13"/>
                <a:gd name="T11" fmla="*/ 18 h 18"/>
                <a:gd name="T12" fmla="*/ 11 w 13"/>
                <a:gd name="T13" fmla="*/ 18 h 18"/>
                <a:gd name="T14" fmla="*/ 13 w 13"/>
                <a:gd name="T1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8">
                  <a:moveTo>
                    <a:pt x="13" y="13"/>
                  </a:moveTo>
                  <a:lnTo>
                    <a:pt x="9" y="4"/>
                  </a:lnTo>
                  <a:lnTo>
                    <a:pt x="5" y="0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4" y="18"/>
                  </a:lnTo>
                  <a:lnTo>
                    <a:pt x="11" y="18"/>
                  </a:ln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45" name="Freeform 393"/>
            <p:cNvSpPr>
              <a:spLocks/>
            </p:cNvSpPr>
            <p:nvPr/>
          </p:nvSpPr>
          <p:spPr bwMode="auto">
            <a:xfrm>
              <a:off x="1689404" y="8022685"/>
              <a:ext cx="31465" cy="28843"/>
            </a:xfrm>
            <a:custGeom>
              <a:avLst/>
              <a:gdLst>
                <a:gd name="T0" fmla="*/ 5 w 24"/>
                <a:gd name="T1" fmla="*/ 11 h 22"/>
                <a:gd name="T2" fmla="*/ 2 w 24"/>
                <a:gd name="T3" fmla="*/ 13 h 22"/>
                <a:gd name="T4" fmla="*/ 0 w 24"/>
                <a:gd name="T5" fmla="*/ 18 h 22"/>
                <a:gd name="T6" fmla="*/ 4 w 24"/>
                <a:gd name="T7" fmla="*/ 22 h 22"/>
                <a:gd name="T8" fmla="*/ 9 w 24"/>
                <a:gd name="T9" fmla="*/ 20 h 22"/>
                <a:gd name="T10" fmla="*/ 11 w 24"/>
                <a:gd name="T11" fmla="*/ 16 h 22"/>
                <a:gd name="T12" fmla="*/ 20 w 24"/>
                <a:gd name="T13" fmla="*/ 9 h 22"/>
                <a:gd name="T14" fmla="*/ 24 w 24"/>
                <a:gd name="T15" fmla="*/ 3 h 22"/>
                <a:gd name="T16" fmla="*/ 24 w 24"/>
                <a:gd name="T17" fmla="*/ 0 h 22"/>
                <a:gd name="T18" fmla="*/ 19 w 24"/>
                <a:gd name="T19" fmla="*/ 0 h 22"/>
                <a:gd name="T20" fmla="*/ 5 w 24"/>
                <a:gd name="T2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2">
                  <a:moveTo>
                    <a:pt x="5" y="11"/>
                  </a:moveTo>
                  <a:lnTo>
                    <a:pt x="2" y="13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20" y="9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5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46" name="Freeform 394"/>
            <p:cNvSpPr>
              <a:spLocks/>
            </p:cNvSpPr>
            <p:nvPr/>
          </p:nvSpPr>
          <p:spPr bwMode="auto">
            <a:xfrm>
              <a:off x="1677605" y="7985976"/>
              <a:ext cx="26221" cy="34087"/>
            </a:xfrm>
            <a:custGeom>
              <a:avLst/>
              <a:gdLst>
                <a:gd name="T0" fmla="*/ 9 w 20"/>
                <a:gd name="T1" fmla="*/ 18 h 26"/>
                <a:gd name="T2" fmla="*/ 11 w 20"/>
                <a:gd name="T3" fmla="*/ 22 h 26"/>
                <a:gd name="T4" fmla="*/ 20 w 20"/>
                <a:gd name="T5" fmla="*/ 26 h 26"/>
                <a:gd name="T6" fmla="*/ 16 w 20"/>
                <a:gd name="T7" fmla="*/ 16 h 26"/>
                <a:gd name="T8" fmla="*/ 14 w 20"/>
                <a:gd name="T9" fmla="*/ 14 h 26"/>
                <a:gd name="T10" fmla="*/ 13 w 20"/>
                <a:gd name="T11" fmla="*/ 11 h 26"/>
                <a:gd name="T12" fmla="*/ 3 w 20"/>
                <a:gd name="T13" fmla="*/ 0 h 26"/>
                <a:gd name="T14" fmla="*/ 0 w 20"/>
                <a:gd name="T15" fmla="*/ 7 h 26"/>
                <a:gd name="T16" fmla="*/ 5 w 20"/>
                <a:gd name="T17" fmla="*/ 13 h 26"/>
                <a:gd name="T18" fmla="*/ 7 w 20"/>
                <a:gd name="T19" fmla="*/ 13 h 26"/>
                <a:gd name="T20" fmla="*/ 7 w 20"/>
                <a:gd name="T21" fmla="*/ 13 h 26"/>
                <a:gd name="T22" fmla="*/ 7 w 20"/>
                <a:gd name="T23" fmla="*/ 14 h 26"/>
                <a:gd name="T24" fmla="*/ 9 w 20"/>
                <a:gd name="T2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6">
                  <a:moveTo>
                    <a:pt x="9" y="18"/>
                  </a:moveTo>
                  <a:lnTo>
                    <a:pt x="11" y="22"/>
                  </a:lnTo>
                  <a:lnTo>
                    <a:pt x="20" y="26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3" y="11"/>
                  </a:lnTo>
                  <a:lnTo>
                    <a:pt x="3" y="0"/>
                  </a:lnTo>
                  <a:lnTo>
                    <a:pt x="0" y="7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47" name="Freeform 395"/>
            <p:cNvSpPr>
              <a:spLocks/>
            </p:cNvSpPr>
            <p:nvPr/>
          </p:nvSpPr>
          <p:spPr bwMode="auto">
            <a:xfrm>
              <a:off x="1709070" y="8039729"/>
              <a:ext cx="11800" cy="18354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7 h 14"/>
                <a:gd name="T4" fmla="*/ 9 w 9"/>
                <a:gd name="T5" fmla="*/ 14 h 14"/>
                <a:gd name="T6" fmla="*/ 9 w 9"/>
                <a:gd name="T7" fmla="*/ 7 h 14"/>
                <a:gd name="T8" fmla="*/ 7 w 9"/>
                <a:gd name="T9" fmla="*/ 3 h 14"/>
                <a:gd name="T10" fmla="*/ 0 w 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0" y="7"/>
                  </a:lnTo>
                  <a:lnTo>
                    <a:pt x="9" y="14"/>
                  </a:lnTo>
                  <a:lnTo>
                    <a:pt x="9" y="7"/>
                  </a:lnTo>
                  <a:lnTo>
                    <a:pt x="7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48" name="Freeform 398"/>
            <p:cNvSpPr>
              <a:spLocks/>
            </p:cNvSpPr>
            <p:nvPr/>
          </p:nvSpPr>
          <p:spPr bwMode="auto">
            <a:xfrm>
              <a:off x="1622542" y="7936157"/>
              <a:ext cx="15732" cy="19666"/>
            </a:xfrm>
            <a:custGeom>
              <a:avLst/>
              <a:gdLst>
                <a:gd name="T0" fmla="*/ 10 w 12"/>
                <a:gd name="T1" fmla="*/ 15 h 15"/>
                <a:gd name="T2" fmla="*/ 10 w 12"/>
                <a:gd name="T3" fmla="*/ 11 h 15"/>
                <a:gd name="T4" fmla="*/ 12 w 12"/>
                <a:gd name="T5" fmla="*/ 10 h 15"/>
                <a:gd name="T6" fmla="*/ 10 w 12"/>
                <a:gd name="T7" fmla="*/ 4 h 15"/>
                <a:gd name="T8" fmla="*/ 0 w 12"/>
                <a:gd name="T9" fmla="*/ 0 h 15"/>
                <a:gd name="T10" fmla="*/ 4 w 12"/>
                <a:gd name="T11" fmla="*/ 10 h 15"/>
                <a:gd name="T12" fmla="*/ 4 w 12"/>
                <a:gd name="T13" fmla="*/ 15 h 15"/>
                <a:gd name="T14" fmla="*/ 10 w 12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5">
                  <a:moveTo>
                    <a:pt x="10" y="15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10" y="4"/>
                  </a:lnTo>
                  <a:lnTo>
                    <a:pt x="0" y="0"/>
                  </a:lnTo>
                  <a:lnTo>
                    <a:pt x="4" y="10"/>
                  </a:lnTo>
                  <a:lnTo>
                    <a:pt x="4" y="15"/>
                  </a:lnTo>
                  <a:lnTo>
                    <a:pt x="1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49" name="Freeform 401"/>
            <p:cNvSpPr>
              <a:spLocks/>
            </p:cNvSpPr>
            <p:nvPr/>
          </p:nvSpPr>
          <p:spPr bwMode="auto">
            <a:xfrm>
              <a:off x="1640896" y="7930913"/>
              <a:ext cx="14422" cy="52441"/>
            </a:xfrm>
            <a:custGeom>
              <a:avLst/>
              <a:gdLst>
                <a:gd name="T0" fmla="*/ 9 w 11"/>
                <a:gd name="T1" fmla="*/ 15 h 40"/>
                <a:gd name="T2" fmla="*/ 7 w 11"/>
                <a:gd name="T3" fmla="*/ 14 h 40"/>
                <a:gd name="T4" fmla="*/ 7 w 11"/>
                <a:gd name="T5" fmla="*/ 10 h 40"/>
                <a:gd name="T6" fmla="*/ 3 w 11"/>
                <a:gd name="T7" fmla="*/ 0 h 40"/>
                <a:gd name="T8" fmla="*/ 0 w 11"/>
                <a:gd name="T9" fmla="*/ 14 h 40"/>
                <a:gd name="T10" fmla="*/ 1 w 11"/>
                <a:gd name="T11" fmla="*/ 19 h 40"/>
                <a:gd name="T12" fmla="*/ 5 w 11"/>
                <a:gd name="T13" fmla="*/ 27 h 40"/>
                <a:gd name="T14" fmla="*/ 5 w 11"/>
                <a:gd name="T15" fmla="*/ 28 h 40"/>
                <a:gd name="T16" fmla="*/ 11 w 11"/>
                <a:gd name="T17" fmla="*/ 40 h 40"/>
                <a:gd name="T18" fmla="*/ 11 w 11"/>
                <a:gd name="T19" fmla="*/ 25 h 40"/>
                <a:gd name="T20" fmla="*/ 9 w 11"/>
                <a:gd name="T21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40">
                  <a:moveTo>
                    <a:pt x="9" y="15"/>
                  </a:moveTo>
                  <a:lnTo>
                    <a:pt x="7" y="14"/>
                  </a:lnTo>
                  <a:lnTo>
                    <a:pt x="7" y="1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11" y="40"/>
                  </a:lnTo>
                  <a:lnTo>
                    <a:pt x="11" y="25"/>
                  </a:ln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50" name="Freeform 402"/>
            <p:cNvSpPr>
              <a:spLocks/>
            </p:cNvSpPr>
            <p:nvPr/>
          </p:nvSpPr>
          <p:spPr bwMode="auto">
            <a:xfrm>
              <a:off x="1950299" y="8531363"/>
              <a:ext cx="27532" cy="9178"/>
            </a:xfrm>
            <a:custGeom>
              <a:avLst/>
              <a:gdLst>
                <a:gd name="T0" fmla="*/ 21 w 21"/>
                <a:gd name="T1" fmla="*/ 0 h 7"/>
                <a:gd name="T2" fmla="*/ 0 w 21"/>
                <a:gd name="T3" fmla="*/ 0 h 7"/>
                <a:gd name="T4" fmla="*/ 0 w 21"/>
                <a:gd name="T5" fmla="*/ 5 h 7"/>
                <a:gd name="T6" fmla="*/ 4 w 21"/>
                <a:gd name="T7" fmla="*/ 5 h 7"/>
                <a:gd name="T8" fmla="*/ 6 w 21"/>
                <a:gd name="T9" fmla="*/ 7 h 7"/>
                <a:gd name="T10" fmla="*/ 12 w 21"/>
                <a:gd name="T11" fmla="*/ 7 h 7"/>
                <a:gd name="T12" fmla="*/ 13 w 21"/>
                <a:gd name="T13" fmla="*/ 5 h 7"/>
                <a:gd name="T14" fmla="*/ 15 w 21"/>
                <a:gd name="T15" fmla="*/ 5 h 7"/>
                <a:gd name="T16" fmla="*/ 21 w 21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" y="5"/>
                  </a:lnTo>
                  <a:lnTo>
                    <a:pt x="6" y="7"/>
                  </a:lnTo>
                  <a:lnTo>
                    <a:pt x="12" y="7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51" name="Freeform 403"/>
            <p:cNvSpPr>
              <a:spLocks/>
            </p:cNvSpPr>
            <p:nvPr/>
          </p:nvSpPr>
          <p:spPr bwMode="auto">
            <a:xfrm>
              <a:off x="1987007" y="8557584"/>
              <a:ext cx="17044" cy="10488"/>
            </a:xfrm>
            <a:custGeom>
              <a:avLst/>
              <a:gdLst>
                <a:gd name="T0" fmla="*/ 0 w 13"/>
                <a:gd name="T1" fmla="*/ 0 h 8"/>
                <a:gd name="T2" fmla="*/ 8 w 13"/>
                <a:gd name="T3" fmla="*/ 8 h 8"/>
                <a:gd name="T4" fmla="*/ 13 w 13"/>
                <a:gd name="T5" fmla="*/ 8 h 8"/>
                <a:gd name="T6" fmla="*/ 6 w 13"/>
                <a:gd name="T7" fmla="*/ 0 h 8"/>
                <a:gd name="T8" fmla="*/ 0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0" y="0"/>
                  </a:moveTo>
                  <a:lnTo>
                    <a:pt x="8" y="8"/>
                  </a:lnTo>
                  <a:lnTo>
                    <a:pt x="13" y="8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52" name="Rectangle 404"/>
            <p:cNvSpPr>
              <a:spLocks noChangeArrowheads="1"/>
            </p:cNvSpPr>
            <p:nvPr/>
          </p:nvSpPr>
          <p:spPr bwMode="auto">
            <a:xfrm>
              <a:off x="2056491" y="8678198"/>
              <a:ext cx="9178" cy="118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53" name="Freeform 405"/>
            <p:cNvSpPr>
              <a:spLocks/>
            </p:cNvSpPr>
            <p:nvPr/>
          </p:nvSpPr>
          <p:spPr bwMode="auto">
            <a:xfrm>
              <a:off x="1969964" y="8549718"/>
              <a:ext cx="10488" cy="10488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54" name="Freeform 407"/>
            <p:cNvSpPr>
              <a:spLocks/>
            </p:cNvSpPr>
            <p:nvPr/>
          </p:nvSpPr>
          <p:spPr bwMode="auto">
            <a:xfrm>
              <a:off x="1992252" y="8653289"/>
              <a:ext cx="10488" cy="19666"/>
            </a:xfrm>
            <a:custGeom>
              <a:avLst/>
              <a:gdLst>
                <a:gd name="T0" fmla="*/ 0 w 8"/>
                <a:gd name="T1" fmla="*/ 11 h 15"/>
                <a:gd name="T2" fmla="*/ 8 w 8"/>
                <a:gd name="T3" fmla="*/ 15 h 15"/>
                <a:gd name="T4" fmla="*/ 8 w 8"/>
                <a:gd name="T5" fmla="*/ 0 h 15"/>
                <a:gd name="T6" fmla="*/ 0 w 8"/>
                <a:gd name="T7" fmla="*/ 0 h 15"/>
                <a:gd name="T8" fmla="*/ 0 w 8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0" y="11"/>
                  </a:moveTo>
                  <a:lnTo>
                    <a:pt x="8" y="1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55" name="Freeform 408"/>
            <p:cNvSpPr>
              <a:spLocks/>
            </p:cNvSpPr>
            <p:nvPr/>
          </p:nvSpPr>
          <p:spPr bwMode="auto">
            <a:xfrm>
              <a:off x="1989630" y="8543163"/>
              <a:ext cx="17044" cy="9178"/>
            </a:xfrm>
            <a:custGeom>
              <a:avLst/>
              <a:gdLst>
                <a:gd name="T0" fmla="*/ 0 w 13"/>
                <a:gd name="T1" fmla="*/ 7 h 7"/>
                <a:gd name="T2" fmla="*/ 13 w 13"/>
                <a:gd name="T3" fmla="*/ 7 h 7"/>
                <a:gd name="T4" fmla="*/ 0 w 13"/>
                <a:gd name="T5" fmla="*/ 0 h 7"/>
                <a:gd name="T6" fmla="*/ 0 w 1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0" y="7"/>
                  </a:moveTo>
                  <a:lnTo>
                    <a:pt x="13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56" name="Freeform 409"/>
            <p:cNvSpPr>
              <a:spLocks/>
            </p:cNvSpPr>
            <p:nvPr/>
          </p:nvSpPr>
          <p:spPr bwMode="auto">
            <a:xfrm>
              <a:off x="1862460" y="8130189"/>
              <a:ext cx="10488" cy="11800"/>
            </a:xfrm>
            <a:custGeom>
              <a:avLst/>
              <a:gdLst>
                <a:gd name="T0" fmla="*/ 8 w 8"/>
                <a:gd name="T1" fmla="*/ 3 h 9"/>
                <a:gd name="T2" fmla="*/ 0 w 8"/>
                <a:gd name="T3" fmla="*/ 0 h 9"/>
                <a:gd name="T4" fmla="*/ 0 w 8"/>
                <a:gd name="T5" fmla="*/ 9 h 9"/>
                <a:gd name="T6" fmla="*/ 8 w 8"/>
                <a:gd name="T7" fmla="*/ 9 h 9"/>
                <a:gd name="T8" fmla="*/ 8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8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57" name="Freeform 410"/>
            <p:cNvSpPr>
              <a:spLocks/>
            </p:cNvSpPr>
            <p:nvPr/>
          </p:nvSpPr>
          <p:spPr bwMode="auto">
            <a:xfrm>
              <a:off x="1794287" y="8100036"/>
              <a:ext cx="95705" cy="68173"/>
            </a:xfrm>
            <a:custGeom>
              <a:avLst/>
              <a:gdLst>
                <a:gd name="T0" fmla="*/ 47 w 73"/>
                <a:gd name="T1" fmla="*/ 49 h 52"/>
                <a:gd name="T2" fmla="*/ 58 w 73"/>
                <a:gd name="T3" fmla="*/ 49 h 52"/>
                <a:gd name="T4" fmla="*/ 65 w 73"/>
                <a:gd name="T5" fmla="*/ 52 h 52"/>
                <a:gd name="T6" fmla="*/ 73 w 73"/>
                <a:gd name="T7" fmla="*/ 52 h 52"/>
                <a:gd name="T8" fmla="*/ 65 w 73"/>
                <a:gd name="T9" fmla="*/ 41 h 52"/>
                <a:gd name="T10" fmla="*/ 65 w 73"/>
                <a:gd name="T11" fmla="*/ 39 h 52"/>
                <a:gd name="T12" fmla="*/ 60 w 73"/>
                <a:gd name="T13" fmla="*/ 34 h 52"/>
                <a:gd name="T14" fmla="*/ 54 w 73"/>
                <a:gd name="T15" fmla="*/ 34 h 52"/>
                <a:gd name="T16" fmla="*/ 54 w 73"/>
                <a:gd name="T17" fmla="*/ 36 h 52"/>
                <a:gd name="T18" fmla="*/ 52 w 73"/>
                <a:gd name="T19" fmla="*/ 38 h 52"/>
                <a:gd name="T20" fmla="*/ 49 w 73"/>
                <a:gd name="T21" fmla="*/ 28 h 52"/>
                <a:gd name="T22" fmla="*/ 43 w 73"/>
                <a:gd name="T23" fmla="*/ 23 h 52"/>
                <a:gd name="T24" fmla="*/ 32 w 73"/>
                <a:gd name="T25" fmla="*/ 15 h 52"/>
                <a:gd name="T26" fmla="*/ 21 w 73"/>
                <a:gd name="T27" fmla="*/ 13 h 52"/>
                <a:gd name="T28" fmla="*/ 11 w 73"/>
                <a:gd name="T29" fmla="*/ 10 h 52"/>
                <a:gd name="T30" fmla="*/ 0 w 73"/>
                <a:gd name="T31" fmla="*/ 0 h 52"/>
                <a:gd name="T32" fmla="*/ 9 w 73"/>
                <a:gd name="T33" fmla="*/ 17 h 52"/>
                <a:gd name="T34" fmla="*/ 9 w 73"/>
                <a:gd name="T35" fmla="*/ 21 h 52"/>
                <a:gd name="T36" fmla="*/ 11 w 73"/>
                <a:gd name="T37" fmla="*/ 26 h 52"/>
                <a:gd name="T38" fmla="*/ 17 w 73"/>
                <a:gd name="T39" fmla="*/ 28 h 52"/>
                <a:gd name="T40" fmla="*/ 21 w 73"/>
                <a:gd name="T41" fmla="*/ 28 h 52"/>
                <a:gd name="T42" fmla="*/ 24 w 73"/>
                <a:gd name="T43" fmla="*/ 30 h 52"/>
                <a:gd name="T44" fmla="*/ 26 w 73"/>
                <a:gd name="T45" fmla="*/ 30 h 52"/>
                <a:gd name="T46" fmla="*/ 22 w 73"/>
                <a:gd name="T47" fmla="*/ 36 h 52"/>
                <a:gd name="T48" fmla="*/ 37 w 73"/>
                <a:gd name="T49" fmla="*/ 36 h 52"/>
                <a:gd name="T50" fmla="*/ 37 w 73"/>
                <a:gd name="T51" fmla="*/ 39 h 52"/>
                <a:gd name="T52" fmla="*/ 41 w 73"/>
                <a:gd name="T53" fmla="*/ 43 h 52"/>
                <a:gd name="T54" fmla="*/ 47 w 73"/>
                <a:gd name="T55" fmla="*/ 41 h 52"/>
                <a:gd name="T56" fmla="*/ 49 w 73"/>
                <a:gd name="T57" fmla="*/ 41 h 52"/>
                <a:gd name="T58" fmla="*/ 47 w 73"/>
                <a:gd name="T59" fmla="*/ 43 h 52"/>
                <a:gd name="T60" fmla="*/ 47 w 73"/>
                <a:gd name="T61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52">
                  <a:moveTo>
                    <a:pt x="47" y="49"/>
                  </a:moveTo>
                  <a:lnTo>
                    <a:pt x="58" y="49"/>
                  </a:lnTo>
                  <a:lnTo>
                    <a:pt x="65" y="52"/>
                  </a:lnTo>
                  <a:lnTo>
                    <a:pt x="73" y="52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0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49" y="28"/>
                  </a:lnTo>
                  <a:lnTo>
                    <a:pt x="43" y="23"/>
                  </a:lnTo>
                  <a:lnTo>
                    <a:pt x="32" y="15"/>
                  </a:lnTo>
                  <a:lnTo>
                    <a:pt x="21" y="13"/>
                  </a:lnTo>
                  <a:lnTo>
                    <a:pt x="11" y="10"/>
                  </a:lnTo>
                  <a:lnTo>
                    <a:pt x="0" y="0"/>
                  </a:lnTo>
                  <a:lnTo>
                    <a:pt x="9" y="17"/>
                  </a:lnTo>
                  <a:lnTo>
                    <a:pt x="9" y="21"/>
                  </a:lnTo>
                  <a:lnTo>
                    <a:pt x="11" y="26"/>
                  </a:lnTo>
                  <a:lnTo>
                    <a:pt x="17" y="28"/>
                  </a:lnTo>
                  <a:lnTo>
                    <a:pt x="21" y="28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2" y="36"/>
                  </a:lnTo>
                  <a:lnTo>
                    <a:pt x="37" y="36"/>
                  </a:lnTo>
                  <a:lnTo>
                    <a:pt x="37" y="39"/>
                  </a:lnTo>
                  <a:lnTo>
                    <a:pt x="41" y="43"/>
                  </a:lnTo>
                  <a:lnTo>
                    <a:pt x="47" y="41"/>
                  </a:lnTo>
                  <a:lnTo>
                    <a:pt x="49" y="41"/>
                  </a:lnTo>
                  <a:lnTo>
                    <a:pt x="47" y="43"/>
                  </a:lnTo>
                  <a:lnTo>
                    <a:pt x="47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58" name="Freeform 412"/>
            <p:cNvSpPr>
              <a:spLocks/>
            </p:cNvSpPr>
            <p:nvPr/>
          </p:nvSpPr>
          <p:spPr bwMode="auto">
            <a:xfrm>
              <a:off x="2068291" y="8932537"/>
              <a:ext cx="11800" cy="6556"/>
            </a:xfrm>
            <a:custGeom>
              <a:avLst/>
              <a:gdLst>
                <a:gd name="T0" fmla="*/ 0 w 9"/>
                <a:gd name="T1" fmla="*/ 5 h 5"/>
                <a:gd name="T2" fmla="*/ 4 w 9"/>
                <a:gd name="T3" fmla="*/ 5 h 5"/>
                <a:gd name="T4" fmla="*/ 9 w 9"/>
                <a:gd name="T5" fmla="*/ 0 h 5"/>
                <a:gd name="T6" fmla="*/ 0 w 9"/>
                <a:gd name="T7" fmla="*/ 0 h 5"/>
                <a:gd name="T8" fmla="*/ 0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4" y="5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59" name="Freeform 415"/>
            <p:cNvSpPr>
              <a:spLocks/>
            </p:cNvSpPr>
            <p:nvPr/>
          </p:nvSpPr>
          <p:spPr bwMode="auto">
            <a:xfrm>
              <a:off x="1056178" y="8012197"/>
              <a:ext cx="9178" cy="17044"/>
            </a:xfrm>
            <a:custGeom>
              <a:avLst/>
              <a:gdLst>
                <a:gd name="T0" fmla="*/ 7 w 7"/>
                <a:gd name="T1" fmla="*/ 13 h 13"/>
                <a:gd name="T2" fmla="*/ 7 w 7"/>
                <a:gd name="T3" fmla="*/ 0 h 13"/>
                <a:gd name="T4" fmla="*/ 0 w 7"/>
                <a:gd name="T5" fmla="*/ 0 h 13"/>
                <a:gd name="T6" fmla="*/ 7 w 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3">
                  <a:moveTo>
                    <a:pt x="7" y="1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60" name="Freeform 417"/>
            <p:cNvSpPr>
              <a:spLocks/>
            </p:cNvSpPr>
            <p:nvPr/>
          </p:nvSpPr>
          <p:spPr bwMode="auto">
            <a:xfrm>
              <a:off x="1014226" y="7975488"/>
              <a:ext cx="98327" cy="48508"/>
            </a:xfrm>
            <a:custGeom>
              <a:avLst/>
              <a:gdLst>
                <a:gd name="T0" fmla="*/ 65 w 75"/>
                <a:gd name="T1" fmla="*/ 17 h 37"/>
                <a:gd name="T2" fmla="*/ 69 w 75"/>
                <a:gd name="T3" fmla="*/ 19 h 37"/>
                <a:gd name="T4" fmla="*/ 75 w 75"/>
                <a:gd name="T5" fmla="*/ 19 h 37"/>
                <a:gd name="T6" fmla="*/ 75 w 75"/>
                <a:gd name="T7" fmla="*/ 13 h 37"/>
                <a:gd name="T8" fmla="*/ 73 w 75"/>
                <a:gd name="T9" fmla="*/ 9 h 37"/>
                <a:gd name="T10" fmla="*/ 73 w 75"/>
                <a:gd name="T11" fmla="*/ 8 h 37"/>
                <a:gd name="T12" fmla="*/ 75 w 75"/>
                <a:gd name="T13" fmla="*/ 6 h 37"/>
                <a:gd name="T14" fmla="*/ 75 w 75"/>
                <a:gd name="T15" fmla="*/ 2 h 37"/>
                <a:gd name="T16" fmla="*/ 71 w 75"/>
                <a:gd name="T17" fmla="*/ 2 h 37"/>
                <a:gd name="T18" fmla="*/ 67 w 75"/>
                <a:gd name="T19" fmla="*/ 0 h 37"/>
                <a:gd name="T20" fmla="*/ 58 w 75"/>
                <a:gd name="T21" fmla="*/ 0 h 37"/>
                <a:gd name="T22" fmla="*/ 52 w 75"/>
                <a:gd name="T23" fmla="*/ 2 h 37"/>
                <a:gd name="T24" fmla="*/ 45 w 75"/>
                <a:gd name="T25" fmla="*/ 6 h 37"/>
                <a:gd name="T26" fmla="*/ 39 w 75"/>
                <a:gd name="T27" fmla="*/ 9 h 37"/>
                <a:gd name="T28" fmla="*/ 35 w 75"/>
                <a:gd name="T29" fmla="*/ 11 h 37"/>
                <a:gd name="T30" fmla="*/ 32 w 75"/>
                <a:gd name="T31" fmla="*/ 15 h 37"/>
                <a:gd name="T32" fmla="*/ 30 w 75"/>
                <a:gd name="T33" fmla="*/ 15 h 37"/>
                <a:gd name="T34" fmla="*/ 24 w 75"/>
                <a:gd name="T35" fmla="*/ 17 h 37"/>
                <a:gd name="T36" fmla="*/ 19 w 75"/>
                <a:gd name="T37" fmla="*/ 21 h 37"/>
                <a:gd name="T38" fmla="*/ 15 w 75"/>
                <a:gd name="T39" fmla="*/ 22 h 37"/>
                <a:gd name="T40" fmla="*/ 0 w 75"/>
                <a:gd name="T41" fmla="*/ 37 h 37"/>
                <a:gd name="T42" fmla="*/ 17 w 75"/>
                <a:gd name="T43" fmla="*/ 28 h 37"/>
                <a:gd name="T44" fmla="*/ 26 w 75"/>
                <a:gd name="T45" fmla="*/ 26 h 37"/>
                <a:gd name="T46" fmla="*/ 32 w 75"/>
                <a:gd name="T47" fmla="*/ 24 h 37"/>
                <a:gd name="T48" fmla="*/ 39 w 75"/>
                <a:gd name="T49" fmla="*/ 24 h 37"/>
                <a:gd name="T50" fmla="*/ 45 w 75"/>
                <a:gd name="T51" fmla="*/ 22 h 37"/>
                <a:gd name="T52" fmla="*/ 49 w 75"/>
                <a:gd name="T53" fmla="*/ 22 h 37"/>
                <a:gd name="T54" fmla="*/ 50 w 75"/>
                <a:gd name="T55" fmla="*/ 19 h 37"/>
                <a:gd name="T56" fmla="*/ 52 w 75"/>
                <a:gd name="T57" fmla="*/ 15 h 37"/>
                <a:gd name="T58" fmla="*/ 52 w 75"/>
                <a:gd name="T59" fmla="*/ 15 h 37"/>
                <a:gd name="T60" fmla="*/ 58 w 75"/>
                <a:gd name="T61" fmla="*/ 15 h 37"/>
                <a:gd name="T62" fmla="*/ 62 w 75"/>
                <a:gd name="T63" fmla="*/ 17 h 37"/>
                <a:gd name="T64" fmla="*/ 65 w 75"/>
                <a:gd name="T65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37">
                  <a:moveTo>
                    <a:pt x="65" y="17"/>
                  </a:moveTo>
                  <a:lnTo>
                    <a:pt x="69" y="19"/>
                  </a:lnTo>
                  <a:lnTo>
                    <a:pt x="75" y="19"/>
                  </a:lnTo>
                  <a:lnTo>
                    <a:pt x="75" y="13"/>
                  </a:lnTo>
                  <a:lnTo>
                    <a:pt x="73" y="9"/>
                  </a:lnTo>
                  <a:lnTo>
                    <a:pt x="73" y="8"/>
                  </a:lnTo>
                  <a:lnTo>
                    <a:pt x="75" y="6"/>
                  </a:lnTo>
                  <a:lnTo>
                    <a:pt x="75" y="2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5" y="11"/>
                  </a:lnTo>
                  <a:lnTo>
                    <a:pt x="32" y="15"/>
                  </a:lnTo>
                  <a:lnTo>
                    <a:pt x="30" y="15"/>
                  </a:lnTo>
                  <a:lnTo>
                    <a:pt x="24" y="17"/>
                  </a:lnTo>
                  <a:lnTo>
                    <a:pt x="19" y="21"/>
                  </a:lnTo>
                  <a:lnTo>
                    <a:pt x="15" y="22"/>
                  </a:lnTo>
                  <a:lnTo>
                    <a:pt x="0" y="37"/>
                  </a:lnTo>
                  <a:lnTo>
                    <a:pt x="17" y="28"/>
                  </a:lnTo>
                  <a:lnTo>
                    <a:pt x="26" y="26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45" y="22"/>
                  </a:lnTo>
                  <a:lnTo>
                    <a:pt x="49" y="22"/>
                  </a:lnTo>
                  <a:lnTo>
                    <a:pt x="50" y="19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8" y="15"/>
                  </a:lnTo>
                  <a:lnTo>
                    <a:pt x="62" y="17"/>
                  </a:lnTo>
                  <a:lnTo>
                    <a:pt x="6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61" name="Freeform 421"/>
            <p:cNvSpPr>
              <a:spLocks/>
            </p:cNvSpPr>
            <p:nvPr/>
          </p:nvSpPr>
          <p:spPr bwMode="auto">
            <a:xfrm>
              <a:off x="1121730" y="7985976"/>
              <a:ext cx="14422" cy="18354"/>
            </a:xfrm>
            <a:custGeom>
              <a:avLst/>
              <a:gdLst>
                <a:gd name="T0" fmla="*/ 0 w 11"/>
                <a:gd name="T1" fmla="*/ 3 h 14"/>
                <a:gd name="T2" fmla="*/ 0 w 11"/>
                <a:gd name="T3" fmla="*/ 13 h 14"/>
                <a:gd name="T4" fmla="*/ 6 w 11"/>
                <a:gd name="T5" fmla="*/ 14 h 14"/>
                <a:gd name="T6" fmla="*/ 9 w 11"/>
                <a:gd name="T7" fmla="*/ 14 h 14"/>
                <a:gd name="T8" fmla="*/ 11 w 11"/>
                <a:gd name="T9" fmla="*/ 5 h 14"/>
                <a:gd name="T10" fmla="*/ 11 w 11"/>
                <a:gd name="T11" fmla="*/ 0 h 14"/>
                <a:gd name="T12" fmla="*/ 6 w 11"/>
                <a:gd name="T13" fmla="*/ 3 h 14"/>
                <a:gd name="T14" fmla="*/ 0 w 11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lnTo>
                    <a:pt x="0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62" name="Freeform 442"/>
            <p:cNvSpPr>
              <a:spLocks/>
            </p:cNvSpPr>
            <p:nvPr/>
          </p:nvSpPr>
          <p:spPr bwMode="auto">
            <a:xfrm>
              <a:off x="1376069" y="7865362"/>
              <a:ext cx="22288" cy="14422"/>
            </a:xfrm>
            <a:custGeom>
              <a:avLst/>
              <a:gdLst>
                <a:gd name="T0" fmla="*/ 17 w 17"/>
                <a:gd name="T1" fmla="*/ 0 h 11"/>
                <a:gd name="T2" fmla="*/ 8 w 17"/>
                <a:gd name="T3" fmla="*/ 0 h 11"/>
                <a:gd name="T4" fmla="*/ 8 w 17"/>
                <a:gd name="T5" fmla="*/ 2 h 11"/>
                <a:gd name="T6" fmla="*/ 4 w 17"/>
                <a:gd name="T7" fmla="*/ 4 h 11"/>
                <a:gd name="T8" fmla="*/ 4 w 17"/>
                <a:gd name="T9" fmla="*/ 8 h 11"/>
                <a:gd name="T10" fmla="*/ 0 w 17"/>
                <a:gd name="T11" fmla="*/ 11 h 11"/>
                <a:gd name="T12" fmla="*/ 6 w 17"/>
                <a:gd name="T13" fmla="*/ 11 h 11"/>
                <a:gd name="T14" fmla="*/ 17 w 17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63" name="Freeform 453"/>
            <p:cNvSpPr>
              <a:spLocks/>
            </p:cNvSpPr>
            <p:nvPr/>
          </p:nvSpPr>
          <p:spPr bwMode="auto">
            <a:xfrm>
              <a:off x="1268565" y="7904692"/>
              <a:ext cx="19666" cy="9178"/>
            </a:xfrm>
            <a:custGeom>
              <a:avLst/>
              <a:gdLst>
                <a:gd name="T0" fmla="*/ 15 w 15"/>
                <a:gd name="T1" fmla="*/ 0 h 7"/>
                <a:gd name="T2" fmla="*/ 6 w 15"/>
                <a:gd name="T3" fmla="*/ 0 h 7"/>
                <a:gd name="T4" fmla="*/ 0 w 15"/>
                <a:gd name="T5" fmla="*/ 4 h 7"/>
                <a:gd name="T6" fmla="*/ 7 w 15"/>
                <a:gd name="T7" fmla="*/ 7 h 7"/>
                <a:gd name="T8" fmla="*/ 15 w 1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7" y="7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64" name="Freeform 455"/>
            <p:cNvSpPr>
              <a:spLocks/>
            </p:cNvSpPr>
            <p:nvPr/>
          </p:nvSpPr>
          <p:spPr bwMode="auto">
            <a:xfrm>
              <a:off x="1226612" y="7912559"/>
              <a:ext cx="66863" cy="38020"/>
            </a:xfrm>
            <a:custGeom>
              <a:avLst/>
              <a:gdLst>
                <a:gd name="T0" fmla="*/ 43 w 51"/>
                <a:gd name="T1" fmla="*/ 0 h 29"/>
                <a:gd name="T2" fmla="*/ 39 w 51"/>
                <a:gd name="T3" fmla="*/ 1 h 29"/>
                <a:gd name="T4" fmla="*/ 34 w 51"/>
                <a:gd name="T5" fmla="*/ 7 h 29"/>
                <a:gd name="T6" fmla="*/ 28 w 51"/>
                <a:gd name="T7" fmla="*/ 9 h 29"/>
                <a:gd name="T8" fmla="*/ 28 w 51"/>
                <a:gd name="T9" fmla="*/ 7 h 29"/>
                <a:gd name="T10" fmla="*/ 23 w 51"/>
                <a:gd name="T11" fmla="*/ 7 h 29"/>
                <a:gd name="T12" fmla="*/ 17 w 51"/>
                <a:gd name="T13" fmla="*/ 9 h 29"/>
                <a:gd name="T14" fmla="*/ 12 w 51"/>
                <a:gd name="T15" fmla="*/ 13 h 29"/>
                <a:gd name="T16" fmla="*/ 12 w 51"/>
                <a:gd name="T17" fmla="*/ 14 h 29"/>
                <a:gd name="T18" fmla="*/ 10 w 51"/>
                <a:gd name="T19" fmla="*/ 14 h 29"/>
                <a:gd name="T20" fmla="*/ 0 w 51"/>
                <a:gd name="T21" fmla="*/ 24 h 29"/>
                <a:gd name="T22" fmla="*/ 12 w 51"/>
                <a:gd name="T23" fmla="*/ 24 h 29"/>
                <a:gd name="T24" fmla="*/ 23 w 51"/>
                <a:gd name="T25" fmla="*/ 28 h 29"/>
                <a:gd name="T26" fmla="*/ 25 w 51"/>
                <a:gd name="T27" fmla="*/ 28 h 29"/>
                <a:gd name="T28" fmla="*/ 26 w 51"/>
                <a:gd name="T29" fmla="*/ 29 h 29"/>
                <a:gd name="T30" fmla="*/ 30 w 51"/>
                <a:gd name="T31" fmla="*/ 29 h 29"/>
                <a:gd name="T32" fmla="*/ 34 w 51"/>
                <a:gd name="T33" fmla="*/ 26 h 29"/>
                <a:gd name="T34" fmla="*/ 34 w 51"/>
                <a:gd name="T35" fmla="*/ 22 h 29"/>
                <a:gd name="T36" fmla="*/ 34 w 51"/>
                <a:gd name="T37" fmla="*/ 22 h 29"/>
                <a:gd name="T38" fmla="*/ 36 w 51"/>
                <a:gd name="T39" fmla="*/ 22 h 29"/>
                <a:gd name="T40" fmla="*/ 41 w 51"/>
                <a:gd name="T41" fmla="*/ 20 h 29"/>
                <a:gd name="T42" fmla="*/ 41 w 51"/>
                <a:gd name="T43" fmla="*/ 14 h 29"/>
                <a:gd name="T44" fmla="*/ 38 w 51"/>
                <a:gd name="T45" fmla="*/ 14 h 29"/>
                <a:gd name="T46" fmla="*/ 36 w 51"/>
                <a:gd name="T47" fmla="*/ 13 h 29"/>
                <a:gd name="T48" fmla="*/ 41 w 51"/>
                <a:gd name="T49" fmla="*/ 9 h 29"/>
                <a:gd name="T50" fmla="*/ 47 w 51"/>
                <a:gd name="T51" fmla="*/ 5 h 29"/>
                <a:gd name="T52" fmla="*/ 51 w 51"/>
                <a:gd name="T53" fmla="*/ 0 h 29"/>
                <a:gd name="T54" fmla="*/ 43 w 51"/>
                <a:gd name="T5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" h="29">
                  <a:moveTo>
                    <a:pt x="43" y="0"/>
                  </a:moveTo>
                  <a:lnTo>
                    <a:pt x="39" y="1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3" y="7"/>
                  </a:lnTo>
                  <a:lnTo>
                    <a:pt x="17" y="9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6" y="29"/>
                  </a:lnTo>
                  <a:lnTo>
                    <a:pt x="30" y="29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41" y="20"/>
                  </a:lnTo>
                  <a:lnTo>
                    <a:pt x="41" y="14"/>
                  </a:lnTo>
                  <a:lnTo>
                    <a:pt x="38" y="14"/>
                  </a:lnTo>
                  <a:lnTo>
                    <a:pt x="36" y="13"/>
                  </a:lnTo>
                  <a:lnTo>
                    <a:pt x="41" y="9"/>
                  </a:lnTo>
                  <a:lnTo>
                    <a:pt x="47" y="5"/>
                  </a:lnTo>
                  <a:lnTo>
                    <a:pt x="51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65" name="Freeform 460"/>
            <p:cNvSpPr>
              <a:spLocks/>
            </p:cNvSpPr>
            <p:nvPr/>
          </p:nvSpPr>
          <p:spPr bwMode="auto">
            <a:xfrm>
              <a:off x="1231856" y="7955823"/>
              <a:ext cx="19666" cy="11800"/>
            </a:xfrm>
            <a:custGeom>
              <a:avLst/>
              <a:gdLst>
                <a:gd name="T0" fmla="*/ 15 w 15"/>
                <a:gd name="T1" fmla="*/ 8 h 9"/>
                <a:gd name="T2" fmla="*/ 15 w 15"/>
                <a:gd name="T3" fmla="*/ 2 h 9"/>
                <a:gd name="T4" fmla="*/ 9 w 15"/>
                <a:gd name="T5" fmla="*/ 0 h 9"/>
                <a:gd name="T6" fmla="*/ 6 w 15"/>
                <a:gd name="T7" fmla="*/ 0 h 9"/>
                <a:gd name="T8" fmla="*/ 0 w 15"/>
                <a:gd name="T9" fmla="*/ 6 h 9"/>
                <a:gd name="T10" fmla="*/ 4 w 15"/>
                <a:gd name="T11" fmla="*/ 9 h 9"/>
                <a:gd name="T12" fmla="*/ 8 w 15"/>
                <a:gd name="T13" fmla="*/ 8 h 9"/>
                <a:gd name="T14" fmla="*/ 15 w 15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9">
                  <a:moveTo>
                    <a:pt x="15" y="8"/>
                  </a:moveTo>
                  <a:lnTo>
                    <a:pt x="15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4" y="9"/>
                  </a:lnTo>
                  <a:lnTo>
                    <a:pt x="8" y="8"/>
                  </a:ln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66" name="Freeform 462"/>
            <p:cNvSpPr>
              <a:spLocks/>
            </p:cNvSpPr>
            <p:nvPr/>
          </p:nvSpPr>
          <p:spPr bwMode="auto">
            <a:xfrm>
              <a:off x="1205635" y="7970244"/>
              <a:ext cx="9178" cy="15732"/>
            </a:xfrm>
            <a:custGeom>
              <a:avLst/>
              <a:gdLst>
                <a:gd name="T0" fmla="*/ 7 w 7"/>
                <a:gd name="T1" fmla="*/ 6 h 12"/>
                <a:gd name="T2" fmla="*/ 3 w 7"/>
                <a:gd name="T3" fmla="*/ 0 h 12"/>
                <a:gd name="T4" fmla="*/ 0 w 7"/>
                <a:gd name="T5" fmla="*/ 6 h 12"/>
                <a:gd name="T6" fmla="*/ 0 w 7"/>
                <a:gd name="T7" fmla="*/ 12 h 12"/>
                <a:gd name="T8" fmla="*/ 3 w 7"/>
                <a:gd name="T9" fmla="*/ 12 h 12"/>
                <a:gd name="T10" fmla="*/ 7 w 7"/>
                <a:gd name="T11" fmla="*/ 8 h 12"/>
                <a:gd name="T12" fmla="*/ 7 w 7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7" y="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8"/>
                  </a:ln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67" name="Rectangle 463"/>
            <p:cNvSpPr>
              <a:spLocks noChangeArrowheads="1"/>
            </p:cNvSpPr>
            <p:nvPr/>
          </p:nvSpPr>
          <p:spPr bwMode="auto">
            <a:xfrm>
              <a:off x="7059371" y="9061018"/>
              <a:ext cx="9178" cy="786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68" name="Freeform 464"/>
            <p:cNvSpPr>
              <a:spLocks/>
            </p:cNvSpPr>
            <p:nvPr/>
          </p:nvSpPr>
          <p:spPr bwMode="auto">
            <a:xfrm>
              <a:off x="6966288" y="9114771"/>
              <a:ext cx="64241" cy="100949"/>
            </a:xfrm>
            <a:custGeom>
              <a:avLst/>
              <a:gdLst>
                <a:gd name="T0" fmla="*/ 24 w 49"/>
                <a:gd name="T1" fmla="*/ 27 h 77"/>
                <a:gd name="T2" fmla="*/ 24 w 49"/>
                <a:gd name="T3" fmla="*/ 30 h 77"/>
                <a:gd name="T4" fmla="*/ 11 w 49"/>
                <a:gd name="T5" fmla="*/ 42 h 77"/>
                <a:gd name="T6" fmla="*/ 4 w 49"/>
                <a:gd name="T7" fmla="*/ 51 h 77"/>
                <a:gd name="T8" fmla="*/ 0 w 49"/>
                <a:gd name="T9" fmla="*/ 62 h 77"/>
                <a:gd name="T10" fmla="*/ 0 w 49"/>
                <a:gd name="T11" fmla="*/ 77 h 77"/>
                <a:gd name="T12" fmla="*/ 6 w 49"/>
                <a:gd name="T13" fmla="*/ 60 h 77"/>
                <a:gd name="T14" fmla="*/ 9 w 49"/>
                <a:gd name="T15" fmla="*/ 55 h 77"/>
                <a:gd name="T16" fmla="*/ 13 w 49"/>
                <a:gd name="T17" fmla="*/ 51 h 77"/>
                <a:gd name="T18" fmla="*/ 17 w 49"/>
                <a:gd name="T19" fmla="*/ 49 h 77"/>
                <a:gd name="T20" fmla="*/ 23 w 49"/>
                <a:gd name="T21" fmla="*/ 45 h 77"/>
                <a:gd name="T22" fmla="*/ 28 w 49"/>
                <a:gd name="T23" fmla="*/ 36 h 77"/>
                <a:gd name="T24" fmla="*/ 32 w 49"/>
                <a:gd name="T25" fmla="*/ 28 h 77"/>
                <a:gd name="T26" fmla="*/ 32 w 49"/>
                <a:gd name="T27" fmla="*/ 27 h 77"/>
                <a:gd name="T28" fmla="*/ 34 w 49"/>
                <a:gd name="T29" fmla="*/ 25 h 77"/>
                <a:gd name="T30" fmla="*/ 36 w 49"/>
                <a:gd name="T31" fmla="*/ 23 h 77"/>
                <a:gd name="T32" fmla="*/ 39 w 49"/>
                <a:gd name="T33" fmla="*/ 21 h 77"/>
                <a:gd name="T34" fmla="*/ 49 w 49"/>
                <a:gd name="T35" fmla="*/ 17 h 77"/>
                <a:gd name="T36" fmla="*/ 49 w 49"/>
                <a:gd name="T37" fmla="*/ 14 h 77"/>
                <a:gd name="T38" fmla="*/ 43 w 49"/>
                <a:gd name="T39" fmla="*/ 6 h 77"/>
                <a:gd name="T40" fmla="*/ 41 w 49"/>
                <a:gd name="T41" fmla="*/ 0 h 77"/>
                <a:gd name="T42" fmla="*/ 36 w 49"/>
                <a:gd name="T43" fmla="*/ 0 h 77"/>
                <a:gd name="T44" fmla="*/ 36 w 49"/>
                <a:gd name="T45" fmla="*/ 15 h 77"/>
                <a:gd name="T46" fmla="*/ 34 w 49"/>
                <a:gd name="T47" fmla="*/ 17 h 77"/>
                <a:gd name="T48" fmla="*/ 32 w 49"/>
                <a:gd name="T49" fmla="*/ 17 h 77"/>
                <a:gd name="T50" fmla="*/ 26 w 49"/>
                <a:gd name="T51" fmla="*/ 19 h 77"/>
                <a:gd name="T52" fmla="*/ 24 w 49"/>
                <a:gd name="T53" fmla="*/ 2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77">
                  <a:moveTo>
                    <a:pt x="24" y="27"/>
                  </a:moveTo>
                  <a:lnTo>
                    <a:pt x="24" y="30"/>
                  </a:lnTo>
                  <a:lnTo>
                    <a:pt x="11" y="42"/>
                  </a:lnTo>
                  <a:lnTo>
                    <a:pt x="4" y="51"/>
                  </a:lnTo>
                  <a:lnTo>
                    <a:pt x="0" y="62"/>
                  </a:lnTo>
                  <a:lnTo>
                    <a:pt x="0" y="77"/>
                  </a:lnTo>
                  <a:lnTo>
                    <a:pt x="6" y="60"/>
                  </a:lnTo>
                  <a:lnTo>
                    <a:pt x="9" y="55"/>
                  </a:lnTo>
                  <a:lnTo>
                    <a:pt x="13" y="51"/>
                  </a:lnTo>
                  <a:lnTo>
                    <a:pt x="17" y="49"/>
                  </a:lnTo>
                  <a:lnTo>
                    <a:pt x="23" y="45"/>
                  </a:lnTo>
                  <a:lnTo>
                    <a:pt x="28" y="36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4" y="25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43" y="6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34" y="17"/>
                  </a:lnTo>
                  <a:lnTo>
                    <a:pt x="32" y="17"/>
                  </a:lnTo>
                  <a:lnTo>
                    <a:pt x="26" y="19"/>
                  </a:lnTo>
                  <a:lnTo>
                    <a:pt x="24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69" name="Freeform 465"/>
            <p:cNvSpPr>
              <a:spLocks/>
            </p:cNvSpPr>
            <p:nvPr/>
          </p:nvSpPr>
          <p:spPr bwMode="auto">
            <a:xfrm>
              <a:off x="7101324" y="8772592"/>
              <a:ext cx="23598" cy="17044"/>
            </a:xfrm>
            <a:custGeom>
              <a:avLst/>
              <a:gdLst>
                <a:gd name="T0" fmla="*/ 7 w 18"/>
                <a:gd name="T1" fmla="*/ 10 h 13"/>
                <a:gd name="T2" fmla="*/ 13 w 18"/>
                <a:gd name="T3" fmla="*/ 13 h 13"/>
                <a:gd name="T4" fmla="*/ 13 w 18"/>
                <a:gd name="T5" fmla="*/ 8 h 13"/>
                <a:gd name="T6" fmla="*/ 18 w 18"/>
                <a:gd name="T7" fmla="*/ 4 h 13"/>
                <a:gd name="T8" fmla="*/ 11 w 18"/>
                <a:gd name="T9" fmla="*/ 0 h 13"/>
                <a:gd name="T10" fmla="*/ 7 w 18"/>
                <a:gd name="T11" fmla="*/ 0 h 13"/>
                <a:gd name="T12" fmla="*/ 7 w 18"/>
                <a:gd name="T13" fmla="*/ 4 h 13"/>
                <a:gd name="T14" fmla="*/ 7 w 18"/>
                <a:gd name="T15" fmla="*/ 4 h 13"/>
                <a:gd name="T16" fmla="*/ 3 w 18"/>
                <a:gd name="T17" fmla="*/ 4 h 13"/>
                <a:gd name="T18" fmla="*/ 0 w 18"/>
                <a:gd name="T19" fmla="*/ 0 h 13"/>
                <a:gd name="T20" fmla="*/ 0 w 18"/>
                <a:gd name="T21" fmla="*/ 11 h 13"/>
                <a:gd name="T22" fmla="*/ 5 w 18"/>
                <a:gd name="T23" fmla="*/ 11 h 13"/>
                <a:gd name="T24" fmla="*/ 7 w 18"/>
                <a:gd name="T2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3">
                  <a:moveTo>
                    <a:pt x="7" y="10"/>
                  </a:moveTo>
                  <a:lnTo>
                    <a:pt x="13" y="13"/>
                  </a:lnTo>
                  <a:lnTo>
                    <a:pt x="13" y="8"/>
                  </a:lnTo>
                  <a:lnTo>
                    <a:pt x="18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7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70" name="Freeform 466"/>
            <p:cNvSpPr>
              <a:spLocks/>
            </p:cNvSpPr>
            <p:nvPr/>
          </p:nvSpPr>
          <p:spPr bwMode="auto">
            <a:xfrm>
              <a:off x="5547757" y="8252115"/>
              <a:ext cx="14422" cy="6556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0 h 5"/>
                <a:gd name="T4" fmla="*/ 0 w 11"/>
                <a:gd name="T5" fmla="*/ 5 h 5"/>
                <a:gd name="T6" fmla="*/ 6 w 11"/>
                <a:gd name="T7" fmla="*/ 5 h 5"/>
                <a:gd name="T8" fmla="*/ 11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71" name="Freeform 467"/>
            <p:cNvSpPr>
              <a:spLocks/>
            </p:cNvSpPr>
            <p:nvPr/>
          </p:nvSpPr>
          <p:spPr bwMode="auto">
            <a:xfrm>
              <a:off x="7005618" y="8800124"/>
              <a:ext cx="17044" cy="9178"/>
            </a:xfrm>
            <a:custGeom>
              <a:avLst/>
              <a:gdLst>
                <a:gd name="T0" fmla="*/ 4 w 13"/>
                <a:gd name="T1" fmla="*/ 4 h 7"/>
                <a:gd name="T2" fmla="*/ 0 w 13"/>
                <a:gd name="T3" fmla="*/ 7 h 7"/>
                <a:gd name="T4" fmla="*/ 9 w 13"/>
                <a:gd name="T5" fmla="*/ 7 h 7"/>
                <a:gd name="T6" fmla="*/ 9 w 13"/>
                <a:gd name="T7" fmla="*/ 4 h 7"/>
                <a:gd name="T8" fmla="*/ 13 w 13"/>
                <a:gd name="T9" fmla="*/ 0 h 7"/>
                <a:gd name="T10" fmla="*/ 4 w 13"/>
                <a:gd name="T11" fmla="*/ 0 h 7"/>
                <a:gd name="T12" fmla="*/ 4 w 13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4" y="4"/>
                  </a:moveTo>
                  <a:lnTo>
                    <a:pt x="0" y="7"/>
                  </a:lnTo>
                  <a:lnTo>
                    <a:pt x="9" y="7"/>
                  </a:lnTo>
                  <a:lnTo>
                    <a:pt x="9" y="4"/>
                  </a:lnTo>
                  <a:lnTo>
                    <a:pt x="13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72" name="Freeform 468"/>
            <p:cNvSpPr>
              <a:spLocks/>
            </p:cNvSpPr>
            <p:nvPr/>
          </p:nvSpPr>
          <p:spPr bwMode="auto">
            <a:xfrm>
              <a:off x="6983331" y="9213097"/>
              <a:ext cx="10488" cy="11800"/>
            </a:xfrm>
            <a:custGeom>
              <a:avLst/>
              <a:gdLst>
                <a:gd name="T0" fmla="*/ 0 w 8"/>
                <a:gd name="T1" fmla="*/ 9 h 9"/>
                <a:gd name="T2" fmla="*/ 6 w 8"/>
                <a:gd name="T3" fmla="*/ 9 h 9"/>
                <a:gd name="T4" fmla="*/ 6 w 8"/>
                <a:gd name="T5" fmla="*/ 8 h 9"/>
                <a:gd name="T6" fmla="*/ 8 w 8"/>
                <a:gd name="T7" fmla="*/ 8 h 9"/>
                <a:gd name="T8" fmla="*/ 8 w 8"/>
                <a:gd name="T9" fmla="*/ 0 h 9"/>
                <a:gd name="T10" fmla="*/ 0 w 8"/>
                <a:gd name="T11" fmla="*/ 4 h 9"/>
                <a:gd name="T12" fmla="*/ 0 w 8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lnTo>
                    <a:pt x="6" y="9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73" name="Freeform 469"/>
            <p:cNvSpPr>
              <a:spLocks/>
            </p:cNvSpPr>
            <p:nvPr/>
          </p:nvSpPr>
          <p:spPr bwMode="auto">
            <a:xfrm>
              <a:off x="7159009" y="8543163"/>
              <a:ext cx="18354" cy="14422"/>
            </a:xfrm>
            <a:custGeom>
              <a:avLst/>
              <a:gdLst>
                <a:gd name="T0" fmla="*/ 6 w 14"/>
                <a:gd name="T1" fmla="*/ 2 h 11"/>
                <a:gd name="T2" fmla="*/ 2 w 14"/>
                <a:gd name="T3" fmla="*/ 2 h 11"/>
                <a:gd name="T4" fmla="*/ 0 w 14"/>
                <a:gd name="T5" fmla="*/ 7 h 11"/>
                <a:gd name="T6" fmla="*/ 4 w 14"/>
                <a:gd name="T7" fmla="*/ 11 h 11"/>
                <a:gd name="T8" fmla="*/ 12 w 14"/>
                <a:gd name="T9" fmla="*/ 11 h 11"/>
                <a:gd name="T10" fmla="*/ 12 w 14"/>
                <a:gd name="T11" fmla="*/ 9 h 11"/>
                <a:gd name="T12" fmla="*/ 14 w 14"/>
                <a:gd name="T13" fmla="*/ 9 h 11"/>
                <a:gd name="T14" fmla="*/ 14 w 14"/>
                <a:gd name="T15" fmla="*/ 5 h 11"/>
                <a:gd name="T16" fmla="*/ 10 w 14"/>
                <a:gd name="T17" fmla="*/ 0 h 11"/>
                <a:gd name="T18" fmla="*/ 6 w 14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">
                  <a:moveTo>
                    <a:pt x="6" y="2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4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0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74" name="Freeform 470"/>
            <p:cNvSpPr>
              <a:spLocks noEditPoints="1"/>
            </p:cNvSpPr>
            <p:nvPr/>
          </p:nvSpPr>
          <p:spPr bwMode="auto">
            <a:xfrm>
              <a:off x="7059371" y="9078062"/>
              <a:ext cx="61619" cy="95705"/>
            </a:xfrm>
            <a:custGeom>
              <a:avLst/>
              <a:gdLst>
                <a:gd name="T0" fmla="*/ 4 w 47"/>
                <a:gd name="T1" fmla="*/ 0 h 73"/>
                <a:gd name="T2" fmla="*/ 4 w 47"/>
                <a:gd name="T3" fmla="*/ 12 h 73"/>
                <a:gd name="T4" fmla="*/ 2 w 47"/>
                <a:gd name="T5" fmla="*/ 21 h 73"/>
                <a:gd name="T6" fmla="*/ 4 w 47"/>
                <a:gd name="T7" fmla="*/ 27 h 73"/>
                <a:gd name="T8" fmla="*/ 0 w 47"/>
                <a:gd name="T9" fmla="*/ 30 h 73"/>
                <a:gd name="T10" fmla="*/ 4 w 47"/>
                <a:gd name="T11" fmla="*/ 42 h 73"/>
                <a:gd name="T12" fmla="*/ 6 w 47"/>
                <a:gd name="T13" fmla="*/ 51 h 73"/>
                <a:gd name="T14" fmla="*/ 9 w 47"/>
                <a:gd name="T15" fmla="*/ 45 h 73"/>
                <a:gd name="T16" fmla="*/ 13 w 47"/>
                <a:gd name="T17" fmla="*/ 51 h 73"/>
                <a:gd name="T18" fmla="*/ 19 w 47"/>
                <a:gd name="T19" fmla="*/ 47 h 73"/>
                <a:gd name="T20" fmla="*/ 17 w 47"/>
                <a:gd name="T21" fmla="*/ 53 h 73"/>
                <a:gd name="T22" fmla="*/ 17 w 47"/>
                <a:gd name="T23" fmla="*/ 55 h 73"/>
                <a:gd name="T24" fmla="*/ 9 w 47"/>
                <a:gd name="T25" fmla="*/ 51 h 73"/>
                <a:gd name="T26" fmla="*/ 11 w 47"/>
                <a:gd name="T27" fmla="*/ 62 h 73"/>
                <a:gd name="T28" fmla="*/ 13 w 47"/>
                <a:gd name="T29" fmla="*/ 68 h 73"/>
                <a:gd name="T30" fmla="*/ 17 w 47"/>
                <a:gd name="T31" fmla="*/ 70 h 73"/>
                <a:gd name="T32" fmla="*/ 28 w 47"/>
                <a:gd name="T33" fmla="*/ 73 h 73"/>
                <a:gd name="T34" fmla="*/ 22 w 47"/>
                <a:gd name="T35" fmla="*/ 66 h 73"/>
                <a:gd name="T36" fmla="*/ 24 w 47"/>
                <a:gd name="T37" fmla="*/ 60 h 73"/>
                <a:gd name="T38" fmla="*/ 30 w 47"/>
                <a:gd name="T39" fmla="*/ 70 h 73"/>
                <a:gd name="T40" fmla="*/ 28 w 47"/>
                <a:gd name="T41" fmla="*/ 60 h 73"/>
                <a:gd name="T42" fmla="*/ 34 w 47"/>
                <a:gd name="T43" fmla="*/ 53 h 73"/>
                <a:gd name="T44" fmla="*/ 39 w 47"/>
                <a:gd name="T45" fmla="*/ 53 h 73"/>
                <a:gd name="T46" fmla="*/ 34 w 47"/>
                <a:gd name="T47" fmla="*/ 62 h 73"/>
                <a:gd name="T48" fmla="*/ 41 w 47"/>
                <a:gd name="T49" fmla="*/ 66 h 73"/>
                <a:gd name="T50" fmla="*/ 47 w 47"/>
                <a:gd name="T51" fmla="*/ 64 h 73"/>
                <a:gd name="T52" fmla="*/ 43 w 47"/>
                <a:gd name="T53" fmla="*/ 51 h 73"/>
                <a:gd name="T54" fmla="*/ 39 w 47"/>
                <a:gd name="T55" fmla="*/ 47 h 73"/>
                <a:gd name="T56" fmla="*/ 37 w 47"/>
                <a:gd name="T57" fmla="*/ 36 h 73"/>
                <a:gd name="T58" fmla="*/ 32 w 47"/>
                <a:gd name="T59" fmla="*/ 42 h 73"/>
                <a:gd name="T60" fmla="*/ 24 w 47"/>
                <a:gd name="T61" fmla="*/ 36 h 73"/>
                <a:gd name="T62" fmla="*/ 30 w 47"/>
                <a:gd name="T63" fmla="*/ 23 h 73"/>
                <a:gd name="T64" fmla="*/ 19 w 47"/>
                <a:gd name="T65" fmla="*/ 25 h 73"/>
                <a:gd name="T66" fmla="*/ 9 w 47"/>
                <a:gd name="T67" fmla="*/ 17 h 73"/>
                <a:gd name="T68" fmla="*/ 7 w 47"/>
                <a:gd name="T69" fmla="*/ 8 h 73"/>
                <a:gd name="T70" fmla="*/ 11 w 47"/>
                <a:gd name="T71" fmla="*/ 8 h 73"/>
                <a:gd name="T72" fmla="*/ 19 w 47"/>
                <a:gd name="T73" fmla="*/ 6 h 73"/>
                <a:gd name="T74" fmla="*/ 11 w 47"/>
                <a:gd name="T75" fmla="*/ 4 h 73"/>
                <a:gd name="T76" fmla="*/ 21 w 47"/>
                <a:gd name="T77" fmla="*/ 40 h 73"/>
                <a:gd name="T78" fmla="*/ 22 w 47"/>
                <a:gd name="T79" fmla="*/ 38 h 73"/>
                <a:gd name="T80" fmla="*/ 32 w 47"/>
                <a:gd name="T81" fmla="*/ 43 h 73"/>
                <a:gd name="T82" fmla="*/ 30 w 47"/>
                <a:gd name="T83" fmla="*/ 51 h 73"/>
                <a:gd name="T84" fmla="*/ 26 w 47"/>
                <a:gd name="T85" fmla="*/ 55 h 73"/>
                <a:gd name="T86" fmla="*/ 24 w 47"/>
                <a:gd name="T87" fmla="*/ 60 h 73"/>
                <a:gd name="T88" fmla="*/ 26 w 47"/>
                <a:gd name="T89" fmla="*/ 49 h 73"/>
                <a:gd name="T90" fmla="*/ 30 w 47"/>
                <a:gd name="T91" fmla="*/ 45 h 73"/>
                <a:gd name="T92" fmla="*/ 32 w 47"/>
                <a:gd name="T93" fmla="*/ 43 h 73"/>
                <a:gd name="T94" fmla="*/ 22 w 47"/>
                <a:gd name="T95" fmla="*/ 36 h 73"/>
                <a:gd name="T96" fmla="*/ 22 w 47"/>
                <a:gd name="T97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" h="73">
                  <a:moveTo>
                    <a:pt x="7" y="0"/>
                  </a:moveTo>
                  <a:lnTo>
                    <a:pt x="4" y="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2" y="21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6" y="51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13" y="42"/>
                  </a:lnTo>
                  <a:lnTo>
                    <a:pt x="13" y="51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51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9" y="62"/>
                  </a:lnTo>
                  <a:lnTo>
                    <a:pt x="11" y="62"/>
                  </a:lnTo>
                  <a:lnTo>
                    <a:pt x="13" y="64"/>
                  </a:lnTo>
                  <a:lnTo>
                    <a:pt x="13" y="68"/>
                  </a:lnTo>
                  <a:lnTo>
                    <a:pt x="17" y="68"/>
                  </a:lnTo>
                  <a:lnTo>
                    <a:pt x="17" y="70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4" y="68"/>
                  </a:lnTo>
                  <a:lnTo>
                    <a:pt x="22" y="66"/>
                  </a:lnTo>
                  <a:lnTo>
                    <a:pt x="22" y="62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30" y="70"/>
                  </a:lnTo>
                  <a:lnTo>
                    <a:pt x="30" y="60"/>
                  </a:lnTo>
                  <a:lnTo>
                    <a:pt x="28" y="60"/>
                  </a:lnTo>
                  <a:lnTo>
                    <a:pt x="34" y="55"/>
                  </a:lnTo>
                  <a:lnTo>
                    <a:pt x="34" y="53"/>
                  </a:lnTo>
                  <a:lnTo>
                    <a:pt x="39" y="47"/>
                  </a:lnTo>
                  <a:lnTo>
                    <a:pt x="39" y="53"/>
                  </a:lnTo>
                  <a:lnTo>
                    <a:pt x="34" y="58"/>
                  </a:lnTo>
                  <a:lnTo>
                    <a:pt x="34" y="62"/>
                  </a:lnTo>
                  <a:lnTo>
                    <a:pt x="37" y="66"/>
                  </a:lnTo>
                  <a:lnTo>
                    <a:pt x="41" y="66"/>
                  </a:lnTo>
                  <a:lnTo>
                    <a:pt x="43" y="64"/>
                  </a:lnTo>
                  <a:lnTo>
                    <a:pt x="47" y="64"/>
                  </a:lnTo>
                  <a:lnTo>
                    <a:pt x="47" y="51"/>
                  </a:lnTo>
                  <a:lnTo>
                    <a:pt x="43" y="51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7" y="43"/>
                  </a:lnTo>
                  <a:lnTo>
                    <a:pt x="37" y="36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28"/>
                  </a:lnTo>
                  <a:lnTo>
                    <a:pt x="30" y="23"/>
                  </a:lnTo>
                  <a:lnTo>
                    <a:pt x="22" y="23"/>
                  </a:lnTo>
                  <a:lnTo>
                    <a:pt x="19" y="25"/>
                  </a:lnTo>
                  <a:lnTo>
                    <a:pt x="15" y="25"/>
                  </a:lnTo>
                  <a:lnTo>
                    <a:pt x="9" y="17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9" y="15"/>
                  </a:lnTo>
                  <a:lnTo>
                    <a:pt x="19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7" y="0"/>
                  </a:lnTo>
                  <a:close/>
                  <a:moveTo>
                    <a:pt x="21" y="40"/>
                  </a:moveTo>
                  <a:lnTo>
                    <a:pt x="21" y="38"/>
                  </a:lnTo>
                  <a:lnTo>
                    <a:pt x="22" y="38"/>
                  </a:lnTo>
                  <a:lnTo>
                    <a:pt x="21" y="40"/>
                  </a:lnTo>
                  <a:close/>
                  <a:moveTo>
                    <a:pt x="32" y="43"/>
                  </a:moveTo>
                  <a:lnTo>
                    <a:pt x="30" y="45"/>
                  </a:lnTo>
                  <a:lnTo>
                    <a:pt x="30" y="51"/>
                  </a:lnTo>
                  <a:lnTo>
                    <a:pt x="28" y="51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55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30" y="45"/>
                  </a:lnTo>
                  <a:lnTo>
                    <a:pt x="32" y="42"/>
                  </a:lnTo>
                  <a:lnTo>
                    <a:pt x="32" y="43"/>
                  </a:lnTo>
                  <a:close/>
                  <a:moveTo>
                    <a:pt x="22" y="38"/>
                  </a:moveTo>
                  <a:lnTo>
                    <a:pt x="22" y="36"/>
                  </a:lnTo>
                  <a:lnTo>
                    <a:pt x="24" y="36"/>
                  </a:lnTo>
                  <a:lnTo>
                    <a:pt x="22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75" name="Freeform 471"/>
            <p:cNvSpPr>
              <a:spLocks/>
            </p:cNvSpPr>
            <p:nvPr/>
          </p:nvSpPr>
          <p:spPr bwMode="auto">
            <a:xfrm>
              <a:off x="6915158" y="9927607"/>
              <a:ext cx="11800" cy="11800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9 h 9"/>
                <a:gd name="T4" fmla="*/ 4 w 9"/>
                <a:gd name="T5" fmla="*/ 9 h 9"/>
                <a:gd name="T6" fmla="*/ 9 w 9"/>
                <a:gd name="T7" fmla="*/ 4 h 9"/>
                <a:gd name="T8" fmla="*/ 9 w 9"/>
                <a:gd name="T9" fmla="*/ 0 h 9"/>
                <a:gd name="T10" fmla="*/ 4 w 9"/>
                <a:gd name="T11" fmla="*/ 0 h 9"/>
                <a:gd name="T12" fmla="*/ 0 w 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76" name="Freeform 472"/>
            <p:cNvSpPr>
              <a:spLocks/>
            </p:cNvSpPr>
            <p:nvPr/>
          </p:nvSpPr>
          <p:spPr bwMode="auto">
            <a:xfrm>
              <a:off x="6780122" y="9323223"/>
              <a:ext cx="13110" cy="10488"/>
            </a:xfrm>
            <a:custGeom>
              <a:avLst/>
              <a:gdLst>
                <a:gd name="T0" fmla="*/ 0 w 10"/>
                <a:gd name="T1" fmla="*/ 4 h 8"/>
                <a:gd name="T2" fmla="*/ 4 w 10"/>
                <a:gd name="T3" fmla="*/ 8 h 8"/>
                <a:gd name="T4" fmla="*/ 10 w 10"/>
                <a:gd name="T5" fmla="*/ 8 h 8"/>
                <a:gd name="T6" fmla="*/ 10 w 10"/>
                <a:gd name="T7" fmla="*/ 4 h 8"/>
                <a:gd name="T8" fmla="*/ 6 w 10"/>
                <a:gd name="T9" fmla="*/ 0 h 8"/>
                <a:gd name="T10" fmla="*/ 4 w 10"/>
                <a:gd name="T11" fmla="*/ 0 h 8"/>
                <a:gd name="T12" fmla="*/ 0 w 1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4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77" name="Freeform 473"/>
            <p:cNvSpPr>
              <a:spLocks/>
            </p:cNvSpPr>
            <p:nvPr/>
          </p:nvSpPr>
          <p:spPr bwMode="auto">
            <a:xfrm>
              <a:off x="6780122" y="9438594"/>
              <a:ext cx="10488" cy="11800"/>
            </a:xfrm>
            <a:custGeom>
              <a:avLst/>
              <a:gdLst>
                <a:gd name="T0" fmla="*/ 8 w 8"/>
                <a:gd name="T1" fmla="*/ 0 h 9"/>
                <a:gd name="T2" fmla="*/ 2 w 8"/>
                <a:gd name="T3" fmla="*/ 0 h 9"/>
                <a:gd name="T4" fmla="*/ 2 w 8"/>
                <a:gd name="T5" fmla="*/ 2 h 9"/>
                <a:gd name="T6" fmla="*/ 0 w 8"/>
                <a:gd name="T7" fmla="*/ 2 h 9"/>
                <a:gd name="T8" fmla="*/ 0 w 8"/>
                <a:gd name="T9" fmla="*/ 9 h 9"/>
                <a:gd name="T10" fmla="*/ 8 w 8"/>
                <a:gd name="T11" fmla="*/ 5 h 9"/>
                <a:gd name="T12" fmla="*/ 8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78" name="Freeform 474"/>
            <p:cNvSpPr>
              <a:spLocks/>
            </p:cNvSpPr>
            <p:nvPr/>
          </p:nvSpPr>
          <p:spPr bwMode="auto">
            <a:xfrm>
              <a:off x="7595581" y="10404821"/>
              <a:ext cx="11800" cy="11800"/>
            </a:xfrm>
            <a:custGeom>
              <a:avLst/>
              <a:gdLst>
                <a:gd name="T0" fmla="*/ 3 w 9"/>
                <a:gd name="T1" fmla="*/ 0 h 9"/>
                <a:gd name="T2" fmla="*/ 0 w 9"/>
                <a:gd name="T3" fmla="*/ 3 h 9"/>
                <a:gd name="T4" fmla="*/ 0 w 9"/>
                <a:gd name="T5" fmla="*/ 9 h 9"/>
                <a:gd name="T6" fmla="*/ 9 w 9"/>
                <a:gd name="T7" fmla="*/ 0 h 9"/>
                <a:gd name="T8" fmla="*/ 3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0" y="3"/>
                  </a:lnTo>
                  <a:lnTo>
                    <a:pt x="0" y="9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79" name="Freeform 475"/>
            <p:cNvSpPr>
              <a:spLocks/>
            </p:cNvSpPr>
            <p:nvPr/>
          </p:nvSpPr>
          <p:spPr bwMode="auto">
            <a:xfrm>
              <a:off x="7523475" y="10411376"/>
              <a:ext cx="13110" cy="24910"/>
            </a:xfrm>
            <a:custGeom>
              <a:avLst/>
              <a:gdLst>
                <a:gd name="T0" fmla="*/ 4 w 10"/>
                <a:gd name="T1" fmla="*/ 2 h 19"/>
                <a:gd name="T2" fmla="*/ 2 w 10"/>
                <a:gd name="T3" fmla="*/ 2 h 19"/>
                <a:gd name="T4" fmla="*/ 2 w 10"/>
                <a:gd name="T5" fmla="*/ 10 h 19"/>
                <a:gd name="T6" fmla="*/ 0 w 10"/>
                <a:gd name="T7" fmla="*/ 11 h 19"/>
                <a:gd name="T8" fmla="*/ 2 w 10"/>
                <a:gd name="T9" fmla="*/ 13 h 19"/>
                <a:gd name="T10" fmla="*/ 2 w 10"/>
                <a:gd name="T11" fmla="*/ 19 h 19"/>
                <a:gd name="T12" fmla="*/ 8 w 10"/>
                <a:gd name="T13" fmla="*/ 19 h 19"/>
                <a:gd name="T14" fmla="*/ 8 w 10"/>
                <a:gd name="T15" fmla="*/ 15 h 19"/>
                <a:gd name="T16" fmla="*/ 10 w 10"/>
                <a:gd name="T17" fmla="*/ 11 h 19"/>
                <a:gd name="T18" fmla="*/ 10 w 10"/>
                <a:gd name="T19" fmla="*/ 0 h 19"/>
                <a:gd name="T20" fmla="*/ 4 w 10"/>
                <a:gd name="T21" fmla="*/ 0 h 19"/>
                <a:gd name="T22" fmla="*/ 4 w 10"/>
                <a:gd name="T2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9">
                  <a:moveTo>
                    <a:pt x="4" y="2"/>
                  </a:moveTo>
                  <a:lnTo>
                    <a:pt x="2" y="2"/>
                  </a:lnTo>
                  <a:lnTo>
                    <a:pt x="2" y="10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9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80" name="Freeform 476"/>
            <p:cNvSpPr>
              <a:spLocks/>
            </p:cNvSpPr>
            <p:nvPr/>
          </p:nvSpPr>
          <p:spPr bwMode="auto">
            <a:xfrm>
              <a:off x="7543140" y="10441530"/>
              <a:ext cx="83906" cy="87839"/>
            </a:xfrm>
            <a:custGeom>
              <a:avLst/>
              <a:gdLst>
                <a:gd name="T0" fmla="*/ 64 w 64"/>
                <a:gd name="T1" fmla="*/ 11 h 67"/>
                <a:gd name="T2" fmla="*/ 62 w 64"/>
                <a:gd name="T3" fmla="*/ 5 h 67"/>
                <a:gd name="T4" fmla="*/ 53 w 64"/>
                <a:gd name="T5" fmla="*/ 0 h 67"/>
                <a:gd name="T6" fmla="*/ 53 w 64"/>
                <a:gd name="T7" fmla="*/ 2 h 67"/>
                <a:gd name="T8" fmla="*/ 49 w 64"/>
                <a:gd name="T9" fmla="*/ 3 h 67"/>
                <a:gd name="T10" fmla="*/ 47 w 64"/>
                <a:gd name="T11" fmla="*/ 3 h 67"/>
                <a:gd name="T12" fmla="*/ 45 w 64"/>
                <a:gd name="T13" fmla="*/ 5 h 67"/>
                <a:gd name="T14" fmla="*/ 34 w 64"/>
                <a:gd name="T15" fmla="*/ 5 h 67"/>
                <a:gd name="T16" fmla="*/ 30 w 64"/>
                <a:gd name="T17" fmla="*/ 9 h 67"/>
                <a:gd name="T18" fmla="*/ 30 w 64"/>
                <a:gd name="T19" fmla="*/ 9 h 67"/>
                <a:gd name="T20" fmla="*/ 28 w 64"/>
                <a:gd name="T21" fmla="*/ 11 h 67"/>
                <a:gd name="T22" fmla="*/ 23 w 64"/>
                <a:gd name="T23" fmla="*/ 11 h 67"/>
                <a:gd name="T24" fmla="*/ 21 w 64"/>
                <a:gd name="T25" fmla="*/ 9 h 67"/>
                <a:gd name="T26" fmla="*/ 19 w 64"/>
                <a:gd name="T27" fmla="*/ 9 h 67"/>
                <a:gd name="T28" fmla="*/ 17 w 64"/>
                <a:gd name="T29" fmla="*/ 7 h 67"/>
                <a:gd name="T30" fmla="*/ 15 w 64"/>
                <a:gd name="T31" fmla="*/ 7 h 67"/>
                <a:gd name="T32" fmla="*/ 13 w 64"/>
                <a:gd name="T33" fmla="*/ 5 h 67"/>
                <a:gd name="T34" fmla="*/ 12 w 64"/>
                <a:gd name="T35" fmla="*/ 5 h 67"/>
                <a:gd name="T36" fmla="*/ 8 w 64"/>
                <a:gd name="T37" fmla="*/ 2 h 67"/>
                <a:gd name="T38" fmla="*/ 8 w 64"/>
                <a:gd name="T39" fmla="*/ 0 h 67"/>
                <a:gd name="T40" fmla="*/ 2 w 64"/>
                <a:gd name="T41" fmla="*/ 0 h 67"/>
                <a:gd name="T42" fmla="*/ 2 w 64"/>
                <a:gd name="T43" fmla="*/ 11 h 67"/>
                <a:gd name="T44" fmla="*/ 0 w 64"/>
                <a:gd name="T45" fmla="*/ 16 h 67"/>
                <a:gd name="T46" fmla="*/ 2 w 64"/>
                <a:gd name="T47" fmla="*/ 20 h 67"/>
                <a:gd name="T48" fmla="*/ 8 w 64"/>
                <a:gd name="T49" fmla="*/ 31 h 67"/>
                <a:gd name="T50" fmla="*/ 12 w 64"/>
                <a:gd name="T51" fmla="*/ 35 h 67"/>
                <a:gd name="T52" fmla="*/ 13 w 64"/>
                <a:gd name="T53" fmla="*/ 37 h 67"/>
                <a:gd name="T54" fmla="*/ 12 w 64"/>
                <a:gd name="T55" fmla="*/ 37 h 67"/>
                <a:gd name="T56" fmla="*/ 8 w 64"/>
                <a:gd name="T57" fmla="*/ 33 h 67"/>
                <a:gd name="T58" fmla="*/ 8 w 64"/>
                <a:gd name="T59" fmla="*/ 41 h 67"/>
                <a:gd name="T60" fmla="*/ 19 w 64"/>
                <a:gd name="T61" fmla="*/ 54 h 67"/>
                <a:gd name="T62" fmla="*/ 21 w 64"/>
                <a:gd name="T63" fmla="*/ 56 h 67"/>
                <a:gd name="T64" fmla="*/ 21 w 64"/>
                <a:gd name="T65" fmla="*/ 67 h 67"/>
                <a:gd name="T66" fmla="*/ 26 w 64"/>
                <a:gd name="T67" fmla="*/ 63 h 67"/>
                <a:gd name="T68" fmla="*/ 28 w 64"/>
                <a:gd name="T69" fmla="*/ 61 h 67"/>
                <a:gd name="T70" fmla="*/ 32 w 64"/>
                <a:gd name="T71" fmla="*/ 61 h 67"/>
                <a:gd name="T72" fmla="*/ 34 w 64"/>
                <a:gd name="T73" fmla="*/ 63 h 67"/>
                <a:gd name="T74" fmla="*/ 40 w 64"/>
                <a:gd name="T75" fmla="*/ 63 h 67"/>
                <a:gd name="T76" fmla="*/ 41 w 64"/>
                <a:gd name="T77" fmla="*/ 61 h 67"/>
                <a:gd name="T78" fmla="*/ 47 w 64"/>
                <a:gd name="T79" fmla="*/ 61 h 67"/>
                <a:gd name="T80" fmla="*/ 47 w 64"/>
                <a:gd name="T81" fmla="*/ 54 h 67"/>
                <a:gd name="T82" fmla="*/ 45 w 64"/>
                <a:gd name="T83" fmla="*/ 54 h 67"/>
                <a:gd name="T84" fmla="*/ 47 w 64"/>
                <a:gd name="T85" fmla="*/ 52 h 67"/>
                <a:gd name="T86" fmla="*/ 49 w 64"/>
                <a:gd name="T87" fmla="*/ 52 h 67"/>
                <a:gd name="T88" fmla="*/ 49 w 64"/>
                <a:gd name="T89" fmla="*/ 54 h 67"/>
                <a:gd name="T90" fmla="*/ 56 w 64"/>
                <a:gd name="T91" fmla="*/ 54 h 67"/>
                <a:gd name="T92" fmla="*/ 60 w 64"/>
                <a:gd name="T93" fmla="*/ 50 h 67"/>
                <a:gd name="T94" fmla="*/ 60 w 64"/>
                <a:gd name="T95" fmla="*/ 46 h 67"/>
                <a:gd name="T96" fmla="*/ 58 w 64"/>
                <a:gd name="T97" fmla="*/ 46 h 67"/>
                <a:gd name="T98" fmla="*/ 58 w 64"/>
                <a:gd name="T99" fmla="*/ 33 h 67"/>
                <a:gd name="T100" fmla="*/ 58 w 64"/>
                <a:gd name="T101" fmla="*/ 33 h 67"/>
                <a:gd name="T102" fmla="*/ 64 w 64"/>
                <a:gd name="T103" fmla="*/ 37 h 67"/>
                <a:gd name="T104" fmla="*/ 64 w 64"/>
                <a:gd name="T105" fmla="*/ 31 h 67"/>
                <a:gd name="T106" fmla="*/ 62 w 64"/>
                <a:gd name="T107" fmla="*/ 28 h 67"/>
                <a:gd name="T108" fmla="*/ 62 w 64"/>
                <a:gd name="T109" fmla="*/ 26 h 67"/>
                <a:gd name="T110" fmla="*/ 60 w 64"/>
                <a:gd name="T111" fmla="*/ 18 h 67"/>
                <a:gd name="T112" fmla="*/ 60 w 64"/>
                <a:gd name="T113" fmla="*/ 15 h 67"/>
                <a:gd name="T114" fmla="*/ 64 w 64"/>
                <a:gd name="T11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67">
                  <a:moveTo>
                    <a:pt x="64" y="11"/>
                  </a:moveTo>
                  <a:lnTo>
                    <a:pt x="62" y="5"/>
                  </a:lnTo>
                  <a:lnTo>
                    <a:pt x="53" y="0"/>
                  </a:lnTo>
                  <a:lnTo>
                    <a:pt x="53" y="2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5" y="5"/>
                  </a:lnTo>
                  <a:lnTo>
                    <a:pt x="34" y="5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11"/>
                  </a:lnTo>
                  <a:lnTo>
                    <a:pt x="23" y="11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8" y="31"/>
                  </a:lnTo>
                  <a:lnTo>
                    <a:pt x="12" y="35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8" y="33"/>
                  </a:lnTo>
                  <a:lnTo>
                    <a:pt x="8" y="41"/>
                  </a:lnTo>
                  <a:lnTo>
                    <a:pt x="19" y="54"/>
                  </a:lnTo>
                  <a:lnTo>
                    <a:pt x="21" y="56"/>
                  </a:lnTo>
                  <a:lnTo>
                    <a:pt x="21" y="67"/>
                  </a:lnTo>
                  <a:lnTo>
                    <a:pt x="26" y="63"/>
                  </a:lnTo>
                  <a:lnTo>
                    <a:pt x="28" y="61"/>
                  </a:lnTo>
                  <a:lnTo>
                    <a:pt x="32" y="61"/>
                  </a:lnTo>
                  <a:lnTo>
                    <a:pt x="34" y="63"/>
                  </a:lnTo>
                  <a:lnTo>
                    <a:pt x="40" y="63"/>
                  </a:lnTo>
                  <a:lnTo>
                    <a:pt x="41" y="61"/>
                  </a:lnTo>
                  <a:lnTo>
                    <a:pt x="47" y="61"/>
                  </a:lnTo>
                  <a:lnTo>
                    <a:pt x="47" y="54"/>
                  </a:lnTo>
                  <a:lnTo>
                    <a:pt x="45" y="54"/>
                  </a:lnTo>
                  <a:lnTo>
                    <a:pt x="47" y="52"/>
                  </a:lnTo>
                  <a:lnTo>
                    <a:pt x="49" y="52"/>
                  </a:lnTo>
                  <a:lnTo>
                    <a:pt x="49" y="54"/>
                  </a:lnTo>
                  <a:lnTo>
                    <a:pt x="56" y="54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58" y="46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64" y="37"/>
                  </a:lnTo>
                  <a:lnTo>
                    <a:pt x="64" y="31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0" y="18"/>
                  </a:lnTo>
                  <a:lnTo>
                    <a:pt x="60" y="15"/>
                  </a:lnTo>
                  <a:lnTo>
                    <a:pt x="6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81" name="Freeform 477"/>
            <p:cNvSpPr>
              <a:spLocks/>
            </p:cNvSpPr>
            <p:nvPr/>
          </p:nvSpPr>
          <p:spPr bwMode="auto">
            <a:xfrm>
              <a:off x="6697528" y="9370420"/>
              <a:ext cx="11800" cy="17044"/>
            </a:xfrm>
            <a:custGeom>
              <a:avLst/>
              <a:gdLst>
                <a:gd name="T0" fmla="*/ 4 w 9"/>
                <a:gd name="T1" fmla="*/ 9 h 13"/>
                <a:gd name="T2" fmla="*/ 6 w 9"/>
                <a:gd name="T3" fmla="*/ 9 h 13"/>
                <a:gd name="T4" fmla="*/ 9 w 9"/>
                <a:gd name="T5" fmla="*/ 5 h 13"/>
                <a:gd name="T6" fmla="*/ 4 w 9"/>
                <a:gd name="T7" fmla="*/ 0 h 13"/>
                <a:gd name="T8" fmla="*/ 4 w 9"/>
                <a:gd name="T9" fmla="*/ 5 h 13"/>
                <a:gd name="T10" fmla="*/ 4 w 9"/>
                <a:gd name="T11" fmla="*/ 5 h 13"/>
                <a:gd name="T12" fmla="*/ 0 w 9"/>
                <a:gd name="T13" fmla="*/ 5 h 13"/>
                <a:gd name="T14" fmla="*/ 0 w 9"/>
                <a:gd name="T15" fmla="*/ 9 h 13"/>
                <a:gd name="T16" fmla="*/ 0 w 9"/>
                <a:gd name="T17" fmla="*/ 9 h 13"/>
                <a:gd name="T18" fmla="*/ 0 w 9"/>
                <a:gd name="T19" fmla="*/ 9 h 13"/>
                <a:gd name="T20" fmla="*/ 0 w 9"/>
                <a:gd name="T21" fmla="*/ 13 h 13"/>
                <a:gd name="T22" fmla="*/ 4 w 9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3">
                  <a:moveTo>
                    <a:pt x="4" y="9"/>
                  </a:moveTo>
                  <a:lnTo>
                    <a:pt x="6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82" name="Freeform 478"/>
            <p:cNvSpPr>
              <a:spLocks/>
            </p:cNvSpPr>
            <p:nvPr/>
          </p:nvSpPr>
          <p:spPr bwMode="auto">
            <a:xfrm>
              <a:off x="6957111" y="8868298"/>
              <a:ext cx="9178" cy="11800"/>
            </a:xfrm>
            <a:custGeom>
              <a:avLst/>
              <a:gdLst>
                <a:gd name="T0" fmla="*/ 2 w 7"/>
                <a:gd name="T1" fmla="*/ 4 h 9"/>
                <a:gd name="T2" fmla="*/ 0 w 7"/>
                <a:gd name="T3" fmla="*/ 4 h 9"/>
                <a:gd name="T4" fmla="*/ 0 w 7"/>
                <a:gd name="T5" fmla="*/ 9 h 9"/>
                <a:gd name="T6" fmla="*/ 7 w 7"/>
                <a:gd name="T7" fmla="*/ 9 h 9"/>
                <a:gd name="T8" fmla="*/ 7 w 7"/>
                <a:gd name="T9" fmla="*/ 6 h 9"/>
                <a:gd name="T10" fmla="*/ 2 w 7"/>
                <a:gd name="T11" fmla="*/ 0 h 9"/>
                <a:gd name="T12" fmla="*/ 2 w 7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2" y="4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83" name="Freeform 479"/>
            <p:cNvSpPr>
              <a:spLocks/>
            </p:cNvSpPr>
            <p:nvPr/>
          </p:nvSpPr>
          <p:spPr bwMode="auto">
            <a:xfrm>
              <a:off x="6926957" y="9580185"/>
              <a:ext cx="24910" cy="7866"/>
            </a:xfrm>
            <a:custGeom>
              <a:avLst/>
              <a:gdLst>
                <a:gd name="T0" fmla="*/ 0 w 19"/>
                <a:gd name="T1" fmla="*/ 6 h 6"/>
                <a:gd name="T2" fmla="*/ 19 w 19"/>
                <a:gd name="T3" fmla="*/ 6 h 6"/>
                <a:gd name="T4" fmla="*/ 0 w 19"/>
                <a:gd name="T5" fmla="*/ 0 h 6"/>
                <a:gd name="T6" fmla="*/ 0 w 1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6">
                  <a:moveTo>
                    <a:pt x="0" y="6"/>
                  </a:moveTo>
                  <a:lnTo>
                    <a:pt x="19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84" name="Freeform 480"/>
            <p:cNvSpPr>
              <a:spLocks/>
            </p:cNvSpPr>
            <p:nvPr/>
          </p:nvSpPr>
          <p:spPr bwMode="auto">
            <a:xfrm>
              <a:off x="6985954" y="9340267"/>
              <a:ext cx="11800" cy="11800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6 h 9"/>
                <a:gd name="T4" fmla="*/ 9 w 9"/>
                <a:gd name="T5" fmla="*/ 9 h 9"/>
                <a:gd name="T6" fmla="*/ 6 w 9"/>
                <a:gd name="T7" fmla="*/ 0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6"/>
                  </a:lnTo>
                  <a:lnTo>
                    <a:pt x="9" y="9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85" name="Freeform 481"/>
            <p:cNvSpPr>
              <a:spLocks/>
            </p:cNvSpPr>
            <p:nvPr/>
          </p:nvSpPr>
          <p:spPr bwMode="auto">
            <a:xfrm>
              <a:off x="6875827" y="9580185"/>
              <a:ext cx="36709" cy="9178"/>
            </a:xfrm>
            <a:custGeom>
              <a:avLst/>
              <a:gdLst>
                <a:gd name="T0" fmla="*/ 4 w 28"/>
                <a:gd name="T1" fmla="*/ 0 h 7"/>
                <a:gd name="T2" fmla="*/ 0 w 28"/>
                <a:gd name="T3" fmla="*/ 4 h 7"/>
                <a:gd name="T4" fmla="*/ 4 w 28"/>
                <a:gd name="T5" fmla="*/ 7 h 7"/>
                <a:gd name="T6" fmla="*/ 8 w 28"/>
                <a:gd name="T7" fmla="*/ 7 h 7"/>
                <a:gd name="T8" fmla="*/ 28 w 28"/>
                <a:gd name="T9" fmla="*/ 4 h 7"/>
                <a:gd name="T10" fmla="*/ 15 w 28"/>
                <a:gd name="T11" fmla="*/ 0 h 7"/>
                <a:gd name="T12" fmla="*/ 4 w 2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7">
                  <a:moveTo>
                    <a:pt x="4" y="0"/>
                  </a:moveTo>
                  <a:lnTo>
                    <a:pt x="0" y="4"/>
                  </a:lnTo>
                  <a:lnTo>
                    <a:pt x="4" y="7"/>
                  </a:lnTo>
                  <a:lnTo>
                    <a:pt x="8" y="7"/>
                  </a:lnTo>
                  <a:lnTo>
                    <a:pt x="28" y="4"/>
                  </a:lnTo>
                  <a:lnTo>
                    <a:pt x="15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86" name="Freeform 482"/>
            <p:cNvSpPr>
              <a:spLocks/>
            </p:cNvSpPr>
            <p:nvPr/>
          </p:nvSpPr>
          <p:spPr bwMode="auto">
            <a:xfrm>
              <a:off x="6787988" y="9130503"/>
              <a:ext cx="7866" cy="11800"/>
            </a:xfrm>
            <a:custGeom>
              <a:avLst/>
              <a:gdLst>
                <a:gd name="T0" fmla="*/ 0 w 6"/>
                <a:gd name="T1" fmla="*/ 3 h 9"/>
                <a:gd name="T2" fmla="*/ 6 w 6"/>
                <a:gd name="T3" fmla="*/ 9 h 9"/>
                <a:gd name="T4" fmla="*/ 6 w 6"/>
                <a:gd name="T5" fmla="*/ 0 h 9"/>
                <a:gd name="T6" fmla="*/ 0 w 6"/>
                <a:gd name="T7" fmla="*/ 0 h 9"/>
                <a:gd name="T8" fmla="*/ 0 w 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0" y="3"/>
                  </a:moveTo>
                  <a:lnTo>
                    <a:pt x="6" y="9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87" name="Freeform 483"/>
            <p:cNvSpPr>
              <a:spLocks/>
            </p:cNvSpPr>
            <p:nvPr/>
          </p:nvSpPr>
          <p:spPr bwMode="auto">
            <a:xfrm>
              <a:off x="6778811" y="9335023"/>
              <a:ext cx="17044" cy="10488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0 h 8"/>
                <a:gd name="T4" fmla="*/ 13 w 13"/>
                <a:gd name="T5" fmla="*/ 8 h 8"/>
                <a:gd name="T6" fmla="*/ 13 w 1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0" y="0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88" name="Freeform 484"/>
            <p:cNvSpPr>
              <a:spLocks/>
            </p:cNvSpPr>
            <p:nvPr/>
          </p:nvSpPr>
          <p:spPr bwMode="auto">
            <a:xfrm>
              <a:off x="7658510" y="9633937"/>
              <a:ext cx="27532" cy="24910"/>
            </a:xfrm>
            <a:custGeom>
              <a:avLst/>
              <a:gdLst>
                <a:gd name="T0" fmla="*/ 6 w 21"/>
                <a:gd name="T1" fmla="*/ 4 h 19"/>
                <a:gd name="T2" fmla="*/ 2 w 21"/>
                <a:gd name="T3" fmla="*/ 0 h 19"/>
                <a:gd name="T4" fmla="*/ 2 w 21"/>
                <a:gd name="T5" fmla="*/ 4 h 19"/>
                <a:gd name="T6" fmla="*/ 0 w 21"/>
                <a:gd name="T7" fmla="*/ 4 h 19"/>
                <a:gd name="T8" fmla="*/ 0 w 21"/>
                <a:gd name="T9" fmla="*/ 11 h 19"/>
                <a:gd name="T10" fmla="*/ 2 w 21"/>
                <a:gd name="T11" fmla="*/ 11 h 19"/>
                <a:gd name="T12" fmla="*/ 2 w 21"/>
                <a:gd name="T13" fmla="*/ 13 h 19"/>
                <a:gd name="T14" fmla="*/ 11 w 21"/>
                <a:gd name="T15" fmla="*/ 13 h 19"/>
                <a:gd name="T16" fmla="*/ 13 w 21"/>
                <a:gd name="T17" fmla="*/ 15 h 19"/>
                <a:gd name="T18" fmla="*/ 13 w 21"/>
                <a:gd name="T19" fmla="*/ 19 h 19"/>
                <a:gd name="T20" fmla="*/ 21 w 21"/>
                <a:gd name="T21" fmla="*/ 19 h 19"/>
                <a:gd name="T22" fmla="*/ 21 w 21"/>
                <a:gd name="T23" fmla="*/ 15 h 19"/>
                <a:gd name="T24" fmla="*/ 15 w 21"/>
                <a:gd name="T25" fmla="*/ 9 h 19"/>
                <a:gd name="T26" fmla="*/ 15 w 21"/>
                <a:gd name="T27" fmla="*/ 9 h 19"/>
                <a:gd name="T28" fmla="*/ 13 w 21"/>
                <a:gd name="T29" fmla="*/ 6 h 19"/>
                <a:gd name="T30" fmla="*/ 9 w 21"/>
                <a:gd name="T31" fmla="*/ 6 h 19"/>
                <a:gd name="T32" fmla="*/ 7 w 21"/>
                <a:gd name="T33" fmla="*/ 4 h 19"/>
                <a:gd name="T34" fmla="*/ 6 w 21"/>
                <a:gd name="T3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9">
                  <a:moveTo>
                    <a:pt x="6" y="4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3" y="19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3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89" name="Freeform 485"/>
            <p:cNvSpPr>
              <a:spLocks/>
            </p:cNvSpPr>
            <p:nvPr/>
          </p:nvSpPr>
          <p:spPr bwMode="auto">
            <a:xfrm>
              <a:off x="7638845" y="9430728"/>
              <a:ext cx="17044" cy="11800"/>
            </a:xfrm>
            <a:custGeom>
              <a:avLst/>
              <a:gdLst>
                <a:gd name="T0" fmla="*/ 0 w 13"/>
                <a:gd name="T1" fmla="*/ 8 h 9"/>
                <a:gd name="T2" fmla="*/ 8 w 13"/>
                <a:gd name="T3" fmla="*/ 8 h 9"/>
                <a:gd name="T4" fmla="*/ 9 w 13"/>
                <a:gd name="T5" fmla="*/ 9 h 9"/>
                <a:gd name="T6" fmla="*/ 13 w 13"/>
                <a:gd name="T7" fmla="*/ 9 h 9"/>
                <a:gd name="T8" fmla="*/ 13 w 13"/>
                <a:gd name="T9" fmla="*/ 6 h 9"/>
                <a:gd name="T10" fmla="*/ 8 w 13"/>
                <a:gd name="T11" fmla="*/ 0 h 9"/>
                <a:gd name="T12" fmla="*/ 0 w 13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lnTo>
                    <a:pt x="8" y="8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90" name="Freeform 486"/>
            <p:cNvSpPr>
              <a:spLocks/>
            </p:cNvSpPr>
            <p:nvPr/>
          </p:nvSpPr>
          <p:spPr bwMode="auto">
            <a:xfrm>
              <a:off x="7641467" y="9514633"/>
              <a:ext cx="9178" cy="9178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7 h 7"/>
                <a:gd name="T4" fmla="*/ 7 w 7"/>
                <a:gd name="T5" fmla="*/ 7 h 7"/>
                <a:gd name="T6" fmla="*/ 7 w 7"/>
                <a:gd name="T7" fmla="*/ 3 h 7"/>
                <a:gd name="T8" fmla="*/ 4 w 7"/>
                <a:gd name="T9" fmla="*/ 0 h 7"/>
                <a:gd name="T10" fmla="*/ 0 w 7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91" name="Freeform 489"/>
            <p:cNvSpPr>
              <a:spLocks/>
            </p:cNvSpPr>
            <p:nvPr/>
          </p:nvSpPr>
          <p:spPr bwMode="auto">
            <a:xfrm>
              <a:off x="7670310" y="9614271"/>
              <a:ext cx="13110" cy="14422"/>
            </a:xfrm>
            <a:custGeom>
              <a:avLst/>
              <a:gdLst>
                <a:gd name="T0" fmla="*/ 8 w 10"/>
                <a:gd name="T1" fmla="*/ 11 h 11"/>
                <a:gd name="T2" fmla="*/ 10 w 10"/>
                <a:gd name="T3" fmla="*/ 6 h 11"/>
                <a:gd name="T4" fmla="*/ 10 w 10"/>
                <a:gd name="T5" fmla="*/ 0 h 11"/>
                <a:gd name="T6" fmla="*/ 6 w 10"/>
                <a:gd name="T7" fmla="*/ 0 h 11"/>
                <a:gd name="T8" fmla="*/ 0 w 10"/>
                <a:gd name="T9" fmla="*/ 6 h 11"/>
                <a:gd name="T10" fmla="*/ 2 w 10"/>
                <a:gd name="T11" fmla="*/ 8 h 11"/>
                <a:gd name="T12" fmla="*/ 2 w 10"/>
                <a:gd name="T13" fmla="*/ 11 h 11"/>
                <a:gd name="T14" fmla="*/ 8 w 1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1">
                  <a:moveTo>
                    <a:pt x="8" y="11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1"/>
                  </a:lnTo>
                  <a:lnTo>
                    <a:pt x="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92" name="Freeform 492"/>
            <p:cNvSpPr>
              <a:spLocks/>
            </p:cNvSpPr>
            <p:nvPr/>
          </p:nvSpPr>
          <p:spPr bwMode="auto">
            <a:xfrm>
              <a:off x="4425518" y="8478922"/>
              <a:ext cx="14422" cy="13110"/>
            </a:xfrm>
            <a:custGeom>
              <a:avLst/>
              <a:gdLst>
                <a:gd name="T0" fmla="*/ 8 w 11"/>
                <a:gd name="T1" fmla="*/ 4 h 10"/>
                <a:gd name="T2" fmla="*/ 0 w 11"/>
                <a:gd name="T3" fmla="*/ 0 h 10"/>
                <a:gd name="T4" fmla="*/ 0 w 11"/>
                <a:gd name="T5" fmla="*/ 10 h 10"/>
                <a:gd name="T6" fmla="*/ 11 w 11"/>
                <a:gd name="T7" fmla="*/ 10 h 10"/>
                <a:gd name="T8" fmla="*/ 8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8" y="4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93" name="Freeform 493"/>
            <p:cNvSpPr>
              <a:spLocks/>
            </p:cNvSpPr>
            <p:nvPr/>
          </p:nvSpPr>
          <p:spPr bwMode="auto">
            <a:xfrm>
              <a:off x="4518601" y="8398950"/>
              <a:ext cx="14422" cy="14422"/>
            </a:xfrm>
            <a:custGeom>
              <a:avLst/>
              <a:gdLst>
                <a:gd name="T0" fmla="*/ 11 w 11"/>
                <a:gd name="T1" fmla="*/ 5 h 11"/>
                <a:gd name="T2" fmla="*/ 11 w 11"/>
                <a:gd name="T3" fmla="*/ 0 h 11"/>
                <a:gd name="T4" fmla="*/ 6 w 11"/>
                <a:gd name="T5" fmla="*/ 4 h 11"/>
                <a:gd name="T6" fmla="*/ 4 w 11"/>
                <a:gd name="T7" fmla="*/ 4 h 11"/>
                <a:gd name="T8" fmla="*/ 0 w 11"/>
                <a:gd name="T9" fmla="*/ 7 h 11"/>
                <a:gd name="T10" fmla="*/ 0 w 11"/>
                <a:gd name="T11" fmla="*/ 11 h 11"/>
                <a:gd name="T12" fmla="*/ 6 w 11"/>
                <a:gd name="T13" fmla="*/ 11 h 11"/>
                <a:gd name="T14" fmla="*/ 11 w 11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11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94" name="Freeform 495"/>
            <p:cNvSpPr>
              <a:spLocks/>
            </p:cNvSpPr>
            <p:nvPr/>
          </p:nvSpPr>
          <p:spPr bwMode="auto">
            <a:xfrm>
              <a:off x="7587714" y="9531677"/>
              <a:ext cx="14422" cy="14422"/>
            </a:xfrm>
            <a:custGeom>
              <a:avLst/>
              <a:gdLst>
                <a:gd name="T0" fmla="*/ 4 w 11"/>
                <a:gd name="T1" fmla="*/ 0 h 11"/>
                <a:gd name="T2" fmla="*/ 4 w 11"/>
                <a:gd name="T3" fmla="*/ 5 h 11"/>
                <a:gd name="T4" fmla="*/ 0 w 11"/>
                <a:gd name="T5" fmla="*/ 9 h 11"/>
                <a:gd name="T6" fmla="*/ 6 w 11"/>
                <a:gd name="T7" fmla="*/ 9 h 11"/>
                <a:gd name="T8" fmla="*/ 7 w 11"/>
                <a:gd name="T9" fmla="*/ 11 h 11"/>
                <a:gd name="T10" fmla="*/ 11 w 11"/>
                <a:gd name="T11" fmla="*/ 11 h 11"/>
                <a:gd name="T12" fmla="*/ 11 w 11"/>
                <a:gd name="T13" fmla="*/ 2 h 11"/>
                <a:gd name="T14" fmla="*/ 9 w 11"/>
                <a:gd name="T15" fmla="*/ 2 h 11"/>
                <a:gd name="T16" fmla="*/ 9 w 11"/>
                <a:gd name="T17" fmla="*/ 0 h 11"/>
                <a:gd name="T18" fmla="*/ 4 w 1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4" y="0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6" y="9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95" name="Freeform 496"/>
            <p:cNvSpPr>
              <a:spLocks/>
            </p:cNvSpPr>
            <p:nvPr/>
          </p:nvSpPr>
          <p:spPr bwMode="auto">
            <a:xfrm>
              <a:off x="7607380" y="9450393"/>
              <a:ext cx="6556" cy="11800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6 h 9"/>
                <a:gd name="T4" fmla="*/ 0 w 5"/>
                <a:gd name="T5" fmla="*/ 9 h 9"/>
                <a:gd name="T6" fmla="*/ 5 w 5"/>
                <a:gd name="T7" fmla="*/ 9 h 9"/>
                <a:gd name="T8" fmla="*/ 5 w 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96" name="Freeform 497"/>
            <p:cNvSpPr>
              <a:spLocks/>
            </p:cNvSpPr>
            <p:nvPr/>
          </p:nvSpPr>
          <p:spPr bwMode="auto">
            <a:xfrm>
              <a:off x="7604758" y="9538232"/>
              <a:ext cx="14422" cy="10488"/>
            </a:xfrm>
            <a:custGeom>
              <a:avLst/>
              <a:gdLst>
                <a:gd name="T0" fmla="*/ 0 w 11"/>
                <a:gd name="T1" fmla="*/ 8 h 8"/>
                <a:gd name="T2" fmla="*/ 11 w 11"/>
                <a:gd name="T3" fmla="*/ 8 h 8"/>
                <a:gd name="T4" fmla="*/ 7 w 11"/>
                <a:gd name="T5" fmla="*/ 0 h 8"/>
                <a:gd name="T6" fmla="*/ 4 w 11"/>
                <a:gd name="T7" fmla="*/ 0 h 8"/>
                <a:gd name="T8" fmla="*/ 0 w 11"/>
                <a:gd name="T9" fmla="*/ 4 h 8"/>
                <a:gd name="T10" fmla="*/ 0 w 11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lnTo>
                    <a:pt x="11" y="8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97" name="Freeform 498"/>
            <p:cNvSpPr>
              <a:spLocks/>
            </p:cNvSpPr>
            <p:nvPr/>
          </p:nvSpPr>
          <p:spPr bwMode="auto">
            <a:xfrm>
              <a:off x="7215383" y="8670332"/>
              <a:ext cx="19666" cy="17044"/>
            </a:xfrm>
            <a:custGeom>
              <a:avLst/>
              <a:gdLst>
                <a:gd name="T0" fmla="*/ 4 w 15"/>
                <a:gd name="T1" fmla="*/ 13 h 13"/>
                <a:gd name="T2" fmla="*/ 8 w 15"/>
                <a:gd name="T3" fmla="*/ 13 h 13"/>
                <a:gd name="T4" fmla="*/ 13 w 15"/>
                <a:gd name="T5" fmla="*/ 11 h 13"/>
                <a:gd name="T6" fmla="*/ 13 w 15"/>
                <a:gd name="T7" fmla="*/ 7 h 13"/>
                <a:gd name="T8" fmla="*/ 15 w 15"/>
                <a:gd name="T9" fmla="*/ 6 h 13"/>
                <a:gd name="T10" fmla="*/ 15 w 15"/>
                <a:gd name="T11" fmla="*/ 0 h 13"/>
                <a:gd name="T12" fmla="*/ 12 w 15"/>
                <a:gd name="T13" fmla="*/ 0 h 13"/>
                <a:gd name="T14" fmla="*/ 8 w 15"/>
                <a:gd name="T15" fmla="*/ 4 h 13"/>
                <a:gd name="T16" fmla="*/ 8 w 15"/>
                <a:gd name="T17" fmla="*/ 6 h 13"/>
                <a:gd name="T18" fmla="*/ 6 w 15"/>
                <a:gd name="T19" fmla="*/ 7 h 13"/>
                <a:gd name="T20" fmla="*/ 6 w 15"/>
                <a:gd name="T21" fmla="*/ 4 h 13"/>
                <a:gd name="T22" fmla="*/ 0 w 15"/>
                <a:gd name="T23" fmla="*/ 9 h 13"/>
                <a:gd name="T24" fmla="*/ 4 w 15"/>
                <a:gd name="T2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3">
                  <a:moveTo>
                    <a:pt x="4" y="13"/>
                  </a:moveTo>
                  <a:lnTo>
                    <a:pt x="8" y="13"/>
                  </a:lnTo>
                  <a:lnTo>
                    <a:pt x="13" y="11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7"/>
                  </a:lnTo>
                  <a:lnTo>
                    <a:pt x="6" y="4"/>
                  </a:lnTo>
                  <a:lnTo>
                    <a:pt x="0" y="9"/>
                  </a:ln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98" name="Freeform 500"/>
            <p:cNvSpPr>
              <a:spLocks/>
            </p:cNvSpPr>
            <p:nvPr/>
          </p:nvSpPr>
          <p:spPr bwMode="auto">
            <a:xfrm>
              <a:off x="7570672" y="8261292"/>
              <a:ext cx="17044" cy="15732"/>
            </a:xfrm>
            <a:custGeom>
              <a:avLst/>
              <a:gdLst>
                <a:gd name="T0" fmla="*/ 5 w 13"/>
                <a:gd name="T1" fmla="*/ 0 h 12"/>
                <a:gd name="T2" fmla="*/ 0 w 13"/>
                <a:gd name="T3" fmla="*/ 2 h 12"/>
                <a:gd name="T4" fmla="*/ 2 w 13"/>
                <a:gd name="T5" fmla="*/ 10 h 12"/>
                <a:gd name="T6" fmla="*/ 9 w 13"/>
                <a:gd name="T7" fmla="*/ 12 h 12"/>
                <a:gd name="T8" fmla="*/ 13 w 13"/>
                <a:gd name="T9" fmla="*/ 12 h 12"/>
                <a:gd name="T10" fmla="*/ 13 w 13"/>
                <a:gd name="T11" fmla="*/ 4 h 12"/>
                <a:gd name="T12" fmla="*/ 9 w 13"/>
                <a:gd name="T13" fmla="*/ 2 h 12"/>
                <a:gd name="T14" fmla="*/ 5 w 13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lnTo>
                    <a:pt x="0" y="2"/>
                  </a:lnTo>
                  <a:lnTo>
                    <a:pt x="2" y="10"/>
                  </a:lnTo>
                  <a:lnTo>
                    <a:pt x="9" y="12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9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499" name="Freeform 501"/>
            <p:cNvSpPr>
              <a:spLocks/>
            </p:cNvSpPr>
            <p:nvPr/>
          </p:nvSpPr>
          <p:spPr bwMode="auto">
            <a:xfrm>
              <a:off x="7200962" y="8699175"/>
              <a:ext cx="14422" cy="10488"/>
            </a:xfrm>
            <a:custGeom>
              <a:avLst/>
              <a:gdLst>
                <a:gd name="T0" fmla="*/ 2 w 11"/>
                <a:gd name="T1" fmla="*/ 2 h 8"/>
                <a:gd name="T2" fmla="*/ 0 w 11"/>
                <a:gd name="T3" fmla="*/ 2 h 8"/>
                <a:gd name="T4" fmla="*/ 0 w 11"/>
                <a:gd name="T5" fmla="*/ 8 h 8"/>
                <a:gd name="T6" fmla="*/ 11 w 11"/>
                <a:gd name="T7" fmla="*/ 8 h 8"/>
                <a:gd name="T8" fmla="*/ 11 w 11"/>
                <a:gd name="T9" fmla="*/ 4 h 8"/>
                <a:gd name="T10" fmla="*/ 8 w 11"/>
                <a:gd name="T11" fmla="*/ 0 h 8"/>
                <a:gd name="T12" fmla="*/ 2 w 11"/>
                <a:gd name="T13" fmla="*/ 0 h 8"/>
                <a:gd name="T14" fmla="*/ 2 w 11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8">
                  <a:moveTo>
                    <a:pt x="2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00" name="Freeform 502"/>
            <p:cNvSpPr>
              <a:spLocks/>
            </p:cNvSpPr>
            <p:nvPr/>
          </p:nvSpPr>
          <p:spPr bwMode="auto">
            <a:xfrm>
              <a:off x="7194406" y="9335023"/>
              <a:ext cx="14422" cy="22288"/>
            </a:xfrm>
            <a:custGeom>
              <a:avLst/>
              <a:gdLst>
                <a:gd name="T0" fmla="*/ 0 w 11"/>
                <a:gd name="T1" fmla="*/ 6 h 17"/>
                <a:gd name="T2" fmla="*/ 3 w 11"/>
                <a:gd name="T3" fmla="*/ 12 h 17"/>
                <a:gd name="T4" fmla="*/ 9 w 11"/>
                <a:gd name="T5" fmla="*/ 17 h 17"/>
                <a:gd name="T6" fmla="*/ 9 w 11"/>
                <a:gd name="T7" fmla="*/ 12 h 17"/>
                <a:gd name="T8" fmla="*/ 11 w 11"/>
                <a:gd name="T9" fmla="*/ 8 h 17"/>
                <a:gd name="T10" fmla="*/ 11 w 11"/>
                <a:gd name="T11" fmla="*/ 0 h 17"/>
                <a:gd name="T12" fmla="*/ 5 w 11"/>
                <a:gd name="T13" fmla="*/ 6 h 17"/>
                <a:gd name="T14" fmla="*/ 0 w 11"/>
                <a:gd name="T15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7">
                  <a:moveTo>
                    <a:pt x="0" y="6"/>
                  </a:moveTo>
                  <a:lnTo>
                    <a:pt x="3" y="12"/>
                  </a:lnTo>
                  <a:lnTo>
                    <a:pt x="9" y="17"/>
                  </a:lnTo>
                  <a:lnTo>
                    <a:pt x="9" y="12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5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01" name="Freeform 503"/>
            <p:cNvSpPr>
              <a:spLocks/>
            </p:cNvSpPr>
            <p:nvPr/>
          </p:nvSpPr>
          <p:spPr bwMode="auto">
            <a:xfrm>
              <a:off x="7203584" y="8557584"/>
              <a:ext cx="14422" cy="17044"/>
            </a:xfrm>
            <a:custGeom>
              <a:avLst/>
              <a:gdLst>
                <a:gd name="T0" fmla="*/ 6 w 11"/>
                <a:gd name="T1" fmla="*/ 4 h 13"/>
                <a:gd name="T2" fmla="*/ 2 w 11"/>
                <a:gd name="T3" fmla="*/ 8 h 13"/>
                <a:gd name="T4" fmla="*/ 0 w 11"/>
                <a:gd name="T5" fmla="*/ 8 h 13"/>
                <a:gd name="T6" fmla="*/ 0 w 11"/>
                <a:gd name="T7" fmla="*/ 13 h 13"/>
                <a:gd name="T8" fmla="*/ 9 w 11"/>
                <a:gd name="T9" fmla="*/ 13 h 13"/>
                <a:gd name="T10" fmla="*/ 4 w 11"/>
                <a:gd name="T11" fmla="*/ 8 h 13"/>
                <a:gd name="T12" fmla="*/ 11 w 11"/>
                <a:gd name="T13" fmla="*/ 8 h 13"/>
                <a:gd name="T14" fmla="*/ 11 w 11"/>
                <a:gd name="T15" fmla="*/ 0 h 13"/>
                <a:gd name="T16" fmla="*/ 6 w 11"/>
                <a:gd name="T17" fmla="*/ 0 h 13"/>
                <a:gd name="T18" fmla="*/ 6 w 11"/>
                <a:gd name="T1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3">
                  <a:moveTo>
                    <a:pt x="6" y="4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4" y="8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02" name="Freeform 505"/>
            <p:cNvSpPr>
              <a:spLocks/>
            </p:cNvSpPr>
            <p:nvPr/>
          </p:nvSpPr>
          <p:spPr bwMode="auto">
            <a:xfrm>
              <a:off x="7602136" y="8237693"/>
              <a:ext cx="36709" cy="23598"/>
            </a:xfrm>
            <a:custGeom>
              <a:avLst/>
              <a:gdLst>
                <a:gd name="T0" fmla="*/ 19 w 28"/>
                <a:gd name="T1" fmla="*/ 3 h 18"/>
                <a:gd name="T2" fmla="*/ 13 w 28"/>
                <a:gd name="T3" fmla="*/ 5 h 18"/>
                <a:gd name="T4" fmla="*/ 8 w 28"/>
                <a:gd name="T5" fmla="*/ 9 h 18"/>
                <a:gd name="T6" fmla="*/ 0 w 28"/>
                <a:gd name="T7" fmla="*/ 18 h 18"/>
                <a:gd name="T8" fmla="*/ 6 w 28"/>
                <a:gd name="T9" fmla="*/ 18 h 18"/>
                <a:gd name="T10" fmla="*/ 9 w 28"/>
                <a:gd name="T11" fmla="*/ 16 h 18"/>
                <a:gd name="T12" fmla="*/ 13 w 28"/>
                <a:gd name="T13" fmla="*/ 15 h 18"/>
                <a:gd name="T14" fmla="*/ 17 w 28"/>
                <a:gd name="T15" fmla="*/ 13 h 18"/>
                <a:gd name="T16" fmla="*/ 19 w 28"/>
                <a:gd name="T17" fmla="*/ 13 h 18"/>
                <a:gd name="T18" fmla="*/ 24 w 28"/>
                <a:gd name="T19" fmla="*/ 11 h 18"/>
                <a:gd name="T20" fmla="*/ 28 w 28"/>
                <a:gd name="T21" fmla="*/ 0 h 18"/>
                <a:gd name="T22" fmla="*/ 21 w 28"/>
                <a:gd name="T23" fmla="*/ 3 h 18"/>
                <a:gd name="T24" fmla="*/ 19 w 28"/>
                <a:gd name="T2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19" y="3"/>
                  </a:moveTo>
                  <a:lnTo>
                    <a:pt x="13" y="5"/>
                  </a:lnTo>
                  <a:lnTo>
                    <a:pt x="8" y="9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9" y="16"/>
                  </a:lnTo>
                  <a:lnTo>
                    <a:pt x="13" y="15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4" y="11"/>
                  </a:lnTo>
                  <a:lnTo>
                    <a:pt x="28" y="0"/>
                  </a:lnTo>
                  <a:lnTo>
                    <a:pt x="21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03" name="Freeform 506"/>
            <p:cNvSpPr>
              <a:spLocks/>
            </p:cNvSpPr>
            <p:nvPr/>
          </p:nvSpPr>
          <p:spPr bwMode="auto">
            <a:xfrm>
              <a:off x="7717507" y="9472681"/>
              <a:ext cx="9178" cy="17044"/>
            </a:xfrm>
            <a:custGeom>
              <a:avLst/>
              <a:gdLst>
                <a:gd name="T0" fmla="*/ 0 w 7"/>
                <a:gd name="T1" fmla="*/ 13 h 13"/>
                <a:gd name="T2" fmla="*/ 7 w 7"/>
                <a:gd name="T3" fmla="*/ 13 h 13"/>
                <a:gd name="T4" fmla="*/ 0 w 7"/>
                <a:gd name="T5" fmla="*/ 0 h 13"/>
                <a:gd name="T6" fmla="*/ 0 w 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3">
                  <a:moveTo>
                    <a:pt x="0" y="13"/>
                  </a:moveTo>
                  <a:lnTo>
                    <a:pt x="7" y="13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04" name="Freeform 507"/>
            <p:cNvSpPr>
              <a:spLocks/>
            </p:cNvSpPr>
            <p:nvPr/>
          </p:nvSpPr>
          <p:spPr bwMode="auto">
            <a:xfrm>
              <a:off x="5174114" y="8498588"/>
              <a:ext cx="41953" cy="30154"/>
            </a:xfrm>
            <a:custGeom>
              <a:avLst/>
              <a:gdLst>
                <a:gd name="T0" fmla="*/ 7 w 32"/>
                <a:gd name="T1" fmla="*/ 17 h 23"/>
                <a:gd name="T2" fmla="*/ 11 w 32"/>
                <a:gd name="T3" fmla="*/ 17 h 23"/>
                <a:gd name="T4" fmla="*/ 11 w 32"/>
                <a:gd name="T5" fmla="*/ 17 h 23"/>
                <a:gd name="T6" fmla="*/ 17 w 32"/>
                <a:gd name="T7" fmla="*/ 23 h 23"/>
                <a:gd name="T8" fmla="*/ 17 w 32"/>
                <a:gd name="T9" fmla="*/ 15 h 23"/>
                <a:gd name="T10" fmla="*/ 17 w 32"/>
                <a:gd name="T11" fmla="*/ 15 h 23"/>
                <a:gd name="T12" fmla="*/ 20 w 32"/>
                <a:gd name="T13" fmla="*/ 15 h 23"/>
                <a:gd name="T14" fmla="*/ 22 w 32"/>
                <a:gd name="T15" fmla="*/ 13 h 23"/>
                <a:gd name="T16" fmla="*/ 26 w 32"/>
                <a:gd name="T17" fmla="*/ 13 h 23"/>
                <a:gd name="T18" fmla="*/ 26 w 32"/>
                <a:gd name="T19" fmla="*/ 12 h 23"/>
                <a:gd name="T20" fmla="*/ 32 w 32"/>
                <a:gd name="T21" fmla="*/ 12 h 23"/>
                <a:gd name="T22" fmla="*/ 32 w 32"/>
                <a:gd name="T23" fmla="*/ 8 h 23"/>
                <a:gd name="T24" fmla="*/ 30 w 32"/>
                <a:gd name="T25" fmla="*/ 6 h 23"/>
                <a:gd name="T26" fmla="*/ 30 w 32"/>
                <a:gd name="T27" fmla="*/ 2 h 23"/>
                <a:gd name="T28" fmla="*/ 26 w 32"/>
                <a:gd name="T29" fmla="*/ 2 h 23"/>
                <a:gd name="T30" fmla="*/ 24 w 32"/>
                <a:gd name="T31" fmla="*/ 4 h 23"/>
                <a:gd name="T32" fmla="*/ 20 w 32"/>
                <a:gd name="T33" fmla="*/ 2 h 23"/>
                <a:gd name="T34" fmla="*/ 19 w 32"/>
                <a:gd name="T35" fmla="*/ 2 h 23"/>
                <a:gd name="T36" fmla="*/ 17 w 32"/>
                <a:gd name="T37" fmla="*/ 0 h 23"/>
                <a:gd name="T38" fmla="*/ 11 w 32"/>
                <a:gd name="T39" fmla="*/ 0 h 23"/>
                <a:gd name="T40" fmla="*/ 11 w 32"/>
                <a:gd name="T41" fmla="*/ 6 h 23"/>
                <a:gd name="T42" fmla="*/ 9 w 32"/>
                <a:gd name="T43" fmla="*/ 4 h 23"/>
                <a:gd name="T44" fmla="*/ 5 w 32"/>
                <a:gd name="T45" fmla="*/ 4 h 23"/>
                <a:gd name="T46" fmla="*/ 5 w 32"/>
                <a:gd name="T47" fmla="*/ 6 h 23"/>
                <a:gd name="T48" fmla="*/ 4 w 32"/>
                <a:gd name="T49" fmla="*/ 8 h 23"/>
                <a:gd name="T50" fmla="*/ 0 w 32"/>
                <a:gd name="T51" fmla="*/ 8 h 23"/>
                <a:gd name="T52" fmla="*/ 0 w 32"/>
                <a:gd name="T53" fmla="*/ 13 h 23"/>
                <a:gd name="T54" fmla="*/ 4 w 32"/>
                <a:gd name="T55" fmla="*/ 13 h 23"/>
                <a:gd name="T56" fmla="*/ 7 w 32"/>
                <a:gd name="T5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23">
                  <a:moveTo>
                    <a:pt x="7" y="17"/>
                  </a:moveTo>
                  <a:lnTo>
                    <a:pt x="11" y="17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20" y="15"/>
                  </a:lnTo>
                  <a:lnTo>
                    <a:pt x="22" y="13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30" y="2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9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05" name="Freeform 508"/>
            <p:cNvSpPr>
              <a:spLocks/>
            </p:cNvSpPr>
            <p:nvPr/>
          </p:nvSpPr>
          <p:spPr bwMode="auto">
            <a:xfrm>
              <a:off x="7579848" y="8278336"/>
              <a:ext cx="13110" cy="15732"/>
            </a:xfrm>
            <a:custGeom>
              <a:avLst/>
              <a:gdLst>
                <a:gd name="T0" fmla="*/ 0 w 10"/>
                <a:gd name="T1" fmla="*/ 4 h 12"/>
                <a:gd name="T2" fmla="*/ 0 w 10"/>
                <a:gd name="T3" fmla="*/ 8 h 12"/>
                <a:gd name="T4" fmla="*/ 4 w 10"/>
                <a:gd name="T5" fmla="*/ 12 h 12"/>
                <a:gd name="T6" fmla="*/ 10 w 10"/>
                <a:gd name="T7" fmla="*/ 10 h 12"/>
                <a:gd name="T8" fmla="*/ 10 w 10"/>
                <a:gd name="T9" fmla="*/ 0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06" name="Freeform 509"/>
            <p:cNvSpPr>
              <a:spLocks/>
            </p:cNvSpPr>
            <p:nvPr/>
          </p:nvSpPr>
          <p:spPr bwMode="auto">
            <a:xfrm>
              <a:off x="7579848" y="9442527"/>
              <a:ext cx="24910" cy="18354"/>
            </a:xfrm>
            <a:custGeom>
              <a:avLst/>
              <a:gdLst>
                <a:gd name="T0" fmla="*/ 8 w 19"/>
                <a:gd name="T1" fmla="*/ 6 h 14"/>
                <a:gd name="T2" fmla="*/ 2 w 19"/>
                <a:gd name="T3" fmla="*/ 6 h 14"/>
                <a:gd name="T4" fmla="*/ 2 w 19"/>
                <a:gd name="T5" fmla="*/ 8 h 14"/>
                <a:gd name="T6" fmla="*/ 0 w 19"/>
                <a:gd name="T7" fmla="*/ 8 h 14"/>
                <a:gd name="T8" fmla="*/ 0 w 19"/>
                <a:gd name="T9" fmla="*/ 14 h 14"/>
                <a:gd name="T10" fmla="*/ 12 w 19"/>
                <a:gd name="T11" fmla="*/ 14 h 14"/>
                <a:gd name="T12" fmla="*/ 17 w 19"/>
                <a:gd name="T13" fmla="*/ 12 h 14"/>
                <a:gd name="T14" fmla="*/ 17 w 19"/>
                <a:gd name="T15" fmla="*/ 10 h 14"/>
                <a:gd name="T16" fmla="*/ 19 w 19"/>
                <a:gd name="T17" fmla="*/ 10 h 14"/>
                <a:gd name="T18" fmla="*/ 19 w 19"/>
                <a:gd name="T19" fmla="*/ 0 h 14"/>
                <a:gd name="T20" fmla="*/ 13 w 19"/>
                <a:gd name="T21" fmla="*/ 4 h 14"/>
                <a:gd name="T22" fmla="*/ 8 w 19"/>
                <a:gd name="T2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4">
                  <a:moveTo>
                    <a:pt x="8" y="6"/>
                  </a:move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13" y="4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07" name="Freeform 510"/>
            <p:cNvSpPr>
              <a:spLocks/>
            </p:cNvSpPr>
            <p:nvPr/>
          </p:nvSpPr>
          <p:spPr bwMode="auto">
            <a:xfrm>
              <a:off x="8022975" y="9812237"/>
              <a:ext cx="17044" cy="19666"/>
            </a:xfrm>
            <a:custGeom>
              <a:avLst/>
              <a:gdLst>
                <a:gd name="T0" fmla="*/ 7 w 13"/>
                <a:gd name="T1" fmla="*/ 15 h 15"/>
                <a:gd name="T2" fmla="*/ 13 w 13"/>
                <a:gd name="T3" fmla="*/ 15 h 15"/>
                <a:gd name="T4" fmla="*/ 13 w 13"/>
                <a:gd name="T5" fmla="*/ 11 h 15"/>
                <a:gd name="T6" fmla="*/ 11 w 13"/>
                <a:gd name="T7" fmla="*/ 6 h 15"/>
                <a:gd name="T8" fmla="*/ 7 w 13"/>
                <a:gd name="T9" fmla="*/ 0 h 15"/>
                <a:gd name="T10" fmla="*/ 4 w 13"/>
                <a:gd name="T11" fmla="*/ 0 h 15"/>
                <a:gd name="T12" fmla="*/ 0 w 13"/>
                <a:gd name="T13" fmla="*/ 4 h 15"/>
                <a:gd name="T14" fmla="*/ 4 w 13"/>
                <a:gd name="T15" fmla="*/ 8 h 15"/>
                <a:gd name="T16" fmla="*/ 4 w 13"/>
                <a:gd name="T17" fmla="*/ 8 h 15"/>
                <a:gd name="T18" fmla="*/ 4 w 13"/>
                <a:gd name="T19" fmla="*/ 11 h 15"/>
                <a:gd name="T20" fmla="*/ 7 w 13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5">
                  <a:moveTo>
                    <a:pt x="7" y="15"/>
                  </a:moveTo>
                  <a:lnTo>
                    <a:pt x="13" y="15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7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08" name="Rectangle 514"/>
            <p:cNvSpPr>
              <a:spLocks noChangeArrowheads="1"/>
            </p:cNvSpPr>
            <p:nvPr/>
          </p:nvSpPr>
          <p:spPr bwMode="auto">
            <a:xfrm>
              <a:off x="8005932" y="9687689"/>
              <a:ext cx="6556" cy="104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09" name="Freeform 515"/>
            <p:cNvSpPr>
              <a:spLocks/>
            </p:cNvSpPr>
            <p:nvPr/>
          </p:nvSpPr>
          <p:spPr bwMode="auto">
            <a:xfrm>
              <a:off x="8062306" y="9873855"/>
              <a:ext cx="17044" cy="36709"/>
            </a:xfrm>
            <a:custGeom>
              <a:avLst/>
              <a:gdLst>
                <a:gd name="T0" fmla="*/ 2 w 13"/>
                <a:gd name="T1" fmla="*/ 28 h 28"/>
                <a:gd name="T2" fmla="*/ 13 w 13"/>
                <a:gd name="T3" fmla="*/ 28 h 28"/>
                <a:gd name="T4" fmla="*/ 9 w 13"/>
                <a:gd name="T5" fmla="*/ 22 h 28"/>
                <a:gd name="T6" fmla="*/ 9 w 13"/>
                <a:gd name="T7" fmla="*/ 17 h 28"/>
                <a:gd name="T8" fmla="*/ 7 w 13"/>
                <a:gd name="T9" fmla="*/ 17 h 28"/>
                <a:gd name="T10" fmla="*/ 7 w 13"/>
                <a:gd name="T11" fmla="*/ 15 h 28"/>
                <a:gd name="T12" fmla="*/ 9 w 13"/>
                <a:gd name="T13" fmla="*/ 15 h 28"/>
                <a:gd name="T14" fmla="*/ 9 w 13"/>
                <a:gd name="T15" fmla="*/ 11 h 28"/>
                <a:gd name="T16" fmla="*/ 7 w 13"/>
                <a:gd name="T17" fmla="*/ 9 h 28"/>
                <a:gd name="T18" fmla="*/ 7 w 13"/>
                <a:gd name="T19" fmla="*/ 7 h 28"/>
                <a:gd name="T20" fmla="*/ 0 w 13"/>
                <a:gd name="T21" fmla="*/ 0 h 28"/>
                <a:gd name="T22" fmla="*/ 0 w 13"/>
                <a:gd name="T23" fmla="*/ 17 h 28"/>
                <a:gd name="T24" fmla="*/ 5 w 13"/>
                <a:gd name="T25" fmla="*/ 17 h 28"/>
                <a:gd name="T26" fmla="*/ 2 w 13"/>
                <a:gd name="T27" fmla="*/ 20 h 28"/>
                <a:gd name="T28" fmla="*/ 2 w 13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28">
                  <a:moveTo>
                    <a:pt x="2" y="28"/>
                  </a:moveTo>
                  <a:lnTo>
                    <a:pt x="13" y="28"/>
                  </a:lnTo>
                  <a:lnTo>
                    <a:pt x="9" y="22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2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10" name="Freeform 516"/>
            <p:cNvSpPr>
              <a:spLocks/>
            </p:cNvSpPr>
            <p:nvPr/>
          </p:nvSpPr>
          <p:spPr bwMode="auto">
            <a:xfrm>
              <a:off x="8025597" y="9768973"/>
              <a:ext cx="11800" cy="11800"/>
            </a:xfrm>
            <a:custGeom>
              <a:avLst/>
              <a:gdLst>
                <a:gd name="T0" fmla="*/ 4 w 9"/>
                <a:gd name="T1" fmla="*/ 3 h 9"/>
                <a:gd name="T2" fmla="*/ 4 w 9"/>
                <a:gd name="T3" fmla="*/ 9 h 9"/>
                <a:gd name="T4" fmla="*/ 9 w 9"/>
                <a:gd name="T5" fmla="*/ 3 h 9"/>
                <a:gd name="T6" fmla="*/ 9 w 9"/>
                <a:gd name="T7" fmla="*/ 0 h 9"/>
                <a:gd name="T8" fmla="*/ 0 w 9"/>
                <a:gd name="T9" fmla="*/ 0 h 9"/>
                <a:gd name="T10" fmla="*/ 4 w 9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3"/>
                  </a:moveTo>
                  <a:lnTo>
                    <a:pt x="4" y="9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0"/>
                  </a:ln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11" name="Freeform 520"/>
            <p:cNvSpPr>
              <a:spLocks/>
            </p:cNvSpPr>
            <p:nvPr/>
          </p:nvSpPr>
          <p:spPr bwMode="auto">
            <a:xfrm>
              <a:off x="8116059" y="10261919"/>
              <a:ext cx="9178" cy="18354"/>
            </a:xfrm>
            <a:custGeom>
              <a:avLst/>
              <a:gdLst>
                <a:gd name="T0" fmla="*/ 0 w 7"/>
                <a:gd name="T1" fmla="*/ 6 h 14"/>
                <a:gd name="T2" fmla="*/ 4 w 7"/>
                <a:gd name="T3" fmla="*/ 14 h 14"/>
                <a:gd name="T4" fmla="*/ 7 w 7"/>
                <a:gd name="T5" fmla="*/ 8 h 14"/>
                <a:gd name="T6" fmla="*/ 0 w 7"/>
                <a:gd name="T7" fmla="*/ 0 h 14"/>
                <a:gd name="T8" fmla="*/ 0 w 7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0" y="6"/>
                  </a:moveTo>
                  <a:lnTo>
                    <a:pt x="4" y="14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12" name="Freeform 521"/>
            <p:cNvSpPr>
              <a:spLocks/>
            </p:cNvSpPr>
            <p:nvPr/>
          </p:nvSpPr>
          <p:spPr bwMode="auto">
            <a:xfrm>
              <a:off x="8020353" y="9746686"/>
              <a:ext cx="10488" cy="11800"/>
            </a:xfrm>
            <a:custGeom>
              <a:avLst/>
              <a:gdLst>
                <a:gd name="T0" fmla="*/ 4 w 8"/>
                <a:gd name="T1" fmla="*/ 0 h 9"/>
                <a:gd name="T2" fmla="*/ 0 w 8"/>
                <a:gd name="T3" fmla="*/ 0 h 9"/>
                <a:gd name="T4" fmla="*/ 0 w 8"/>
                <a:gd name="T5" fmla="*/ 4 h 9"/>
                <a:gd name="T6" fmla="*/ 2 w 8"/>
                <a:gd name="T7" fmla="*/ 9 h 9"/>
                <a:gd name="T8" fmla="*/ 8 w 8"/>
                <a:gd name="T9" fmla="*/ 9 h 9"/>
                <a:gd name="T10" fmla="*/ 8 w 8"/>
                <a:gd name="T11" fmla="*/ 4 h 9"/>
                <a:gd name="T12" fmla="*/ 4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13" name="Freeform 522"/>
            <p:cNvSpPr>
              <a:spLocks/>
            </p:cNvSpPr>
            <p:nvPr/>
          </p:nvSpPr>
          <p:spPr bwMode="auto">
            <a:xfrm>
              <a:off x="8076728" y="9915808"/>
              <a:ext cx="11800" cy="11800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9 h 9"/>
                <a:gd name="T4" fmla="*/ 9 w 9"/>
                <a:gd name="T5" fmla="*/ 9 h 9"/>
                <a:gd name="T6" fmla="*/ 0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14" name="Freeform 523"/>
            <p:cNvSpPr>
              <a:spLocks/>
            </p:cNvSpPr>
            <p:nvPr/>
          </p:nvSpPr>
          <p:spPr bwMode="auto">
            <a:xfrm>
              <a:off x="7954802" y="9905319"/>
              <a:ext cx="11800" cy="17044"/>
            </a:xfrm>
            <a:custGeom>
              <a:avLst/>
              <a:gdLst>
                <a:gd name="T0" fmla="*/ 2 w 9"/>
                <a:gd name="T1" fmla="*/ 0 h 13"/>
                <a:gd name="T2" fmla="*/ 2 w 9"/>
                <a:gd name="T3" fmla="*/ 8 h 13"/>
                <a:gd name="T4" fmla="*/ 0 w 9"/>
                <a:gd name="T5" fmla="*/ 8 h 13"/>
                <a:gd name="T6" fmla="*/ 0 w 9"/>
                <a:gd name="T7" fmla="*/ 13 h 13"/>
                <a:gd name="T8" fmla="*/ 9 w 9"/>
                <a:gd name="T9" fmla="*/ 13 h 13"/>
                <a:gd name="T10" fmla="*/ 2 w 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2" y="0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15" name="Freeform 524"/>
            <p:cNvSpPr>
              <a:spLocks/>
            </p:cNvSpPr>
            <p:nvPr/>
          </p:nvSpPr>
          <p:spPr bwMode="auto">
            <a:xfrm>
              <a:off x="8150145" y="8060705"/>
              <a:ext cx="14422" cy="10488"/>
            </a:xfrm>
            <a:custGeom>
              <a:avLst/>
              <a:gdLst>
                <a:gd name="T0" fmla="*/ 0 w 11"/>
                <a:gd name="T1" fmla="*/ 4 h 8"/>
                <a:gd name="T2" fmla="*/ 4 w 11"/>
                <a:gd name="T3" fmla="*/ 8 h 8"/>
                <a:gd name="T4" fmla="*/ 7 w 11"/>
                <a:gd name="T5" fmla="*/ 8 h 8"/>
                <a:gd name="T6" fmla="*/ 11 w 11"/>
                <a:gd name="T7" fmla="*/ 0 h 8"/>
                <a:gd name="T8" fmla="*/ 4 w 11"/>
                <a:gd name="T9" fmla="*/ 0 h 8"/>
                <a:gd name="T10" fmla="*/ 0 w 11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">
                  <a:moveTo>
                    <a:pt x="0" y="4"/>
                  </a:moveTo>
                  <a:lnTo>
                    <a:pt x="4" y="8"/>
                  </a:lnTo>
                  <a:lnTo>
                    <a:pt x="7" y="8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16" name="Freeform 525"/>
            <p:cNvSpPr>
              <a:spLocks/>
            </p:cNvSpPr>
            <p:nvPr/>
          </p:nvSpPr>
          <p:spPr bwMode="auto">
            <a:xfrm>
              <a:off x="7958735" y="9924985"/>
              <a:ext cx="66863" cy="56375"/>
            </a:xfrm>
            <a:custGeom>
              <a:avLst/>
              <a:gdLst>
                <a:gd name="T0" fmla="*/ 30 w 51"/>
                <a:gd name="T1" fmla="*/ 34 h 43"/>
                <a:gd name="T2" fmla="*/ 34 w 51"/>
                <a:gd name="T3" fmla="*/ 35 h 43"/>
                <a:gd name="T4" fmla="*/ 34 w 51"/>
                <a:gd name="T5" fmla="*/ 39 h 43"/>
                <a:gd name="T6" fmla="*/ 40 w 51"/>
                <a:gd name="T7" fmla="*/ 39 h 43"/>
                <a:gd name="T8" fmla="*/ 43 w 51"/>
                <a:gd name="T9" fmla="*/ 43 h 43"/>
                <a:gd name="T10" fmla="*/ 47 w 51"/>
                <a:gd name="T11" fmla="*/ 43 h 43"/>
                <a:gd name="T12" fmla="*/ 47 w 51"/>
                <a:gd name="T13" fmla="*/ 39 h 43"/>
                <a:gd name="T14" fmla="*/ 51 w 51"/>
                <a:gd name="T15" fmla="*/ 37 h 43"/>
                <a:gd name="T16" fmla="*/ 45 w 51"/>
                <a:gd name="T17" fmla="*/ 34 h 43"/>
                <a:gd name="T18" fmla="*/ 43 w 51"/>
                <a:gd name="T19" fmla="*/ 30 h 43"/>
                <a:gd name="T20" fmla="*/ 40 w 51"/>
                <a:gd name="T21" fmla="*/ 30 h 43"/>
                <a:gd name="T22" fmla="*/ 40 w 51"/>
                <a:gd name="T23" fmla="*/ 28 h 43"/>
                <a:gd name="T24" fmla="*/ 38 w 51"/>
                <a:gd name="T25" fmla="*/ 24 h 43"/>
                <a:gd name="T26" fmla="*/ 32 w 51"/>
                <a:gd name="T27" fmla="*/ 24 h 43"/>
                <a:gd name="T28" fmla="*/ 30 w 51"/>
                <a:gd name="T29" fmla="*/ 22 h 43"/>
                <a:gd name="T30" fmla="*/ 28 w 51"/>
                <a:gd name="T31" fmla="*/ 22 h 43"/>
                <a:gd name="T32" fmla="*/ 27 w 51"/>
                <a:gd name="T33" fmla="*/ 21 h 43"/>
                <a:gd name="T34" fmla="*/ 27 w 51"/>
                <a:gd name="T35" fmla="*/ 21 h 43"/>
                <a:gd name="T36" fmla="*/ 27 w 51"/>
                <a:gd name="T37" fmla="*/ 17 h 43"/>
                <a:gd name="T38" fmla="*/ 25 w 51"/>
                <a:gd name="T39" fmla="*/ 17 h 43"/>
                <a:gd name="T40" fmla="*/ 23 w 51"/>
                <a:gd name="T41" fmla="*/ 13 h 43"/>
                <a:gd name="T42" fmla="*/ 23 w 51"/>
                <a:gd name="T43" fmla="*/ 11 h 43"/>
                <a:gd name="T44" fmla="*/ 19 w 51"/>
                <a:gd name="T45" fmla="*/ 7 h 43"/>
                <a:gd name="T46" fmla="*/ 14 w 51"/>
                <a:gd name="T47" fmla="*/ 7 h 43"/>
                <a:gd name="T48" fmla="*/ 12 w 51"/>
                <a:gd name="T49" fmla="*/ 6 h 43"/>
                <a:gd name="T50" fmla="*/ 12 w 51"/>
                <a:gd name="T51" fmla="*/ 6 h 43"/>
                <a:gd name="T52" fmla="*/ 12 w 51"/>
                <a:gd name="T53" fmla="*/ 4 h 43"/>
                <a:gd name="T54" fmla="*/ 8 w 51"/>
                <a:gd name="T55" fmla="*/ 0 h 43"/>
                <a:gd name="T56" fmla="*/ 2 w 51"/>
                <a:gd name="T57" fmla="*/ 0 h 43"/>
                <a:gd name="T58" fmla="*/ 0 w 51"/>
                <a:gd name="T59" fmla="*/ 6 h 43"/>
                <a:gd name="T60" fmla="*/ 4 w 51"/>
                <a:gd name="T61" fmla="*/ 9 h 43"/>
                <a:gd name="T62" fmla="*/ 4 w 51"/>
                <a:gd name="T63" fmla="*/ 13 h 43"/>
                <a:gd name="T64" fmla="*/ 8 w 51"/>
                <a:gd name="T65" fmla="*/ 13 h 43"/>
                <a:gd name="T66" fmla="*/ 10 w 51"/>
                <a:gd name="T67" fmla="*/ 15 h 43"/>
                <a:gd name="T68" fmla="*/ 15 w 51"/>
                <a:gd name="T69" fmla="*/ 26 h 43"/>
                <a:gd name="T70" fmla="*/ 19 w 51"/>
                <a:gd name="T71" fmla="*/ 26 h 43"/>
                <a:gd name="T72" fmla="*/ 21 w 51"/>
                <a:gd name="T73" fmla="*/ 28 h 43"/>
                <a:gd name="T74" fmla="*/ 25 w 51"/>
                <a:gd name="T75" fmla="*/ 30 h 43"/>
                <a:gd name="T76" fmla="*/ 25 w 51"/>
                <a:gd name="T77" fmla="*/ 30 h 43"/>
                <a:gd name="T78" fmla="*/ 27 w 51"/>
                <a:gd name="T79" fmla="*/ 32 h 43"/>
                <a:gd name="T80" fmla="*/ 27 w 51"/>
                <a:gd name="T81" fmla="*/ 37 h 43"/>
                <a:gd name="T82" fmla="*/ 30 w 51"/>
                <a:gd name="T8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" h="43">
                  <a:moveTo>
                    <a:pt x="30" y="34"/>
                  </a:moveTo>
                  <a:lnTo>
                    <a:pt x="34" y="35"/>
                  </a:lnTo>
                  <a:lnTo>
                    <a:pt x="34" y="39"/>
                  </a:lnTo>
                  <a:lnTo>
                    <a:pt x="40" y="39"/>
                  </a:lnTo>
                  <a:lnTo>
                    <a:pt x="43" y="43"/>
                  </a:lnTo>
                  <a:lnTo>
                    <a:pt x="47" y="43"/>
                  </a:lnTo>
                  <a:lnTo>
                    <a:pt x="47" y="39"/>
                  </a:lnTo>
                  <a:lnTo>
                    <a:pt x="51" y="37"/>
                  </a:lnTo>
                  <a:lnTo>
                    <a:pt x="45" y="34"/>
                  </a:lnTo>
                  <a:lnTo>
                    <a:pt x="43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2" y="24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4" y="9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1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7" y="32"/>
                  </a:lnTo>
                  <a:lnTo>
                    <a:pt x="27" y="37"/>
                  </a:lnTo>
                  <a:lnTo>
                    <a:pt x="30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17" name="Freeform 527"/>
            <p:cNvSpPr>
              <a:spLocks/>
            </p:cNvSpPr>
            <p:nvPr/>
          </p:nvSpPr>
          <p:spPr bwMode="auto">
            <a:xfrm>
              <a:off x="7940381" y="7892894"/>
              <a:ext cx="11800" cy="23598"/>
            </a:xfrm>
            <a:custGeom>
              <a:avLst/>
              <a:gdLst>
                <a:gd name="T0" fmla="*/ 0 w 9"/>
                <a:gd name="T1" fmla="*/ 18 h 18"/>
                <a:gd name="T2" fmla="*/ 5 w 9"/>
                <a:gd name="T3" fmla="*/ 18 h 18"/>
                <a:gd name="T4" fmla="*/ 5 w 9"/>
                <a:gd name="T5" fmla="*/ 13 h 18"/>
                <a:gd name="T6" fmla="*/ 9 w 9"/>
                <a:gd name="T7" fmla="*/ 9 h 18"/>
                <a:gd name="T8" fmla="*/ 9 w 9"/>
                <a:gd name="T9" fmla="*/ 0 h 18"/>
                <a:gd name="T10" fmla="*/ 1 w 9"/>
                <a:gd name="T11" fmla="*/ 9 h 18"/>
                <a:gd name="T12" fmla="*/ 0 w 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0" y="18"/>
                  </a:moveTo>
                  <a:lnTo>
                    <a:pt x="5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9" y="0"/>
                  </a:lnTo>
                  <a:lnTo>
                    <a:pt x="1" y="9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18" name="Freeform 528"/>
            <p:cNvSpPr>
              <a:spLocks/>
            </p:cNvSpPr>
            <p:nvPr/>
          </p:nvSpPr>
          <p:spPr bwMode="auto">
            <a:xfrm>
              <a:off x="7944314" y="9896143"/>
              <a:ext cx="7866" cy="19666"/>
            </a:xfrm>
            <a:custGeom>
              <a:avLst/>
              <a:gdLst>
                <a:gd name="T0" fmla="*/ 0 w 6"/>
                <a:gd name="T1" fmla="*/ 15 h 15"/>
                <a:gd name="T2" fmla="*/ 6 w 6"/>
                <a:gd name="T3" fmla="*/ 9 h 15"/>
                <a:gd name="T4" fmla="*/ 6 w 6"/>
                <a:gd name="T5" fmla="*/ 5 h 15"/>
                <a:gd name="T6" fmla="*/ 0 w 6"/>
                <a:gd name="T7" fmla="*/ 0 h 15"/>
                <a:gd name="T8" fmla="*/ 0 w 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0" y="15"/>
                  </a:moveTo>
                  <a:lnTo>
                    <a:pt x="6" y="9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19" name="Freeform 531"/>
            <p:cNvSpPr>
              <a:spLocks/>
            </p:cNvSpPr>
            <p:nvPr/>
          </p:nvSpPr>
          <p:spPr bwMode="auto">
            <a:xfrm>
              <a:off x="8003310" y="10436286"/>
              <a:ext cx="173056" cy="163879"/>
            </a:xfrm>
            <a:custGeom>
              <a:avLst/>
              <a:gdLst>
                <a:gd name="T0" fmla="*/ 123 w 132"/>
                <a:gd name="T1" fmla="*/ 11 h 125"/>
                <a:gd name="T2" fmla="*/ 118 w 132"/>
                <a:gd name="T3" fmla="*/ 6 h 125"/>
                <a:gd name="T4" fmla="*/ 112 w 132"/>
                <a:gd name="T5" fmla="*/ 6 h 125"/>
                <a:gd name="T6" fmla="*/ 114 w 132"/>
                <a:gd name="T7" fmla="*/ 15 h 125"/>
                <a:gd name="T8" fmla="*/ 110 w 132"/>
                <a:gd name="T9" fmla="*/ 17 h 125"/>
                <a:gd name="T10" fmla="*/ 110 w 132"/>
                <a:gd name="T11" fmla="*/ 11 h 125"/>
                <a:gd name="T12" fmla="*/ 104 w 132"/>
                <a:gd name="T13" fmla="*/ 7 h 125"/>
                <a:gd name="T14" fmla="*/ 97 w 132"/>
                <a:gd name="T15" fmla="*/ 0 h 125"/>
                <a:gd name="T16" fmla="*/ 88 w 132"/>
                <a:gd name="T17" fmla="*/ 11 h 125"/>
                <a:gd name="T18" fmla="*/ 91 w 132"/>
                <a:gd name="T19" fmla="*/ 19 h 125"/>
                <a:gd name="T20" fmla="*/ 86 w 132"/>
                <a:gd name="T21" fmla="*/ 24 h 125"/>
                <a:gd name="T22" fmla="*/ 82 w 132"/>
                <a:gd name="T23" fmla="*/ 34 h 125"/>
                <a:gd name="T24" fmla="*/ 75 w 132"/>
                <a:gd name="T25" fmla="*/ 37 h 125"/>
                <a:gd name="T26" fmla="*/ 67 w 132"/>
                <a:gd name="T27" fmla="*/ 48 h 125"/>
                <a:gd name="T28" fmla="*/ 58 w 132"/>
                <a:gd name="T29" fmla="*/ 54 h 125"/>
                <a:gd name="T30" fmla="*/ 52 w 132"/>
                <a:gd name="T31" fmla="*/ 62 h 125"/>
                <a:gd name="T32" fmla="*/ 45 w 132"/>
                <a:gd name="T33" fmla="*/ 63 h 125"/>
                <a:gd name="T34" fmla="*/ 39 w 132"/>
                <a:gd name="T35" fmla="*/ 67 h 125"/>
                <a:gd name="T36" fmla="*/ 30 w 132"/>
                <a:gd name="T37" fmla="*/ 65 h 125"/>
                <a:gd name="T38" fmla="*/ 28 w 132"/>
                <a:gd name="T39" fmla="*/ 73 h 125"/>
                <a:gd name="T40" fmla="*/ 21 w 132"/>
                <a:gd name="T41" fmla="*/ 78 h 125"/>
                <a:gd name="T42" fmla="*/ 0 w 132"/>
                <a:gd name="T43" fmla="*/ 103 h 125"/>
                <a:gd name="T44" fmla="*/ 7 w 132"/>
                <a:gd name="T45" fmla="*/ 117 h 125"/>
                <a:gd name="T46" fmla="*/ 17 w 132"/>
                <a:gd name="T47" fmla="*/ 116 h 125"/>
                <a:gd name="T48" fmla="*/ 21 w 132"/>
                <a:gd name="T49" fmla="*/ 117 h 125"/>
                <a:gd name="T50" fmla="*/ 35 w 132"/>
                <a:gd name="T51" fmla="*/ 121 h 125"/>
                <a:gd name="T52" fmla="*/ 45 w 132"/>
                <a:gd name="T53" fmla="*/ 125 h 125"/>
                <a:gd name="T54" fmla="*/ 56 w 132"/>
                <a:gd name="T55" fmla="*/ 121 h 125"/>
                <a:gd name="T56" fmla="*/ 58 w 132"/>
                <a:gd name="T57" fmla="*/ 116 h 125"/>
                <a:gd name="T58" fmla="*/ 65 w 132"/>
                <a:gd name="T59" fmla="*/ 112 h 125"/>
                <a:gd name="T60" fmla="*/ 71 w 132"/>
                <a:gd name="T61" fmla="*/ 99 h 125"/>
                <a:gd name="T62" fmla="*/ 76 w 132"/>
                <a:gd name="T63" fmla="*/ 88 h 125"/>
                <a:gd name="T64" fmla="*/ 95 w 132"/>
                <a:gd name="T65" fmla="*/ 73 h 125"/>
                <a:gd name="T66" fmla="*/ 110 w 132"/>
                <a:gd name="T67" fmla="*/ 75 h 125"/>
                <a:gd name="T68" fmla="*/ 108 w 132"/>
                <a:gd name="T69" fmla="*/ 65 h 125"/>
                <a:gd name="T70" fmla="*/ 104 w 132"/>
                <a:gd name="T71" fmla="*/ 58 h 125"/>
                <a:gd name="T72" fmla="*/ 112 w 132"/>
                <a:gd name="T73" fmla="*/ 54 h 125"/>
                <a:gd name="T74" fmla="*/ 114 w 132"/>
                <a:gd name="T75" fmla="*/ 47 h 125"/>
                <a:gd name="T76" fmla="*/ 118 w 132"/>
                <a:gd name="T77" fmla="*/ 41 h 125"/>
                <a:gd name="T78" fmla="*/ 121 w 132"/>
                <a:gd name="T79" fmla="*/ 35 h 125"/>
                <a:gd name="T80" fmla="*/ 127 w 132"/>
                <a:gd name="T81" fmla="*/ 32 h 125"/>
                <a:gd name="T82" fmla="*/ 123 w 132"/>
                <a:gd name="T83" fmla="*/ 22 h 125"/>
                <a:gd name="T84" fmla="*/ 132 w 132"/>
                <a:gd name="T85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" h="125">
                  <a:moveTo>
                    <a:pt x="127" y="13"/>
                  </a:moveTo>
                  <a:lnTo>
                    <a:pt x="127" y="11"/>
                  </a:lnTo>
                  <a:lnTo>
                    <a:pt x="123" y="11"/>
                  </a:lnTo>
                  <a:lnTo>
                    <a:pt x="121" y="9"/>
                  </a:lnTo>
                  <a:lnTo>
                    <a:pt x="118" y="9"/>
                  </a:lnTo>
                  <a:lnTo>
                    <a:pt x="118" y="6"/>
                  </a:lnTo>
                  <a:lnTo>
                    <a:pt x="121" y="2"/>
                  </a:lnTo>
                  <a:lnTo>
                    <a:pt x="112" y="2"/>
                  </a:lnTo>
                  <a:lnTo>
                    <a:pt x="112" y="6"/>
                  </a:lnTo>
                  <a:lnTo>
                    <a:pt x="118" y="11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2" y="17"/>
                  </a:lnTo>
                  <a:lnTo>
                    <a:pt x="110" y="17"/>
                  </a:lnTo>
                  <a:lnTo>
                    <a:pt x="110" y="13"/>
                  </a:lnTo>
                  <a:lnTo>
                    <a:pt x="108" y="13"/>
                  </a:lnTo>
                  <a:lnTo>
                    <a:pt x="110" y="11"/>
                  </a:lnTo>
                  <a:lnTo>
                    <a:pt x="108" y="9"/>
                  </a:lnTo>
                  <a:lnTo>
                    <a:pt x="108" y="4"/>
                  </a:lnTo>
                  <a:lnTo>
                    <a:pt x="104" y="7"/>
                  </a:lnTo>
                  <a:lnTo>
                    <a:pt x="103" y="7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88" y="11"/>
                  </a:lnTo>
                  <a:lnTo>
                    <a:pt x="90" y="13"/>
                  </a:lnTo>
                  <a:lnTo>
                    <a:pt x="90" y="17"/>
                  </a:lnTo>
                  <a:lnTo>
                    <a:pt x="91" y="19"/>
                  </a:lnTo>
                  <a:lnTo>
                    <a:pt x="90" y="20"/>
                  </a:lnTo>
                  <a:lnTo>
                    <a:pt x="88" y="22"/>
                  </a:lnTo>
                  <a:lnTo>
                    <a:pt x="86" y="24"/>
                  </a:lnTo>
                  <a:lnTo>
                    <a:pt x="80" y="24"/>
                  </a:lnTo>
                  <a:lnTo>
                    <a:pt x="80" y="30"/>
                  </a:lnTo>
                  <a:lnTo>
                    <a:pt x="82" y="34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5" y="37"/>
                  </a:lnTo>
                  <a:lnTo>
                    <a:pt x="73" y="41"/>
                  </a:lnTo>
                  <a:lnTo>
                    <a:pt x="73" y="45"/>
                  </a:lnTo>
                  <a:lnTo>
                    <a:pt x="67" y="48"/>
                  </a:lnTo>
                  <a:lnTo>
                    <a:pt x="65" y="50"/>
                  </a:lnTo>
                  <a:lnTo>
                    <a:pt x="60" y="50"/>
                  </a:lnTo>
                  <a:lnTo>
                    <a:pt x="58" y="54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52" y="62"/>
                  </a:lnTo>
                  <a:lnTo>
                    <a:pt x="50" y="62"/>
                  </a:lnTo>
                  <a:lnTo>
                    <a:pt x="49" y="63"/>
                  </a:lnTo>
                  <a:lnTo>
                    <a:pt x="45" y="63"/>
                  </a:lnTo>
                  <a:lnTo>
                    <a:pt x="43" y="65"/>
                  </a:lnTo>
                  <a:lnTo>
                    <a:pt x="39" y="65"/>
                  </a:lnTo>
                  <a:lnTo>
                    <a:pt x="39" y="67"/>
                  </a:lnTo>
                  <a:lnTo>
                    <a:pt x="35" y="67"/>
                  </a:lnTo>
                  <a:lnTo>
                    <a:pt x="34" y="69"/>
                  </a:lnTo>
                  <a:lnTo>
                    <a:pt x="30" y="65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73"/>
                  </a:lnTo>
                  <a:lnTo>
                    <a:pt x="26" y="75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7" y="91"/>
                  </a:lnTo>
                  <a:lnTo>
                    <a:pt x="4" y="97"/>
                  </a:lnTo>
                  <a:lnTo>
                    <a:pt x="0" y="103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7" y="117"/>
                  </a:lnTo>
                  <a:lnTo>
                    <a:pt x="9" y="117"/>
                  </a:lnTo>
                  <a:lnTo>
                    <a:pt x="11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21"/>
                  </a:lnTo>
                  <a:lnTo>
                    <a:pt x="21" y="117"/>
                  </a:lnTo>
                  <a:lnTo>
                    <a:pt x="26" y="117"/>
                  </a:lnTo>
                  <a:lnTo>
                    <a:pt x="28" y="121"/>
                  </a:lnTo>
                  <a:lnTo>
                    <a:pt x="35" y="121"/>
                  </a:lnTo>
                  <a:lnTo>
                    <a:pt x="37" y="123"/>
                  </a:lnTo>
                  <a:lnTo>
                    <a:pt x="41" y="123"/>
                  </a:lnTo>
                  <a:lnTo>
                    <a:pt x="45" y="125"/>
                  </a:lnTo>
                  <a:lnTo>
                    <a:pt x="49" y="125"/>
                  </a:lnTo>
                  <a:lnTo>
                    <a:pt x="52" y="121"/>
                  </a:lnTo>
                  <a:lnTo>
                    <a:pt x="56" y="121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5" y="112"/>
                  </a:lnTo>
                  <a:lnTo>
                    <a:pt x="67" y="110"/>
                  </a:lnTo>
                  <a:lnTo>
                    <a:pt x="73" y="104"/>
                  </a:lnTo>
                  <a:lnTo>
                    <a:pt x="71" y="99"/>
                  </a:lnTo>
                  <a:lnTo>
                    <a:pt x="71" y="93"/>
                  </a:lnTo>
                  <a:lnTo>
                    <a:pt x="75" y="91"/>
                  </a:lnTo>
                  <a:lnTo>
                    <a:pt x="76" y="88"/>
                  </a:lnTo>
                  <a:lnTo>
                    <a:pt x="78" y="86"/>
                  </a:lnTo>
                  <a:lnTo>
                    <a:pt x="88" y="73"/>
                  </a:lnTo>
                  <a:lnTo>
                    <a:pt x="95" y="73"/>
                  </a:lnTo>
                  <a:lnTo>
                    <a:pt x="99" y="71"/>
                  </a:lnTo>
                  <a:lnTo>
                    <a:pt x="106" y="71"/>
                  </a:lnTo>
                  <a:lnTo>
                    <a:pt x="110" y="75"/>
                  </a:lnTo>
                  <a:lnTo>
                    <a:pt x="110" y="69"/>
                  </a:lnTo>
                  <a:lnTo>
                    <a:pt x="114" y="65"/>
                  </a:lnTo>
                  <a:lnTo>
                    <a:pt x="108" y="65"/>
                  </a:lnTo>
                  <a:lnTo>
                    <a:pt x="106" y="63"/>
                  </a:lnTo>
                  <a:lnTo>
                    <a:pt x="104" y="63"/>
                  </a:lnTo>
                  <a:lnTo>
                    <a:pt x="104" y="58"/>
                  </a:lnTo>
                  <a:lnTo>
                    <a:pt x="103" y="56"/>
                  </a:lnTo>
                  <a:lnTo>
                    <a:pt x="104" y="54"/>
                  </a:lnTo>
                  <a:lnTo>
                    <a:pt x="112" y="54"/>
                  </a:lnTo>
                  <a:lnTo>
                    <a:pt x="112" y="48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16" y="47"/>
                  </a:lnTo>
                  <a:lnTo>
                    <a:pt x="116" y="43"/>
                  </a:lnTo>
                  <a:lnTo>
                    <a:pt x="118" y="41"/>
                  </a:lnTo>
                  <a:lnTo>
                    <a:pt x="119" y="41"/>
                  </a:lnTo>
                  <a:lnTo>
                    <a:pt x="123" y="37"/>
                  </a:lnTo>
                  <a:lnTo>
                    <a:pt x="121" y="35"/>
                  </a:lnTo>
                  <a:lnTo>
                    <a:pt x="123" y="34"/>
                  </a:lnTo>
                  <a:lnTo>
                    <a:pt x="123" y="32"/>
                  </a:lnTo>
                  <a:lnTo>
                    <a:pt x="127" y="32"/>
                  </a:lnTo>
                  <a:lnTo>
                    <a:pt x="127" y="28"/>
                  </a:lnTo>
                  <a:lnTo>
                    <a:pt x="123" y="24"/>
                  </a:lnTo>
                  <a:lnTo>
                    <a:pt x="123" y="22"/>
                  </a:lnTo>
                  <a:lnTo>
                    <a:pt x="129" y="22"/>
                  </a:lnTo>
                  <a:lnTo>
                    <a:pt x="129" y="19"/>
                  </a:lnTo>
                  <a:lnTo>
                    <a:pt x="132" y="17"/>
                  </a:lnTo>
                  <a:lnTo>
                    <a:pt x="127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20" name="Freeform 533"/>
            <p:cNvSpPr>
              <a:spLocks/>
            </p:cNvSpPr>
            <p:nvPr/>
          </p:nvSpPr>
          <p:spPr bwMode="auto">
            <a:xfrm>
              <a:off x="8037397" y="9772906"/>
              <a:ext cx="7866" cy="34087"/>
            </a:xfrm>
            <a:custGeom>
              <a:avLst/>
              <a:gdLst>
                <a:gd name="T0" fmla="*/ 6 w 6"/>
                <a:gd name="T1" fmla="*/ 26 h 26"/>
                <a:gd name="T2" fmla="*/ 6 w 6"/>
                <a:gd name="T3" fmla="*/ 0 h 26"/>
                <a:gd name="T4" fmla="*/ 0 w 6"/>
                <a:gd name="T5" fmla="*/ 10 h 26"/>
                <a:gd name="T6" fmla="*/ 0 w 6"/>
                <a:gd name="T7" fmla="*/ 21 h 26"/>
                <a:gd name="T8" fmla="*/ 6 w 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6">
                  <a:moveTo>
                    <a:pt x="6" y="26"/>
                  </a:moveTo>
                  <a:lnTo>
                    <a:pt x="6" y="0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6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21" name="Freeform 535"/>
            <p:cNvSpPr>
              <a:spLocks/>
            </p:cNvSpPr>
            <p:nvPr/>
          </p:nvSpPr>
          <p:spPr bwMode="auto">
            <a:xfrm>
              <a:off x="7995444" y="10698491"/>
              <a:ext cx="15732" cy="11800"/>
            </a:xfrm>
            <a:custGeom>
              <a:avLst/>
              <a:gdLst>
                <a:gd name="T0" fmla="*/ 6 w 12"/>
                <a:gd name="T1" fmla="*/ 1 h 9"/>
                <a:gd name="T2" fmla="*/ 4 w 12"/>
                <a:gd name="T3" fmla="*/ 0 h 9"/>
                <a:gd name="T4" fmla="*/ 0 w 12"/>
                <a:gd name="T5" fmla="*/ 0 h 9"/>
                <a:gd name="T6" fmla="*/ 0 w 12"/>
                <a:gd name="T7" fmla="*/ 5 h 9"/>
                <a:gd name="T8" fmla="*/ 2 w 12"/>
                <a:gd name="T9" fmla="*/ 5 h 9"/>
                <a:gd name="T10" fmla="*/ 2 w 12"/>
                <a:gd name="T11" fmla="*/ 9 h 9"/>
                <a:gd name="T12" fmla="*/ 10 w 12"/>
                <a:gd name="T13" fmla="*/ 9 h 9"/>
                <a:gd name="T14" fmla="*/ 10 w 12"/>
                <a:gd name="T15" fmla="*/ 5 h 9"/>
                <a:gd name="T16" fmla="*/ 12 w 12"/>
                <a:gd name="T17" fmla="*/ 3 h 9"/>
                <a:gd name="T18" fmla="*/ 8 w 12"/>
                <a:gd name="T19" fmla="*/ 0 h 9"/>
                <a:gd name="T20" fmla="*/ 6 w 12"/>
                <a:gd name="T2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">
                  <a:moveTo>
                    <a:pt x="6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9"/>
                  </a:lnTo>
                  <a:lnTo>
                    <a:pt x="10" y="9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8" y="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22" name="Freeform 539"/>
            <p:cNvSpPr>
              <a:spLocks/>
            </p:cNvSpPr>
            <p:nvPr/>
          </p:nvSpPr>
          <p:spPr bwMode="auto">
            <a:xfrm>
              <a:off x="8003310" y="7989910"/>
              <a:ext cx="11800" cy="27532"/>
            </a:xfrm>
            <a:custGeom>
              <a:avLst/>
              <a:gdLst>
                <a:gd name="T0" fmla="*/ 0 w 9"/>
                <a:gd name="T1" fmla="*/ 0 h 21"/>
                <a:gd name="T2" fmla="*/ 0 w 9"/>
                <a:gd name="T3" fmla="*/ 10 h 21"/>
                <a:gd name="T4" fmla="*/ 2 w 9"/>
                <a:gd name="T5" fmla="*/ 15 h 21"/>
                <a:gd name="T6" fmla="*/ 4 w 9"/>
                <a:gd name="T7" fmla="*/ 15 h 21"/>
                <a:gd name="T8" fmla="*/ 4 w 9"/>
                <a:gd name="T9" fmla="*/ 15 h 21"/>
                <a:gd name="T10" fmla="*/ 9 w 9"/>
                <a:gd name="T11" fmla="*/ 21 h 21"/>
                <a:gd name="T12" fmla="*/ 9 w 9"/>
                <a:gd name="T13" fmla="*/ 13 h 21"/>
                <a:gd name="T14" fmla="*/ 7 w 9"/>
                <a:gd name="T15" fmla="*/ 10 h 21"/>
                <a:gd name="T16" fmla="*/ 0 w 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1">
                  <a:moveTo>
                    <a:pt x="0" y="0"/>
                  </a:moveTo>
                  <a:lnTo>
                    <a:pt x="0" y="10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9" y="21"/>
                  </a:lnTo>
                  <a:lnTo>
                    <a:pt x="9" y="13"/>
                  </a:lnTo>
                  <a:lnTo>
                    <a:pt x="7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23" name="Freeform 541"/>
            <p:cNvSpPr>
              <a:spLocks/>
            </p:cNvSpPr>
            <p:nvPr/>
          </p:nvSpPr>
          <p:spPr bwMode="auto">
            <a:xfrm>
              <a:off x="8045263" y="9851568"/>
              <a:ext cx="11800" cy="14422"/>
            </a:xfrm>
            <a:custGeom>
              <a:avLst/>
              <a:gdLst>
                <a:gd name="T0" fmla="*/ 5 w 9"/>
                <a:gd name="T1" fmla="*/ 0 h 11"/>
                <a:gd name="T2" fmla="*/ 0 w 9"/>
                <a:gd name="T3" fmla="*/ 2 h 11"/>
                <a:gd name="T4" fmla="*/ 3 w 9"/>
                <a:gd name="T5" fmla="*/ 11 h 11"/>
                <a:gd name="T6" fmla="*/ 9 w 9"/>
                <a:gd name="T7" fmla="*/ 4 h 11"/>
                <a:gd name="T8" fmla="*/ 5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0"/>
                  </a:moveTo>
                  <a:lnTo>
                    <a:pt x="0" y="2"/>
                  </a:lnTo>
                  <a:lnTo>
                    <a:pt x="3" y="11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24" name="Freeform 542"/>
            <p:cNvSpPr>
              <a:spLocks/>
            </p:cNvSpPr>
            <p:nvPr/>
          </p:nvSpPr>
          <p:spPr bwMode="auto">
            <a:xfrm>
              <a:off x="8015109" y="9641803"/>
              <a:ext cx="10488" cy="26221"/>
            </a:xfrm>
            <a:custGeom>
              <a:avLst/>
              <a:gdLst>
                <a:gd name="T0" fmla="*/ 8 w 8"/>
                <a:gd name="T1" fmla="*/ 20 h 20"/>
                <a:gd name="T2" fmla="*/ 8 w 8"/>
                <a:gd name="T3" fmla="*/ 11 h 20"/>
                <a:gd name="T4" fmla="*/ 6 w 8"/>
                <a:gd name="T5" fmla="*/ 5 h 20"/>
                <a:gd name="T6" fmla="*/ 0 w 8"/>
                <a:gd name="T7" fmla="*/ 0 h 20"/>
                <a:gd name="T8" fmla="*/ 0 w 8"/>
                <a:gd name="T9" fmla="*/ 9 h 20"/>
                <a:gd name="T10" fmla="*/ 2 w 8"/>
                <a:gd name="T11" fmla="*/ 15 h 20"/>
                <a:gd name="T12" fmla="*/ 8 w 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0">
                  <a:moveTo>
                    <a:pt x="8" y="20"/>
                  </a:moveTo>
                  <a:lnTo>
                    <a:pt x="8" y="11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15"/>
                  </a:ln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25" name="Freeform 544"/>
            <p:cNvSpPr>
              <a:spLocks/>
            </p:cNvSpPr>
            <p:nvPr/>
          </p:nvSpPr>
          <p:spPr bwMode="auto">
            <a:xfrm>
              <a:off x="8015109" y="7992532"/>
              <a:ext cx="30154" cy="27532"/>
            </a:xfrm>
            <a:custGeom>
              <a:avLst/>
              <a:gdLst>
                <a:gd name="T0" fmla="*/ 15 w 23"/>
                <a:gd name="T1" fmla="*/ 8 h 21"/>
                <a:gd name="T2" fmla="*/ 0 w 23"/>
                <a:gd name="T3" fmla="*/ 0 h 21"/>
                <a:gd name="T4" fmla="*/ 10 w 23"/>
                <a:gd name="T5" fmla="*/ 11 h 21"/>
                <a:gd name="T6" fmla="*/ 12 w 23"/>
                <a:gd name="T7" fmla="*/ 15 h 21"/>
                <a:gd name="T8" fmla="*/ 17 w 23"/>
                <a:gd name="T9" fmla="*/ 17 h 21"/>
                <a:gd name="T10" fmla="*/ 19 w 23"/>
                <a:gd name="T11" fmla="*/ 17 h 21"/>
                <a:gd name="T12" fmla="*/ 23 w 23"/>
                <a:gd name="T13" fmla="*/ 21 h 21"/>
                <a:gd name="T14" fmla="*/ 23 w 23"/>
                <a:gd name="T15" fmla="*/ 13 h 21"/>
                <a:gd name="T16" fmla="*/ 19 w 23"/>
                <a:gd name="T17" fmla="*/ 11 h 21"/>
                <a:gd name="T18" fmla="*/ 15 w 23"/>
                <a:gd name="T1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1">
                  <a:moveTo>
                    <a:pt x="15" y="8"/>
                  </a:moveTo>
                  <a:lnTo>
                    <a:pt x="0" y="0"/>
                  </a:lnTo>
                  <a:lnTo>
                    <a:pt x="10" y="11"/>
                  </a:lnTo>
                  <a:lnTo>
                    <a:pt x="12" y="15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3" y="21"/>
                  </a:lnTo>
                  <a:lnTo>
                    <a:pt x="23" y="13"/>
                  </a:lnTo>
                  <a:lnTo>
                    <a:pt x="19" y="11"/>
                  </a:ln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26" name="Freeform 545"/>
            <p:cNvSpPr>
              <a:spLocks/>
            </p:cNvSpPr>
            <p:nvPr/>
          </p:nvSpPr>
          <p:spPr bwMode="auto">
            <a:xfrm>
              <a:off x="8042641" y="9814859"/>
              <a:ext cx="9178" cy="27532"/>
            </a:xfrm>
            <a:custGeom>
              <a:avLst/>
              <a:gdLst>
                <a:gd name="T0" fmla="*/ 0 w 7"/>
                <a:gd name="T1" fmla="*/ 6 h 21"/>
                <a:gd name="T2" fmla="*/ 4 w 7"/>
                <a:gd name="T3" fmla="*/ 9 h 21"/>
                <a:gd name="T4" fmla="*/ 2 w 7"/>
                <a:gd name="T5" fmla="*/ 11 h 21"/>
                <a:gd name="T6" fmla="*/ 2 w 7"/>
                <a:gd name="T7" fmla="*/ 15 h 21"/>
                <a:gd name="T8" fmla="*/ 7 w 7"/>
                <a:gd name="T9" fmla="*/ 21 h 21"/>
                <a:gd name="T10" fmla="*/ 7 w 7"/>
                <a:gd name="T11" fmla="*/ 13 h 21"/>
                <a:gd name="T12" fmla="*/ 7 w 7"/>
                <a:gd name="T13" fmla="*/ 4 h 21"/>
                <a:gd name="T14" fmla="*/ 7 w 7"/>
                <a:gd name="T15" fmla="*/ 2 h 21"/>
                <a:gd name="T16" fmla="*/ 7 w 7"/>
                <a:gd name="T17" fmla="*/ 2 h 21"/>
                <a:gd name="T18" fmla="*/ 4 w 7"/>
                <a:gd name="T19" fmla="*/ 0 h 21"/>
                <a:gd name="T20" fmla="*/ 0 w 7"/>
                <a:gd name="T21" fmla="*/ 0 h 21"/>
                <a:gd name="T22" fmla="*/ 0 w 7"/>
                <a:gd name="T23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21">
                  <a:moveTo>
                    <a:pt x="0" y="6"/>
                  </a:moveTo>
                  <a:lnTo>
                    <a:pt x="4" y="9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7" y="21"/>
                  </a:lnTo>
                  <a:lnTo>
                    <a:pt x="7" y="13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27" name="Freeform 549"/>
            <p:cNvSpPr>
              <a:spLocks/>
            </p:cNvSpPr>
            <p:nvPr/>
          </p:nvSpPr>
          <p:spPr bwMode="auto">
            <a:xfrm>
              <a:off x="8000688" y="9915808"/>
              <a:ext cx="17044" cy="23598"/>
            </a:xfrm>
            <a:custGeom>
              <a:avLst/>
              <a:gdLst>
                <a:gd name="T0" fmla="*/ 9 w 13"/>
                <a:gd name="T1" fmla="*/ 18 h 18"/>
                <a:gd name="T2" fmla="*/ 11 w 13"/>
                <a:gd name="T3" fmla="*/ 14 h 18"/>
                <a:gd name="T4" fmla="*/ 13 w 13"/>
                <a:gd name="T5" fmla="*/ 14 h 18"/>
                <a:gd name="T6" fmla="*/ 13 w 13"/>
                <a:gd name="T7" fmla="*/ 0 h 18"/>
                <a:gd name="T8" fmla="*/ 8 w 13"/>
                <a:gd name="T9" fmla="*/ 5 h 18"/>
                <a:gd name="T10" fmla="*/ 8 w 13"/>
                <a:gd name="T11" fmla="*/ 5 h 18"/>
                <a:gd name="T12" fmla="*/ 6 w 13"/>
                <a:gd name="T13" fmla="*/ 5 h 18"/>
                <a:gd name="T14" fmla="*/ 6 w 13"/>
                <a:gd name="T15" fmla="*/ 9 h 18"/>
                <a:gd name="T16" fmla="*/ 4 w 13"/>
                <a:gd name="T17" fmla="*/ 11 h 18"/>
                <a:gd name="T18" fmla="*/ 4 w 13"/>
                <a:gd name="T19" fmla="*/ 13 h 18"/>
                <a:gd name="T20" fmla="*/ 0 w 13"/>
                <a:gd name="T21" fmla="*/ 16 h 18"/>
                <a:gd name="T22" fmla="*/ 4 w 13"/>
                <a:gd name="T23" fmla="*/ 16 h 18"/>
                <a:gd name="T24" fmla="*/ 4 w 13"/>
                <a:gd name="T25" fmla="*/ 18 h 18"/>
                <a:gd name="T26" fmla="*/ 9 w 13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8">
                  <a:moveTo>
                    <a:pt x="9" y="18"/>
                  </a:moveTo>
                  <a:lnTo>
                    <a:pt x="11" y="14"/>
                  </a:lnTo>
                  <a:lnTo>
                    <a:pt x="13" y="14"/>
                  </a:lnTo>
                  <a:lnTo>
                    <a:pt x="13" y="0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9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28" name="Freeform 550"/>
            <p:cNvSpPr>
              <a:spLocks/>
            </p:cNvSpPr>
            <p:nvPr/>
          </p:nvSpPr>
          <p:spPr bwMode="auto">
            <a:xfrm>
              <a:off x="8011177" y="9775528"/>
              <a:ext cx="23598" cy="34087"/>
            </a:xfrm>
            <a:custGeom>
              <a:avLst/>
              <a:gdLst>
                <a:gd name="T0" fmla="*/ 7 w 18"/>
                <a:gd name="T1" fmla="*/ 24 h 26"/>
                <a:gd name="T2" fmla="*/ 9 w 18"/>
                <a:gd name="T3" fmla="*/ 26 h 26"/>
                <a:gd name="T4" fmla="*/ 13 w 18"/>
                <a:gd name="T5" fmla="*/ 26 h 26"/>
                <a:gd name="T6" fmla="*/ 13 w 18"/>
                <a:gd name="T7" fmla="*/ 21 h 26"/>
                <a:gd name="T8" fmla="*/ 18 w 18"/>
                <a:gd name="T9" fmla="*/ 21 h 26"/>
                <a:gd name="T10" fmla="*/ 18 w 18"/>
                <a:gd name="T11" fmla="*/ 17 h 26"/>
                <a:gd name="T12" fmla="*/ 13 w 18"/>
                <a:gd name="T13" fmla="*/ 11 h 26"/>
                <a:gd name="T14" fmla="*/ 13 w 18"/>
                <a:gd name="T15" fmla="*/ 17 h 26"/>
                <a:gd name="T16" fmla="*/ 9 w 18"/>
                <a:gd name="T17" fmla="*/ 13 h 26"/>
                <a:gd name="T18" fmla="*/ 7 w 18"/>
                <a:gd name="T19" fmla="*/ 13 h 26"/>
                <a:gd name="T20" fmla="*/ 7 w 18"/>
                <a:gd name="T21" fmla="*/ 11 h 26"/>
                <a:gd name="T22" fmla="*/ 5 w 18"/>
                <a:gd name="T23" fmla="*/ 10 h 26"/>
                <a:gd name="T24" fmla="*/ 5 w 18"/>
                <a:gd name="T25" fmla="*/ 6 h 26"/>
                <a:gd name="T26" fmla="*/ 0 w 18"/>
                <a:gd name="T27" fmla="*/ 0 h 26"/>
                <a:gd name="T28" fmla="*/ 0 w 18"/>
                <a:gd name="T29" fmla="*/ 8 h 26"/>
                <a:gd name="T30" fmla="*/ 1 w 18"/>
                <a:gd name="T31" fmla="*/ 15 h 26"/>
                <a:gd name="T32" fmla="*/ 1 w 18"/>
                <a:gd name="T33" fmla="*/ 26 h 26"/>
                <a:gd name="T34" fmla="*/ 5 w 18"/>
                <a:gd name="T35" fmla="*/ 26 h 26"/>
                <a:gd name="T36" fmla="*/ 7 w 18"/>
                <a:gd name="T3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6">
                  <a:moveTo>
                    <a:pt x="7" y="24"/>
                  </a:moveTo>
                  <a:lnTo>
                    <a:pt x="9" y="26"/>
                  </a:lnTo>
                  <a:lnTo>
                    <a:pt x="13" y="26"/>
                  </a:lnTo>
                  <a:lnTo>
                    <a:pt x="13" y="21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3" y="11"/>
                  </a:lnTo>
                  <a:lnTo>
                    <a:pt x="13" y="17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5" y="10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1" y="15"/>
                  </a:lnTo>
                  <a:lnTo>
                    <a:pt x="1" y="26"/>
                  </a:lnTo>
                  <a:lnTo>
                    <a:pt x="5" y="26"/>
                  </a:lnTo>
                  <a:lnTo>
                    <a:pt x="7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29" name="Freeform 551"/>
            <p:cNvSpPr>
              <a:spLocks/>
            </p:cNvSpPr>
            <p:nvPr/>
          </p:nvSpPr>
          <p:spPr bwMode="auto">
            <a:xfrm>
              <a:off x="8022975" y="10597541"/>
              <a:ext cx="19666" cy="22288"/>
            </a:xfrm>
            <a:custGeom>
              <a:avLst/>
              <a:gdLst>
                <a:gd name="T0" fmla="*/ 4 w 15"/>
                <a:gd name="T1" fmla="*/ 4 h 17"/>
                <a:gd name="T2" fmla="*/ 4 w 15"/>
                <a:gd name="T3" fmla="*/ 8 h 17"/>
                <a:gd name="T4" fmla="*/ 0 w 15"/>
                <a:gd name="T5" fmla="*/ 8 h 17"/>
                <a:gd name="T6" fmla="*/ 0 w 15"/>
                <a:gd name="T7" fmla="*/ 13 h 17"/>
                <a:gd name="T8" fmla="*/ 4 w 15"/>
                <a:gd name="T9" fmla="*/ 17 h 17"/>
                <a:gd name="T10" fmla="*/ 7 w 15"/>
                <a:gd name="T11" fmla="*/ 13 h 17"/>
                <a:gd name="T12" fmla="*/ 7 w 15"/>
                <a:gd name="T13" fmla="*/ 9 h 17"/>
                <a:gd name="T14" fmla="*/ 7 w 15"/>
                <a:gd name="T15" fmla="*/ 9 h 17"/>
                <a:gd name="T16" fmla="*/ 11 w 15"/>
                <a:gd name="T17" fmla="*/ 9 h 17"/>
                <a:gd name="T18" fmla="*/ 11 w 15"/>
                <a:gd name="T19" fmla="*/ 4 h 17"/>
                <a:gd name="T20" fmla="*/ 15 w 15"/>
                <a:gd name="T21" fmla="*/ 0 h 17"/>
                <a:gd name="T22" fmla="*/ 7 w 15"/>
                <a:gd name="T23" fmla="*/ 0 h 17"/>
                <a:gd name="T24" fmla="*/ 4 w 15"/>
                <a:gd name="T2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7">
                  <a:moveTo>
                    <a:pt x="4" y="4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7" y="13"/>
                  </a:lnTo>
                  <a:lnTo>
                    <a:pt x="7" y="9"/>
                  </a:lnTo>
                  <a:lnTo>
                    <a:pt x="7" y="9"/>
                  </a:lnTo>
                  <a:lnTo>
                    <a:pt x="11" y="9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7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30" name="Rectangle 552"/>
            <p:cNvSpPr>
              <a:spLocks noChangeArrowheads="1"/>
            </p:cNvSpPr>
            <p:nvPr/>
          </p:nvSpPr>
          <p:spPr bwMode="auto">
            <a:xfrm>
              <a:off x="8005932" y="9736197"/>
              <a:ext cx="6556" cy="786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31" name="Freeform 553"/>
            <p:cNvSpPr>
              <a:spLocks/>
            </p:cNvSpPr>
            <p:nvPr/>
          </p:nvSpPr>
          <p:spPr bwMode="auto">
            <a:xfrm>
              <a:off x="8062306" y="10744376"/>
              <a:ext cx="11800" cy="9178"/>
            </a:xfrm>
            <a:custGeom>
              <a:avLst/>
              <a:gdLst>
                <a:gd name="T0" fmla="*/ 0 w 9"/>
                <a:gd name="T1" fmla="*/ 4 h 7"/>
                <a:gd name="T2" fmla="*/ 0 w 9"/>
                <a:gd name="T3" fmla="*/ 7 h 7"/>
                <a:gd name="T4" fmla="*/ 5 w 9"/>
                <a:gd name="T5" fmla="*/ 7 h 7"/>
                <a:gd name="T6" fmla="*/ 9 w 9"/>
                <a:gd name="T7" fmla="*/ 0 h 7"/>
                <a:gd name="T8" fmla="*/ 4 w 9"/>
                <a:gd name="T9" fmla="*/ 0 h 7"/>
                <a:gd name="T10" fmla="*/ 0 w 9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lnTo>
                    <a:pt x="0" y="7"/>
                  </a:lnTo>
                  <a:lnTo>
                    <a:pt x="5" y="7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32" name="Freeform 554"/>
            <p:cNvSpPr>
              <a:spLocks/>
            </p:cNvSpPr>
            <p:nvPr/>
          </p:nvSpPr>
          <p:spPr bwMode="auto">
            <a:xfrm>
              <a:off x="7988889" y="9668024"/>
              <a:ext cx="28843" cy="19666"/>
            </a:xfrm>
            <a:custGeom>
              <a:avLst/>
              <a:gdLst>
                <a:gd name="T0" fmla="*/ 7 w 22"/>
                <a:gd name="T1" fmla="*/ 8 h 15"/>
                <a:gd name="T2" fmla="*/ 0 w 22"/>
                <a:gd name="T3" fmla="*/ 15 h 15"/>
                <a:gd name="T4" fmla="*/ 5 w 22"/>
                <a:gd name="T5" fmla="*/ 15 h 15"/>
                <a:gd name="T6" fmla="*/ 9 w 22"/>
                <a:gd name="T7" fmla="*/ 13 h 15"/>
                <a:gd name="T8" fmla="*/ 22 w 22"/>
                <a:gd name="T9" fmla="*/ 0 h 15"/>
                <a:gd name="T10" fmla="*/ 9 w 22"/>
                <a:gd name="T11" fmla="*/ 8 h 15"/>
                <a:gd name="T12" fmla="*/ 7 w 22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7" y="8"/>
                  </a:moveTo>
                  <a:lnTo>
                    <a:pt x="0" y="15"/>
                  </a:lnTo>
                  <a:lnTo>
                    <a:pt x="5" y="15"/>
                  </a:lnTo>
                  <a:lnTo>
                    <a:pt x="9" y="13"/>
                  </a:lnTo>
                  <a:lnTo>
                    <a:pt x="22" y="0"/>
                  </a:lnTo>
                  <a:lnTo>
                    <a:pt x="9" y="8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33" name="Freeform 555"/>
            <p:cNvSpPr>
              <a:spLocks/>
            </p:cNvSpPr>
            <p:nvPr/>
          </p:nvSpPr>
          <p:spPr bwMode="auto">
            <a:xfrm>
              <a:off x="8005932" y="9746686"/>
              <a:ext cx="9178" cy="9178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0 h 7"/>
                <a:gd name="T4" fmla="*/ 0 w 7"/>
                <a:gd name="T5" fmla="*/ 0 h 7"/>
                <a:gd name="T6" fmla="*/ 7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34" name="Freeform 556"/>
            <p:cNvSpPr>
              <a:spLocks/>
            </p:cNvSpPr>
            <p:nvPr/>
          </p:nvSpPr>
          <p:spPr bwMode="auto">
            <a:xfrm>
              <a:off x="8012487" y="9699489"/>
              <a:ext cx="19666" cy="7866"/>
            </a:xfrm>
            <a:custGeom>
              <a:avLst/>
              <a:gdLst>
                <a:gd name="T0" fmla="*/ 0 w 15"/>
                <a:gd name="T1" fmla="*/ 6 h 6"/>
                <a:gd name="T2" fmla="*/ 15 w 15"/>
                <a:gd name="T3" fmla="*/ 6 h 6"/>
                <a:gd name="T4" fmla="*/ 4 w 15"/>
                <a:gd name="T5" fmla="*/ 0 h 6"/>
                <a:gd name="T6" fmla="*/ 0 w 15"/>
                <a:gd name="T7" fmla="*/ 0 h 6"/>
                <a:gd name="T8" fmla="*/ 0 w 1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6"/>
                  </a:moveTo>
                  <a:lnTo>
                    <a:pt x="15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35" name="Freeform 557"/>
            <p:cNvSpPr>
              <a:spLocks/>
            </p:cNvSpPr>
            <p:nvPr/>
          </p:nvSpPr>
          <p:spPr bwMode="auto">
            <a:xfrm>
              <a:off x="8032153" y="10139994"/>
              <a:ext cx="10488" cy="10488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4 h 8"/>
                <a:gd name="T6" fmla="*/ 4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36" name="Freeform 558"/>
            <p:cNvSpPr>
              <a:spLocks/>
            </p:cNvSpPr>
            <p:nvPr/>
          </p:nvSpPr>
          <p:spPr bwMode="auto">
            <a:xfrm>
              <a:off x="8020353" y="9930229"/>
              <a:ext cx="28843" cy="36709"/>
            </a:xfrm>
            <a:custGeom>
              <a:avLst/>
              <a:gdLst>
                <a:gd name="T0" fmla="*/ 22 w 22"/>
                <a:gd name="T1" fmla="*/ 20 h 28"/>
                <a:gd name="T2" fmla="*/ 21 w 22"/>
                <a:gd name="T3" fmla="*/ 18 h 28"/>
                <a:gd name="T4" fmla="*/ 21 w 22"/>
                <a:gd name="T5" fmla="*/ 15 h 28"/>
                <a:gd name="T6" fmla="*/ 9 w 22"/>
                <a:gd name="T7" fmla="*/ 15 h 28"/>
                <a:gd name="T8" fmla="*/ 9 w 22"/>
                <a:gd name="T9" fmla="*/ 9 h 28"/>
                <a:gd name="T10" fmla="*/ 11 w 22"/>
                <a:gd name="T11" fmla="*/ 7 h 28"/>
                <a:gd name="T12" fmla="*/ 11 w 22"/>
                <a:gd name="T13" fmla="*/ 5 h 28"/>
                <a:gd name="T14" fmla="*/ 9 w 22"/>
                <a:gd name="T15" fmla="*/ 3 h 28"/>
                <a:gd name="T16" fmla="*/ 9 w 22"/>
                <a:gd name="T17" fmla="*/ 0 h 28"/>
                <a:gd name="T18" fmla="*/ 6 w 22"/>
                <a:gd name="T19" fmla="*/ 0 h 28"/>
                <a:gd name="T20" fmla="*/ 0 w 22"/>
                <a:gd name="T21" fmla="*/ 5 h 28"/>
                <a:gd name="T22" fmla="*/ 0 w 22"/>
                <a:gd name="T23" fmla="*/ 13 h 28"/>
                <a:gd name="T24" fmla="*/ 4 w 22"/>
                <a:gd name="T25" fmla="*/ 13 h 28"/>
                <a:gd name="T26" fmla="*/ 4 w 22"/>
                <a:gd name="T27" fmla="*/ 13 h 28"/>
                <a:gd name="T28" fmla="*/ 4 w 22"/>
                <a:gd name="T29" fmla="*/ 17 h 28"/>
                <a:gd name="T30" fmla="*/ 9 w 22"/>
                <a:gd name="T31" fmla="*/ 17 h 28"/>
                <a:gd name="T32" fmla="*/ 9 w 22"/>
                <a:gd name="T33" fmla="*/ 15 h 28"/>
                <a:gd name="T34" fmla="*/ 13 w 22"/>
                <a:gd name="T35" fmla="*/ 20 h 28"/>
                <a:gd name="T36" fmla="*/ 15 w 22"/>
                <a:gd name="T37" fmla="*/ 22 h 28"/>
                <a:gd name="T38" fmla="*/ 15 w 22"/>
                <a:gd name="T39" fmla="*/ 28 h 28"/>
                <a:gd name="T40" fmla="*/ 22 w 22"/>
                <a:gd name="T41" fmla="*/ 24 h 28"/>
                <a:gd name="T42" fmla="*/ 22 w 22"/>
                <a:gd name="T43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28">
                  <a:moveTo>
                    <a:pt x="22" y="20"/>
                  </a:moveTo>
                  <a:lnTo>
                    <a:pt x="21" y="18"/>
                  </a:lnTo>
                  <a:lnTo>
                    <a:pt x="21" y="15"/>
                  </a:lnTo>
                  <a:lnTo>
                    <a:pt x="9" y="15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5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3" y="20"/>
                  </a:lnTo>
                  <a:lnTo>
                    <a:pt x="15" y="22"/>
                  </a:lnTo>
                  <a:lnTo>
                    <a:pt x="15" y="28"/>
                  </a:lnTo>
                  <a:lnTo>
                    <a:pt x="22" y="24"/>
                  </a:lnTo>
                  <a:lnTo>
                    <a:pt x="22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37" name="Freeform 559"/>
            <p:cNvSpPr>
              <a:spLocks/>
            </p:cNvSpPr>
            <p:nvPr/>
          </p:nvSpPr>
          <p:spPr bwMode="auto">
            <a:xfrm>
              <a:off x="7998066" y="10619829"/>
              <a:ext cx="13110" cy="6556"/>
            </a:xfrm>
            <a:custGeom>
              <a:avLst/>
              <a:gdLst>
                <a:gd name="T0" fmla="*/ 0 w 10"/>
                <a:gd name="T1" fmla="*/ 5 h 5"/>
                <a:gd name="T2" fmla="*/ 4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4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38" name="Freeform 565"/>
            <p:cNvSpPr>
              <a:spLocks/>
            </p:cNvSpPr>
            <p:nvPr/>
          </p:nvSpPr>
          <p:spPr bwMode="auto">
            <a:xfrm>
              <a:off x="7793546" y="9568386"/>
              <a:ext cx="36709" cy="31465"/>
            </a:xfrm>
            <a:custGeom>
              <a:avLst/>
              <a:gdLst>
                <a:gd name="T0" fmla="*/ 1 w 28"/>
                <a:gd name="T1" fmla="*/ 0 h 24"/>
                <a:gd name="T2" fmla="*/ 1 w 28"/>
                <a:gd name="T3" fmla="*/ 5 h 24"/>
                <a:gd name="T4" fmla="*/ 0 w 28"/>
                <a:gd name="T5" fmla="*/ 3 h 24"/>
                <a:gd name="T6" fmla="*/ 1 w 28"/>
                <a:gd name="T7" fmla="*/ 7 h 24"/>
                <a:gd name="T8" fmla="*/ 3 w 28"/>
                <a:gd name="T9" fmla="*/ 9 h 24"/>
                <a:gd name="T10" fmla="*/ 7 w 28"/>
                <a:gd name="T11" fmla="*/ 13 h 24"/>
                <a:gd name="T12" fmla="*/ 9 w 28"/>
                <a:gd name="T13" fmla="*/ 13 h 24"/>
                <a:gd name="T14" fmla="*/ 20 w 28"/>
                <a:gd name="T15" fmla="*/ 24 h 24"/>
                <a:gd name="T16" fmla="*/ 28 w 28"/>
                <a:gd name="T17" fmla="*/ 24 h 24"/>
                <a:gd name="T18" fmla="*/ 28 w 28"/>
                <a:gd name="T19" fmla="*/ 20 h 24"/>
                <a:gd name="T20" fmla="*/ 24 w 28"/>
                <a:gd name="T21" fmla="*/ 16 h 24"/>
                <a:gd name="T22" fmla="*/ 20 w 28"/>
                <a:gd name="T23" fmla="*/ 16 h 24"/>
                <a:gd name="T24" fmla="*/ 18 w 28"/>
                <a:gd name="T25" fmla="*/ 15 h 24"/>
                <a:gd name="T26" fmla="*/ 18 w 28"/>
                <a:gd name="T27" fmla="*/ 13 h 24"/>
                <a:gd name="T28" fmla="*/ 11 w 28"/>
                <a:gd name="T29" fmla="*/ 9 h 24"/>
                <a:gd name="T30" fmla="*/ 9 w 28"/>
                <a:gd name="T31" fmla="*/ 9 h 24"/>
                <a:gd name="T32" fmla="*/ 9 w 28"/>
                <a:gd name="T33" fmla="*/ 7 h 24"/>
                <a:gd name="T34" fmla="*/ 1 w 28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4">
                  <a:moveTo>
                    <a:pt x="1" y="0"/>
                  </a:moveTo>
                  <a:lnTo>
                    <a:pt x="1" y="5"/>
                  </a:lnTo>
                  <a:lnTo>
                    <a:pt x="0" y="3"/>
                  </a:lnTo>
                  <a:lnTo>
                    <a:pt x="1" y="7"/>
                  </a:lnTo>
                  <a:lnTo>
                    <a:pt x="3" y="9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20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39" name="Freeform 566"/>
            <p:cNvSpPr>
              <a:spLocks/>
            </p:cNvSpPr>
            <p:nvPr/>
          </p:nvSpPr>
          <p:spPr bwMode="auto">
            <a:xfrm>
              <a:off x="8226185" y="9712599"/>
              <a:ext cx="9178" cy="19666"/>
            </a:xfrm>
            <a:custGeom>
              <a:avLst/>
              <a:gdLst>
                <a:gd name="T0" fmla="*/ 0 w 7"/>
                <a:gd name="T1" fmla="*/ 9 h 15"/>
                <a:gd name="T2" fmla="*/ 3 w 7"/>
                <a:gd name="T3" fmla="*/ 15 h 15"/>
                <a:gd name="T4" fmla="*/ 7 w 7"/>
                <a:gd name="T5" fmla="*/ 7 h 15"/>
                <a:gd name="T6" fmla="*/ 0 w 7"/>
                <a:gd name="T7" fmla="*/ 0 h 15"/>
                <a:gd name="T8" fmla="*/ 0 w 7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0" y="9"/>
                  </a:moveTo>
                  <a:lnTo>
                    <a:pt x="3" y="15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40" name="Freeform 567"/>
            <p:cNvSpPr>
              <a:spLocks/>
            </p:cNvSpPr>
            <p:nvPr/>
          </p:nvSpPr>
          <p:spPr bwMode="auto">
            <a:xfrm>
              <a:off x="8213075" y="9820103"/>
              <a:ext cx="44575" cy="28843"/>
            </a:xfrm>
            <a:custGeom>
              <a:avLst/>
              <a:gdLst>
                <a:gd name="T0" fmla="*/ 8 w 34"/>
                <a:gd name="T1" fmla="*/ 22 h 22"/>
                <a:gd name="T2" fmla="*/ 13 w 34"/>
                <a:gd name="T3" fmla="*/ 17 h 22"/>
                <a:gd name="T4" fmla="*/ 13 w 34"/>
                <a:gd name="T5" fmla="*/ 13 h 22"/>
                <a:gd name="T6" fmla="*/ 12 w 34"/>
                <a:gd name="T7" fmla="*/ 13 h 22"/>
                <a:gd name="T8" fmla="*/ 13 w 34"/>
                <a:gd name="T9" fmla="*/ 11 h 22"/>
                <a:gd name="T10" fmla="*/ 21 w 34"/>
                <a:gd name="T11" fmla="*/ 11 h 22"/>
                <a:gd name="T12" fmla="*/ 19 w 34"/>
                <a:gd name="T13" fmla="*/ 13 h 22"/>
                <a:gd name="T14" fmla="*/ 25 w 34"/>
                <a:gd name="T15" fmla="*/ 13 h 22"/>
                <a:gd name="T16" fmla="*/ 27 w 34"/>
                <a:gd name="T17" fmla="*/ 11 h 22"/>
                <a:gd name="T18" fmla="*/ 30 w 34"/>
                <a:gd name="T19" fmla="*/ 15 h 22"/>
                <a:gd name="T20" fmla="*/ 34 w 34"/>
                <a:gd name="T21" fmla="*/ 15 h 22"/>
                <a:gd name="T22" fmla="*/ 34 w 34"/>
                <a:gd name="T23" fmla="*/ 5 h 22"/>
                <a:gd name="T24" fmla="*/ 32 w 34"/>
                <a:gd name="T25" fmla="*/ 4 h 22"/>
                <a:gd name="T26" fmla="*/ 32 w 34"/>
                <a:gd name="T27" fmla="*/ 0 h 22"/>
                <a:gd name="T28" fmla="*/ 27 w 34"/>
                <a:gd name="T29" fmla="*/ 0 h 22"/>
                <a:gd name="T30" fmla="*/ 25 w 34"/>
                <a:gd name="T31" fmla="*/ 4 h 22"/>
                <a:gd name="T32" fmla="*/ 25 w 34"/>
                <a:gd name="T33" fmla="*/ 5 h 22"/>
                <a:gd name="T34" fmla="*/ 23 w 34"/>
                <a:gd name="T35" fmla="*/ 5 h 22"/>
                <a:gd name="T36" fmla="*/ 23 w 34"/>
                <a:gd name="T37" fmla="*/ 9 h 22"/>
                <a:gd name="T38" fmla="*/ 21 w 34"/>
                <a:gd name="T39" fmla="*/ 11 h 22"/>
                <a:gd name="T40" fmla="*/ 17 w 34"/>
                <a:gd name="T41" fmla="*/ 7 h 22"/>
                <a:gd name="T42" fmla="*/ 17 w 34"/>
                <a:gd name="T43" fmla="*/ 4 h 22"/>
                <a:gd name="T44" fmla="*/ 13 w 34"/>
                <a:gd name="T45" fmla="*/ 4 h 22"/>
                <a:gd name="T46" fmla="*/ 10 w 34"/>
                <a:gd name="T47" fmla="*/ 7 h 22"/>
                <a:gd name="T48" fmla="*/ 10 w 34"/>
                <a:gd name="T49" fmla="*/ 13 h 22"/>
                <a:gd name="T50" fmla="*/ 6 w 34"/>
                <a:gd name="T51" fmla="*/ 13 h 22"/>
                <a:gd name="T52" fmla="*/ 6 w 34"/>
                <a:gd name="T53" fmla="*/ 17 h 22"/>
                <a:gd name="T54" fmla="*/ 0 w 34"/>
                <a:gd name="T55" fmla="*/ 22 h 22"/>
                <a:gd name="T56" fmla="*/ 8 w 34"/>
                <a:gd name="T5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22">
                  <a:moveTo>
                    <a:pt x="8" y="22"/>
                  </a:moveTo>
                  <a:lnTo>
                    <a:pt x="13" y="17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25" y="13"/>
                  </a:lnTo>
                  <a:lnTo>
                    <a:pt x="27" y="11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10" y="13"/>
                  </a:lnTo>
                  <a:lnTo>
                    <a:pt x="6" y="13"/>
                  </a:lnTo>
                  <a:lnTo>
                    <a:pt x="6" y="17"/>
                  </a:lnTo>
                  <a:lnTo>
                    <a:pt x="0" y="22"/>
                  </a:lnTo>
                  <a:lnTo>
                    <a:pt x="8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41" name="Freeform 568"/>
            <p:cNvSpPr>
              <a:spLocks/>
            </p:cNvSpPr>
            <p:nvPr/>
          </p:nvSpPr>
          <p:spPr bwMode="auto">
            <a:xfrm>
              <a:off x="8237984" y="8063327"/>
              <a:ext cx="7866" cy="19666"/>
            </a:xfrm>
            <a:custGeom>
              <a:avLst/>
              <a:gdLst>
                <a:gd name="T0" fmla="*/ 6 w 6"/>
                <a:gd name="T1" fmla="*/ 0 h 15"/>
                <a:gd name="T2" fmla="*/ 0 w 6"/>
                <a:gd name="T3" fmla="*/ 10 h 15"/>
                <a:gd name="T4" fmla="*/ 0 w 6"/>
                <a:gd name="T5" fmla="*/ 15 h 15"/>
                <a:gd name="T6" fmla="*/ 6 w 6"/>
                <a:gd name="T7" fmla="*/ 15 h 15"/>
                <a:gd name="T8" fmla="*/ 6 w 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0"/>
                  </a:moveTo>
                  <a:lnTo>
                    <a:pt x="0" y="10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42" name="Freeform 569"/>
            <p:cNvSpPr>
              <a:spLocks/>
            </p:cNvSpPr>
            <p:nvPr/>
          </p:nvSpPr>
          <p:spPr bwMode="auto">
            <a:xfrm>
              <a:off x="7794857" y="9594606"/>
              <a:ext cx="32776" cy="36709"/>
            </a:xfrm>
            <a:custGeom>
              <a:avLst/>
              <a:gdLst>
                <a:gd name="T0" fmla="*/ 17 w 25"/>
                <a:gd name="T1" fmla="*/ 19 h 28"/>
                <a:gd name="T2" fmla="*/ 15 w 25"/>
                <a:gd name="T3" fmla="*/ 15 h 28"/>
                <a:gd name="T4" fmla="*/ 15 w 25"/>
                <a:gd name="T5" fmla="*/ 11 h 28"/>
                <a:gd name="T6" fmla="*/ 10 w 25"/>
                <a:gd name="T7" fmla="*/ 6 h 28"/>
                <a:gd name="T8" fmla="*/ 4 w 25"/>
                <a:gd name="T9" fmla="*/ 0 h 28"/>
                <a:gd name="T10" fmla="*/ 0 w 25"/>
                <a:gd name="T11" fmla="*/ 4 h 28"/>
                <a:gd name="T12" fmla="*/ 0 w 25"/>
                <a:gd name="T13" fmla="*/ 19 h 28"/>
                <a:gd name="T14" fmla="*/ 8 w 25"/>
                <a:gd name="T15" fmla="*/ 15 h 28"/>
                <a:gd name="T16" fmla="*/ 8 w 25"/>
                <a:gd name="T17" fmla="*/ 11 h 28"/>
                <a:gd name="T18" fmla="*/ 10 w 25"/>
                <a:gd name="T19" fmla="*/ 9 h 28"/>
                <a:gd name="T20" fmla="*/ 10 w 25"/>
                <a:gd name="T21" fmla="*/ 17 h 28"/>
                <a:gd name="T22" fmla="*/ 12 w 25"/>
                <a:gd name="T23" fmla="*/ 21 h 28"/>
                <a:gd name="T24" fmla="*/ 15 w 25"/>
                <a:gd name="T25" fmla="*/ 28 h 28"/>
                <a:gd name="T26" fmla="*/ 25 w 25"/>
                <a:gd name="T27" fmla="*/ 28 h 28"/>
                <a:gd name="T28" fmla="*/ 17 w 25"/>
                <a:gd name="T29" fmla="*/ 21 h 28"/>
                <a:gd name="T30" fmla="*/ 17 w 25"/>
                <a:gd name="T31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8">
                  <a:moveTo>
                    <a:pt x="17" y="19"/>
                  </a:moveTo>
                  <a:lnTo>
                    <a:pt x="15" y="15"/>
                  </a:lnTo>
                  <a:lnTo>
                    <a:pt x="15" y="11"/>
                  </a:lnTo>
                  <a:lnTo>
                    <a:pt x="10" y="6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0" y="17"/>
                  </a:lnTo>
                  <a:lnTo>
                    <a:pt x="12" y="21"/>
                  </a:lnTo>
                  <a:lnTo>
                    <a:pt x="15" y="28"/>
                  </a:lnTo>
                  <a:lnTo>
                    <a:pt x="25" y="28"/>
                  </a:lnTo>
                  <a:lnTo>
                    <a:pt x="17" y="21"/>
                  </a:lnTo>
                  <a:lnTo>
                    <a:pt x="17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43" name="Freeform 570"/>
            <p:cNvSpPr>
              <a:spLocks/>
            </p:cNvSpPr>
            <p:nvPr/>
          </p:nvSpPr>
          <p:spPr bwMode="auto">
            <a:xfrm>
              <a:off x="7817145" y="9605095"/>
              <a:ext cx="19666" cy="31465"/>
            </a:xfrm>
            <a:custGeom>
              <a:avLst/>
              <a:gdLst>
                <a:gd name="T0" fmla="*/ 13 w 15"/>
                <a:gd name="T1" fmla="*/ 9 h 24"/>
                <a:gd name="T2" fmla="*/ 8 w 15"/>
                <a:gd name="T3" fmla="*/ 9 h 24"/>
                <a:gd name="T4" fmla="*/ 8 w 15"/>
                <a:gd name="T5" fmla="*/ 7 h 24"/>
                <a:gd name="T6" fmla="*/ 6 w 15"/>
                <a:gd name="T7" fmla="*/ 5 h 24"/>
                <a:gd name="T8" fmla="*/ 6 w 15"/>
                <a:gd name="T9" fmla="*/ 0 h 24"/>
                <a:gd name="T10" fmla="*/ 0 w 15"/>
                <a:gd name="T11" fmla="*/ 0 h 24"/>
                <a:gd name="T12" fmla="*/ 0 w 15"/>
                <a:gd name="T13" fmla="*/ 5 h 24"/>
                <a:gd name="T14" fmla="*/ 2 w 15"/>
                <a:gd name="T15" fmla="*/ 7 h 24"/>
                <a:gd name="T16" fmla="*/ 6 w 15"/>
                <a:gd name="T17" fmla="*/ 13 h 24"/>
                <a:gd name="T18" fmla="*/ 6 w 15"/>
                <a:gd name="T19" fmla="*/ 16 h 24"/>
                <a:gd name="T20" fmla="*/ 10 w 15"/>
                <a:gd name="T21" fmla="*/ 16 h 24"/>
                <a:gd name="T22" fmla="*/ 10 w 15"/>
                <a:gd name="T23" fmla="*/ 16 h 24"/>
                <a:gd name="T24" fmla="*/ 10 w 15"/>
                <a:gd name="T25" fmla="*/ 24 h 24"/>
                <a:gd name="T26" fmla="*/ 15 w 15"/>
                <a:gd name="T27" fmla="*/ 18 h 24"/>
                <a:gd name="T28" fmla="*/ 13 w 15"/>
                <a:gd name="T29" fmla="*/ 13 h 24"/>
                <a:gd name="T30" fmla="*/ 13 w 15"/>
                <a:gd name="T3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4">
                  <a:moveTo>
                    <a:pt x="13" y="9"/>
                  </a:moveTo>
                  <a:lnTo>
                    <a:pt x="8" y="9"/>
                  </a:lnTo>
                  <a:lnTo>
                    <a:pt x="8" y="7"/>
                  </a:lnTo>
                  <a:lnTo>
                    <a:pt x="6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6" y="13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24"/>
                  </a:lnTo>
                  <a:lnTo>
                    <a:pt x="15" y="18"/>
                  </a:lnTo>
                  <a:lnTo>
                    <a:pt x="13" y="13"/>
                  </a:lnTo>
                  <a:lnTo>
                    <a:pt x="1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44" name="Freeform 571"/>
            <p:cNvSpPr>
              <a:spLocks/>
            </p:cNvSpPr>
            <p:nvPr/>
          </p:nvSpPr>
          <p:spPr bwMode="auto">
            <a:xfrm>
              <a:off x="8228807" y="9865989"/>
              <a:ext cx="9178" cy="14422"/>
            </a:xfrm>
            <a:custGeom>
              <a:avLst/>
              <a:gdLst>
                <a:gd name="T0" fmla="*/ 0 w 7"/>
                <a:gd name="T1" fmla="*/ 6 h 11"/>
                <a:gd name="T2" fmla="*/ 0 w 7"/>
                <a:gd name="T3" fmla="*/ 11 h 11"/>
                <a:gd name="T4" fmla="*/ 3 w 7"/>
                <a:gd name="T5" fmla="*/ 11 h 11"/>
                <a:gd name="T6" fmla="*/ 7 w 7"/>
                <a:gd name="T7" fmla="*/ 8 h 11"/>
                <a:gd name="T8" fmla="*/ 3 w 7"/>
                <a:gd name="T9" fmla="*/ 0 h 11"/>
                <a:gd name="T10" fmla="*/ 0 w 7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0" y="6"/>
                  </a:moveTo>
                  <a:lnTo>
                    <a:pt x="0" y="11"/>
                  </a:lnTo>
                  <a:lnTo>
                    <a:pt x="3" y="11"/>
                  </a:lnTo>
                  <a:lnTo>
                    <a:pt x="7" y="8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45" name="Freeform 573"/>
            <p:cNvSpPr>
              <a:spLocks noEditPoints="1"/>
            </p:cNvSpPr>
            <p:nvPr/>
          </p:nvSpPr>
          <p:spPr bwMode="auto">
            <a:xfrm>
              <a:off x="6869272" y="9675890"/>
              <a:ext cx="862656" cy="731553"/>
            </a:xfrm>
            <a:custGeom>
              <a:avLst/>
              <a:gdLst>
                <a:gd name="T0" fmla="*/ 651 w 658"/>
                <a:gd name="T1" fmla="*/ 270 h 558"/>
                <a:gd name="T2" fmla="*/ 636 w 658"/>
                <a:gd name="T3" fmla="*/ 267 h 558"/>
                <a:gd name="T4" fmla="*/ 615 w 658"/>
                <a:gd name="T5" fmla="*/ 239 h 558"/>
                <a:gd name="T6" fmla="*/ 593 w 658"/>
                <a:gd name="T7" fmla="*/ 231 h 558"/>
                <a:gd name="T8" fmla="*/ 591 w 658"/>
                <a:gd name="T9" fmla="*/ 211 h 558"/>
                <a:gd name="T10" fmla="*/ 561 w 658"/>
                <a:gd name="T11" fmla="*/ 175 h 558"/>
                <a:gd name="T12" fmla="*/ 540 w 658"/>
                <a:gd name="T13" fmla="*/ 158 h 558"/>
                <a:gd name="T14" fmla="*/ 526 w 658"/>
                <a:gd name="T15" fmla="*/ 112 h 558"/>
                <a:gd name="T16" fmla="*/ 498 w 658"/>
                <a:gd name="T17" fmla="*/ 67 h 558"/>
                <a:gd name="T18" fmla="*/ 483 w 658"/>
                <a:gd name="T19" fmla="*/ 17 h 558"/>
                <a:gd name="T20" fmla="*/ 468 w 658"/>
                <a:gd name="T21" fmla="*/ 44 h 558"/>
                <a:gd name="T22" fmla="*/ 460 w 658"/>
                <a:gd name="T23" fmla="*/ 104 h 558"/>
                <a:gd name="T24" fmla="*/ 436 w 658"/>
                <a:gd name="T25" fmla="*/ 138 h 558"/>
                <a:gd name="T26" fmla="*/ 410 w 658"/>
                <a:gd name="T27" fmla="*/ 121 h 558"/>
                <a:gd name="T28" fmla="*/ 367 w 658"/>
                <a:gd name="T29" fmla="*/ 87 h 558"/>
                <a:gd name="T30" fmla="*/ 389 w 658"/>
                <a:gd name="T31" fmla="*/ 76 h 558"/>
                <a:gd name="T32" fmla="*/ 378 w 658"/>
                <a:gd name="T33" fmla="*/ 56 h 558"/>
                <a:gd name="T34" fmla="*/ 391 w 658"/>
                <a:gd name="T35" fmla="*/ 43 h 558"/>
                <a:gd name="T36" fmla="*/ 373 w 658"/>
                <a:gd name="T37" fmla="*/ 30 h 558"/>
                <a:gd name="T38" fmla="*/ 335 w 658"/>
                <a:gd name="T39" fmla="*/ 22 h 558"/>
                <a:gd name="T40" fmla="*/ 307 w 658"/>
                <a:gd name="T41" fmla="*/ 13 h 558"/>
                <a:gd name="T42" fmla="*/ 291 w 658"/>
                <a:gd name="T43" fmla="*/ 35 h 558"/>
                <a:gd name="T44" fmla="*/ 270 w 658"/>
                <a:gd name="T45" fmla="*/ 69 h 558"/>
                <a:gd name="T46" fmla="*/ 268 w 658"/>
                <a:gd name="T47" fmla="*/ 86 h 558"/>
                <a:gd name="T48" fmla="*/ 244 w 658"/>
                <a:gd name="T49" fmla="*/ 74 h 558"/>
                <a:gd name="T50" fmla="*/ 210 w 658"/>
                <a:gd name="T51" fmla="*/ 71 h 558"/>
                <a:gd name="T52" fmla="*/ 194 w 658"/>
                <a:gd name="T53" fmla="*/ 95 h 558"/>
                <a:gd name="T54" fmla="*/ 173 w 658"/>
                <a:gd name="T55" fmla="*/ 110 h 558"/>
                <a:gd name="T56" fmla="*/ 166 w 658"/>
                <a:gd name="T57" fmla="*/ 117 h 558"/>
                <a:gd name="T58" fmla="*/ 141 w 658"/>
                <a:gd name="T59" fmla="*/ 155 h 558"/>
                <a:gd name="T60" fmla="*/ 111 w 658"/>
                <a:gd name="T61" fmla="*/ 181 h 558"/>
                <a:gd name="T62" fmla="*/ 80 w 658"/>
                <a:gd name="T63" fmla="*/ 194 h 558"/>
                <a:gd name="T64" fmla="*/ 29 w 658"/>
                <a:gd name="T65" fmla="*/ 220 h 558"/>
                <a:gd name="T66" fmla="*/ 11 w 658"/>
                <a:gd name="T67" fmla="*/ 257 h 558"/>
                <a:gd name="T68" fmla="*/ 20 w 658"/>
                <a:gd name="T69" fmla="*/ 302 h 558"/>
                <a:gd name="T70" fmla="*/ 18 w 658"/>
                <a:gd name="T71" fmla="*/ 326 h 558"/>
                <a:gd name="T72" fmla="*/ 35 w 658"/>
                <a:gd name="T73" fmla="*/ 378 h 558"/>
                <a:gd name="T74" fmla="*/ 48 w 658"/>
                <a:gd name="T75" fmla="*/ 420 h 558"/>
                <a:gd name="T76" fmla="*/ 37 w 658"/>
                <a:gd name="T77" fmla="*/ 455 h 558"/>
                <a:gd name="T78" fmla="*/ 63 w 658"/>
                <a:gd name="T79" fmla="*/ 477 h 558"/>
                <a:gd name="T80" fmla="*/ 102 w 658"/>
                <a:gd name="T81" fmla="*/ 464 h 558"/>
                <a:gd name="T82" fmla="*/ 164 w 658"/>
                <a:gd name="T83" fmla="*/ 455 h 558"/>
                <a:gd name="T84" fmla="*/ 188 w 658"/>
                <a:gd name="T85" fmla="*/ 436 h 558"/>
                <a:gd name="T86" fmla="*/ 238 w 658"/>
                <a:gd name="T87" fmla="*/ 421 h 558"/>
                <a:gd name="T88" fmla="*/ 261 w 658"/>
                <a:gd name="T89" fmla="*/ 410 h 558"/>
                <a:gd name="T90" fmla="*/ 298 w 658"/>
                <a:gd name="T91" fmla="*/ 408 h 558"/>
                <a:gd name="T92" fmla="*/ 333 w 658"/>
                <a:gd name="T93" fmla="*/ 421 h 558"/>
                <a:gd name="T94" fmla="*/ 361 w 658"/>
                <a:gd name="T95" fmla="*/ 466 h 558"/>
                <a:gd name="T96" fmla="*/ 378 w 658"/>
                <a:gd name="T97" fmla="*/ 462 h 558"/>
                <a:gd name="T98" fmla="*/ 393 w 658"/>
                <a:gd name="T99" fmla="*/ 455 h 558"/>
                <a:gd name="T100" fmla="*/ 408 w 658"/>
                <a:gd name="T101" fmla="*/ 464 h 558"/>
                <a:gd name="T102" fmla="*/ 378 w 658"/>
                <a:gd name="T103" fmla="*/ 483 h 558"/>
                <a:gd name="T104" fmla="*/ 419 w 658"/>
                <a:gd name="T105" fmla="*/ 489 h 558"/>
                <a:gd name="T106" fmla="*/ 436 w 658"/>
                <a:gd name="T107" fmla="*/ 524 h 558"/>
                <a:gd name="T108" fmla="*/ 460 w 658"/>
                <a:gd name="T109" fmla="*/ 545 h 558"/>
                <a:gd name="T110" fmla="*/ 501 w 658"/>
                <a:gd name="T111" fmla="*/ 552 h 558"/>
                <a:gd name="T112" fmla="*/ 526 w 658"/>
                <a:gd name="T113" fmla="*/ 543 h 558"/>
                <a:gd name="T114" fmla="*/ 555 w 658"/>
                <a:gd name="T115" fmla="*/ 541 h 558"/>
                <a:gd name="T116" fmla="*/ 600 w 658"/>
                <a:gd name="T117" fmla="*/ 522 h 558"/>
                <a:gd name="T118" fmla="*/ 615 w 658"/>
                <a:gd name="T119" fmla="*/ 466 h 558"/>
                <a:gd name="T120" fmla="*/ 632 w 658"/>
                <a:gd name="T121" fmla="*/ 436 h 558"/>
                <a:gd name="T122" fmla="*/ 647 w 658"/>
                <a:gd name="T123" fmla="*/ 405 h 558"/>
                <a:gd name="T124" fmla="*/ 656 w 658"/>
                <a:gd name="T125" fmla="*/ 347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" h="558">
                  <a:moveTo>
                    <a:pt x="656" y="321"/>
                  </a:moveTo>
                  <a:lnTo>
                    <a:pt x="651" y="321"/>
                  </a:lnTo>
                  <a:lnTo>
                    <a:pt x="651" y="311"/>
                  </a:lnTo>
                  <a:lnTo>
                    <a:pt x="652" y="309"/>
                  </a:lnTo>
                  <a:lnTo>
                    <a:pt x="652" y="298"/>
                  </a:lnTo>
                  <a:lnTo>
                    <a:pt x="651" y="291"/>
                  </a:lnTo>
                  <a:lnTo>
                    <a:pt x="651" y="285"/>
                  </a:lnTo>
                  <a:lnTo>
                    <a:pt x="654" y="281"/>
                  </a:lnTo>
                  <a:lnTo>
                    <a:pt x="654" y="276"/>
                  </a:lnTo>
                  <a:lnTo>
                    <a:pt x="651" y="270"/>
                  </a:lnTo>
                  <a:lnTo>
                    <a:pt x="647" y="276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5" y="285"/>
                  </a:lnTo>
                  <a:lnTo>
                    <a:pt x="645" y="283"/>
                  </a:lnTo>
                  <a:lnTo>
                    <a:pt x="643" y="278"/>
                  </a:lnTo>
                  <a:lnTo>
                    <a:pt x="639" y="278"/>
                  </a:lnTo>
                  <a:lnTo>
                    <a:pt x="639" y="278"/>
                  </a:lnTo>
                  <a:lnTo>
                    <a:pt x="636" y="274"/>
                  </a:lnTo>
                  <a:lnTo>
                    <a:pt x="636" y="267"/>
                  </a:lnTo>
                  <a:lnTo>
                    <a:pt x="632" y="265"/>
                  </a:lnTo>
                  <a:lnTo>
                    <a:pt x="632" y="263"/>
                  </a:lnTo>
                  <a:lnTo>
                    <a:pt x="628" y="263"/>
                  </a:lnTo>
                  <a:lnTo>
                    <a:pt x="619" y="253"/>
                  </a:lnTo>
                  <a:lnTo>
                    <a:pt x="619" y="250"/>
                  </a:lnTo>
                  <a:lnTo>
                    <a:pt x="615" y="250"/>
                  </a:lnTo>
                  <a:lnTo>
                    <a:pt x="615" y="248"/>
                  </a:lnTo>
                  <a:lnTo>
                    <a:pt x="613" y="246"/>
                  </a:lnTo>
                  <a:lnTo>
                    <a:pt x="615" y="242"/>
                  </a:lnTo>
                  <a:lnTo>
                    <a:pt x="615" y="239"/>
                  </a:lnTo>
                  <a:lnTo>
                    <a:pt x="613" y="231"/>
                  </a:lnTo>
                  <a:lnTo>
                    <a:pt x="611" y="231"/>
                  </a:lnTo>
                  <a:lnTo>
                    <a:pt x="609" y="227"/>
                  </a:lnTo>
                  <a:lnTo>
                    <a:pt x="604" y="227"/>
                  </a:lnTo>
                  <a:lnTo>
                    <a:pt x="602" y="231"/>
                  </a:lnTo>
                  <a:lnTo>
                    <a:pt x="600" y="233"/>
                  </a:lnTo>
                  <a:lnTo>
                    <a:pt x="598" y="235"/>
                  </a:lnTo>
                  <a:lnTo>
                    <a:pt x="596" y="233"/>
                  </a:lnTo>
                  <a:lnTo>
                    <a:pt x="595" y="233"/>
                  </a:lnTo>
                  <a:lnTo>
                    <a:pt x="593" y="231"/>
                  </a:lnTo>
                  <a:lnTo>
                    <a:pt x="593" y="220"/>
                  </a:lnTo>
                  <a:lnTo>
                    <a:pt x="595" y="218"/>
                  </a:lnTo>
                  <a:lnTo>
                    <a:pt x="595" y="227"/>
                  </a:lnTo>
                  <a:lnTo>
                    <a:pt x="600" y="227"/>
                  </a:lnTo>
                  <a:lnTo>
                    <a:pt x="600" y="224"/>
                  </a:lnTo>
                  <a:lnTo>
                    <a:pt x="595" y="218"/>
                  </a:lnTo>
                  <a:lnTo>
                    <a:pt x="595" y="218"/>
                  </a:lnTo>
                  <a:lnTo>
                    <a:pt x="593" y="212"/>
                  </a:lnTo>
                  <a:lnTo>
                    <a:pt x="591" y="212"/>
                  </a:lnTo>
                  <a:lnTo>
                    <a:pt x="591" y="211"/>
                  </a:lnTo>
                  <a:lnTo>
                    <a:pt x="587" y="203"/>
                  </a:lnTo>
                  <a:lnTo>
                    <a:pt x="583" y="201"/>
                  </a:lnTo>
                  <a:lnTo>
                    <a:pt x="580" y="199"/>
                  </a:lnTo>
                  <a:lnTo>
                    <a:pt x="580" y="188"/>
                  </a:lnTo>
                  <a:lnTo>
                    <a:pt x="576" y="184"/>
                  </a:lnTo>
                  <a:lnTo>
                    <a:pt x="572" y="184"/>
                  </a:lnTo>
                  <a:lnTo>
                    <a:pt x="570" y="183"/>
                  </a:lnTo>
                  <a:lnTo>
                    <a:pt x="568" y="181"/>
                  </a:lnTo>
                  <a:lnTo>
                    <a:pt x="563" y="177"/>
                  </a:lnTo>
                  <a:lnTo>
                    <a:pt x="561" y="175"/>
                  </a:lnTo>
                  <a:lnTo>
                    <a:pt x="561" y="173"/>
                  </a:lnTo>
                  <a:lnTo>
                    <a:pt x="555" y="162"/>
                  </a:lnTo>
                  <a:lnTo>
                    <a:pt x="555" y="171"/>
                  </a:lnTo>
                  <a:lnTo>
                    <a:pt x="554" y="169"/>
                  </a:lnTo>
                  <a:lnTo>
                    <a:pt x="550" y="169"/>
                  </a:lnTo>
                  <a:lnTo>
                    <a:pt x="548" y="168"/>
                  </a:lnTo>
                  <a:lnTo>
                    <a:pt x="546" y="168"/>
                  </a:lnTo>
                  <a:lnTo>
                    <a:pt x="542" y="164"/>
                  </a:lnTo>
                  <a:lnTo>
                    <a:pt x="542" y="160"/>
                  </a:lnTo>
                  <a:lnTo>
                    <a:pt x="540" y="158"/>
                  </a:lnTo>
                  <a:lnTo>
                    <a:pt x="540" y="140"/>
                  </a:lnTo>
                  <a:lnTo>
                    <a:pt x="539" y="140"/>
                  </a:lnTo>
                  <a:lnTo>
                    <a:pt x="537" y="136"/>
                  </a:lnTo>
                  <a:lnTo>
                    <a:pt x="537" y="134"/>
                  </a:lnTo>
                  <a:lnTo>
                    <a:pt x="535" y="132"/>
                  </a:lnTo>
                  <a:lnTo>
                    <a:pt x="535" y="128"/>
                  </a:lnTo>
                  <a:lnTo>
                    <a:pt x="533" y="127"/>
                  </a:lnTo>
                  <a:lnTo>
                    <a:pt x="533" y="123"/>
                  </a:lnTo>
                  <a:lnTo>
                    <a:pt x="529" y="117"/>
                  </a:lnTo>
                  <a:lnTo>
                    <a:pt x="526" y="112"/>
                  </a:lnTo>
                  <a:lnTo>
                    <a:pt x="524" y="106"/>
                  </a:lnTo>
                  <a:lnTo>
                    <a:pt x="524" y="95"/>
                  </a:lnTo>
                  <a:lnTo>
                    <a:pt x="526" y="91"/>
                  </a:lnTo>
                  <a:lnTo>
                    <a:pt x="526" y="87"/>
                  </a:lnTo>
                  <a:lnTo>
                    <a:pt x="511" y="72"/>
                  </a:lnTo>
                  <a:lnTo>
                    <a:pt x="509" y="72"/>
                  </a:lnTo>
                  <a:lnTo>
                    <a:pt x="505" y="69"/>
                  </a:lnTo>
                  <a:lnTo>
                    <a:pt x="501" y="72"/>
                  </a:lnTo>
                  <a:lnTo>
                    <a:pt x="499" y="71"/>
                  </a:lnTo>
                  <a:lnTo>
                    <a:pt x="498" y="67"/>
                  </a:lnTo>
                  <a:lnTo>
                    <a:pt x="496" y="67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3"/>
                  </a:lnTo>
                  <a:lnTo>
                    <a:pt x="490" y="37"/>
                  </a:lnTo>
                  <a:lnTo>
                    <a:pt x="488" y="35"/>
                  </a:lnTo>
                  <a:lnTo>
                    <a:pt x="488" y="31"/>
                  </a:lnTo>
                  <a:lnTo>
                    <a:pt x="486" y="30"/>
                  </a:lnTo>
                  <a:lnTo>
                    <a:pt x="486" y="24"/>
                  </a:lnTo>
                  <a:lnTo>
                    <a:pt x="483" y="17"/>
                  </a:lnTo>
                  <a:lnTo>
                    <a:pt x="479" y="5"/>
                  </a:lnTo>
                  <a:lnTo>
                    <a:pt x="475" y="0"/>
                  </a:lnTo>
                  <a:lnTo>
                    <a:pt x="470" y="7"/>
                  </a:lnTo>
                  <a:lnTo>
                    <a:pt x="470" y="26"/>
                  </a:lnTo>
                  <a:lnTo>
                    <a:pt x="464" y="35"/>
                  </a:lnTo>
                  <a:lnTo>
                    <a:pt x="460" y="35"/>
                  </a:lnTo>
                  <a:lnTo>
                    <a:pt x="466" y="41"/>
                  </a:lnTo>
                  <a:lnTo>
                    <a:pt x="468" y="41"/>
                  </a:lnTo>
                  <a:lnTo>
                    <a:pt x="468" y="41"/>
                  </a:lnTo>
                  <a:lnTo>
                    <a:pt x="468" y="44"/>
                  </a:lnTo>
                  <a:lnTo>
                    <a:pt x="464" y="48"/>
                  </a:lnTo>
                  <a:lnTo>
                    <a:pt x="464" y="56"/>
                  </a:lnTo>
                  <a:lnTo>
                    <a:pt x="462" y="65"/>
                  </a:lnTo>
                  <a:lnTo>
                    <a:pt x="460" y="72"/>
                  </a:lnTo>
                  <a:lnTo>
                    <a:pt x="462" y="78"/>
                  </a:lnTo>
                  <a:lnTo>
                    <a:pt x="462" y="80"/>
                  </a:lnTo>
                  <a:lnTo>
                    <a:pt x="464" y="84"/>
                  </a:lnTo>
                  <a:lnTo>
                    <a:pt x="464" y="95"/>
                  </a:lnTo>
                  <a:lnTo>
                    <a:pt x="460" y="100"/>
                  </a:lnTo>
                  <a:lnTo>
                    <a:pt x="460" y="104"/>
                  </a:lnTo>
                  <a:lnTo>
                    <a:pt x="458" y="106"/>
                  </a:lnTo>
                  <a:lnTo>
                    <a:pt x="458" y="114"/>
                  </a:lnTo>
                  <a:lnTo>
                    <a:pt x="457" y="117"/>
                  </a:lnTo>
                  <a:lnTo>
                    <a:pt x="455" y="123"/>
                  </a:lnTo>
                  <a:lnTo>
                    <a:pt x="453" y="127"/>
                  </a:lnTo>
                  <a:lnTo>
                    <a:pt x="451" y="130"/>
                  </a:lnTo>
                  <a:lnTo>
                    <a:pt x="447" y="136"/>
                  </a:lnTo>
                  <a:lnTo>
                    <a:pt x="445" y="136"/>
                  </a:lnTo>
                  <a:lnTo>
                    <a:pt x="443" y="138"/>
                  </a:lnTo>
                  <a:lnTo>
                    <a:pt x="436" y="138"/>
                  </a:lnTo>
                  <a:lnTo>
                    <a:pt x="432" y="130"/>
                  </a:lnTo>
                  <a:lnTo>
                    <a:pt x="429" y="128"/>
                  </a:lnTo>
                  <a:lnTo>
                    <a:pt x="429" y="128"/>
                  </a:lnTo>
                  <a:lnTo>
                    <a:pt x="427" y="125"/>
                  </a:lnTo>
                  <a:lnTo>
                    <a:pt x="425" y="123"/>
                  </a:lnTo>
                  <a:lnTo>
                    <a:pt x="427" y="121"/>
                  </a:lnTo>
                  <a:lnTo>
                    <a:pt x="427" y="117"/>
                  </a:lnTo>
                  <a:lnTo>
                    <a:pt x="421" y="117"/>
                  </a:lnTo>
                  <a:lnTo>
                    <a:pt x="421" y="121"/>
                  </a:lnTo>
                  <a:lnTo>
                    <a:pt x="410" y="121"/>
                  </a:lnTo>
                  <a:lnTo>
                    <a:pt x="410" y="119"/>
                  </a:lnTo>
                  <a:lnTo>
                    <a:pt x="406" y="117"/>
                  </a:lnTo>
                  <a:lnTo>
                    <a:pt x="391" y="102"/>
                  </a:lnTo>
                  <a:lnTo>
                    <a:pt x="386" y="100"/>
                  </a:lnTo>
                  <a:lnTo>
                    <a:pt x="384" y="100"/>
                  </a:lnTo>
                  <a:lnTo>
                    <a:pt x="376" y="93"/>
                  </a:lnTo>
                  <a:lnTo>
                    <a:pt x="373" y="93"/>
                  </a:lnTo>
                  <a:lnTo>
                    <a:pt x="369" y="89"/>
                  </a:lnTo>
                  <a:lnTo>
                    <a:pt x="369" y="89"/>
                  </a:lnTo>
                  <a:lnTo>
                    <a:pt x="367" y="87"/>
                  </a:lnTo>
                  <a:lnTo>
                    <a:pt x="367" y="74"/>
                  </a:lnTo>
                  <a:lnTo>
                    <a:pt x="369" y="74"/>
                  </a:lnTo>
                  <a:lnTo>
                    <a:pt x="369" y="71"/>
                  </a:lnTo>
                  <a:lnTo>
                    <a:pt x="371" y="67"/>
                  </a:lnTo>
                  <a:lnTo>
                    <a:pt x="373" y="67"/>
                  </a:lnTo>
                  <a:lnTo>
                    <a:pt x="378" y="72"/>
                  </a:lnTo>
                  <a:lnTo>
                    <a:pt x="380" y="71"/>
                  </a:lnTo>
                  <a:lnTo>
                    <a:pt x="382" y="72"/>
                  </a:lnTo>
                  <a:lnTo>
                    <a:pt x="386" y="72"/>
                  </a:lnTo>
                  <a:lnTo>
                    <a:pt x="389" y="76"/>
                  </a:lnTo>
                  <a:lnTo>
                    <a:pt x="389" y="72"/>
                  </a:lnTo>
                  <a:lnTo>
                    <a:pt x="389" y="72"/>
                  </a:lnTo>
                  <a:lnTo>
                    <a:pt x="389" y="72"/>
                  </a:lnTo>
                  <a:lnTo>
                    <a:pt x="389" y="69"/>
                  </a:lnTo>
                  <a:lnTo>
                    <a:pt x="386" y="69"/>
                  </a:lnTo>
                  <a:lnTo>
                    <a:pt x="384" y="67"/>
                  </a:lnTo>
                  <a:lnTo>
                    <a:pt x="380" y="67"/>
                  </a:lnTo>
                  <a:lnTo>
                    <a:pt x="380" y="67"/>
                  </a:lnTo>
                  <a:lnTo>
                    <a:pt x="380" y="58"/>
                  </a:lnTo>
                  <a:lnTo>
                    <a:pt x="378" y="56"/>
                  </a:lnTo>
                  <a:lnTo>
                    <a:pt x="380" y="56"/>
                  </a:lnTo>
                  <a:lnTo>
                    <a:pt x="382" y="54"/>
                  </a:lnTo>
                  <a:lnTo>
                    <a:pt x="384" y="54"/>
                  </a:lnTo>
                  <a:lnTo>
                    <a:pt x="388" y="50"/>
                  </a:lnTo>
                  <a:lnTo>
                    <a:pt x="388" y="46"/>
                  </a:lnTo>
                  <a:lnTo>
                    <a:pt x="384" y="46"/>
                  </a:lnTo>
                  <a:lnTo>
                    <a:pt x="384" y="46"/>
                  </a:lnTo>
                  <a:lnTo>
                    <a:pt x="384" y="44"/>
                  </a:lnTo>
                  <a:lnTo>
                    <a:pt x="386" y="43"/>
                  </a:lnTo>
                  <a:lnTo>
                    <a:pt x="391" y="43"/>
                  </a:lnTo>
                  <a:lnTo>
                    <a:pt x="391" y="35"/>
                  </a:lnTo>
                  <a:lnTo>
                    <a:pt x="388" y="31"/>
                  </a:lnTo>
                  <a:lnTo>
                    <a:pt x="382" y="31"/>
                  </a:lnTo>
                  <a:lnTo>
                    <a:pt x="382" y="31"/>
                  </a:lnTo>
                  <a:lnTo>
                    <a:pt x="382" y="26"/>
                  </a:lnTo>
                  <a:lnTo>
                    <a:pt x="380" y="26"/>
                  </a:lnTo>
                  <a:lnTo>
                    <a:pt x="380" y="22"/>
                  </a:lnTo>
                  <a:lnTo>
                    <a:pt x="374" y="28"/>
                  </a:lnTo>
                  <a:lnTo>
                    <a:pt x="374" y="30"/>
                  </a:lnTo>
                  <a:lnTo>
                    <a:pt x="373" y="30"/>
                  </a:lnTo>
                  <a:lnTo>
                    <a:pt x="371" y="31"/>
                  </a:lnTo>
                  <a:lnTo>
                    <a:pt x="350" y="31"/>
                  </a:lnTo>
                  <a:lnTo>
                    <a:pt x="348" y="30"/>
                  </a:lnTo>
                  <a:lnTo>
                    <a:pt x="346" y="30"/>
                  </a:lnTo>
                  <a:lnTo>
                    <a:pt x="346" y="26"/>
                  </a:lnTo>
                  <a:lnTo>
                    <a:pt x="343" y="26"/>
                  </a:lnTo>
                  <a:lnTo>
                    <a:pt x="341" y="24"/>
                  </a:lnTo>
                  <a:lnTo>
                    <a:pt x="341" y="18"/>
                  </a:lnTo>
                  <a:lnTo>
                    <a:pt x="335" y="24"/>
                  </a:lnTo>
                  <a:lnTo>
                    <a:pt x="335" y="22"/>
                  </a:lnTo>
                  <a:lnTo>
                    <a:pt x="332" y="22"/>
                  </a:lnTo>
                  <a:lnTo>
                    <a:pt x="330" y="18"/>
                  </a:lnTo>
                  <a:lnTo>
                    <a:pt x="328" y="15"/>
                  </a:lnTo>
                  <a:lnTo>
                    <a:pt x="320" y="15"/>
                  </a:lnTo>
                  <a:lnTo>
                    <a:pt x="320" y="15"/>
                  </a:lnTo>
                  <a:lnTo>
                    <a:pt x="320" y="11"/>
                  </a:lnTo>
                  <a:lnTo>
                    <a:pt x="317" y="7"/>
                  </a:lnTo>
                  <a:lnTo>
                    <a:pt x="315" y="9"/>
                  </a:lnTo>
                  <a:lnTo>
                    <a:pt x="307" y="9"/>
                  </a:lnTo>
                  <a:lnTo>
                    <a:pt x="307" y="13"/>
                  </a:lnTo>
                  <a:lnTo>
                    <a:pt x="315" y="24"/>
                  </a:lnTo>
                  <a:lnTo>
                    <a:pt x="315" y="26"/>
                  </a:lnTo>
                  <a:lnTo>
                    <a:pt x="317" y="28"/>
                  </a:lnTo>
                  <a:lnTo>
                    <a:pt x="317" y="31"/>
                  </a:lnTo>
                  <a:lnTo>
                    <a:pt x="317" y="31"/>
                  </a:lnTo>
                  <a:lnTo>
                    <a:pt x="313" y="30"/>
                  </a:lnTo>
                  <a:lnTo>
                    <a:pt x="296" y="30"/>
                  </a:lnTo>
                  <a:lnTo>
                    <a:pt x="294" y="28"/>
                  </a:lnTo>
                  <a:lnTo>
                    <a:pt x="291" y="28"/>
                  </a:lnTo>
                  <a:lnTo>
                    <a:pt x="291" y="35"/>
                  </a:lnTo>
                  <a:lnTo>
                    <a:pt x="289" y="35"/>
                  </a:lnTo>
                  <a:lnTo>
                    <a:pt x="287" y="41"/>
                  </a:lnTo>
                  <a:lnTo>
                    <a:pt x="285" y="44"/>
                  </a:lnTo>
                  <a:lnTo>
                    <a:pt x="285" y="46"/>
                  </a:lnTo>
                  <a:lnTo>
                    <a:pt x="283" y="46"/>
                  </a:lnTo>
                  <a:lnTo>
                    <a:pt x="283" y="52"/>
                  </a:lnTo>
                  <a:lnTo>
                    <a:pt x="281" y="54"/>
                  </a:lnTo>
                  <a:lnTo>
                    <a:pt x="277" y="58"/>
                  </a:lnTo>
                  <a:lnTo>
                    <a:pt x="270" y="58"/>
                  </a:lnTo>
                  <a:lnTo>
                    <a:pt x="270" y="69"/>
                  </a:lnTo>
                  <a:lnTo>
                    <a:pt x="268" y="74"/>
                  </a:lnTo>
                  <a:lnTo>
                    <a:pt x="268" y="80"/>
                  </a:lnTo>
                  <a:lnTo>
                    <a:pt x="272" y="84"/>
                  </a:lnTo>
                  <a:lnTo>
                    <a:pt x="272" y="86"/>
                  </a:lnTo>
                  <a:lnTo>
                    <a:pt x="276" y="89"/>
                  </a:lnTo>
                  <a:lnTo>
                    <a:pt x="276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2" y="86"/>
                  </a:lnTo>
                  <a:lnTo>
                    <a:pt x="268" y="86"/>
                  </a:lnTo>
                  <a:lnTo>
                    <a:pt x="263" y="82"/>
                  </a:lnTo>
                  <a:lnTo>
                    <a:pt x="261" y="84"/>
                  </a:lnTo>
                  <a:lnTo>
                    <a:pt x="255" y="84"/>
                  </a:lnTo>
                  <a:lnTo>
                    <a:pt x="251" y="80"/>
                  </a:lnTo>
                  <a:lnTo>
                    <a:pt x="248" y="84"/>
                  </a:lnTo>
                  <a:lnTo>
                    <a:pt x="248" y="86"/>
                  </a:lnTo>
                  <a:lnTo>
                    <a:pt x="246" y="87"/>
                  </a:lnTo>
                  <a:lnTo>
                    <a:pt x="248" y="82"/>
                  </a:lnTo>
                  <a:lnTo>
                    <a:pt x="248" y="76"/>
                  </a:lnTo>
                  <a:lnTo>
                    <a:pt x="244" y="74"/>
                  </a:lnTo>
                  <a:lnTo>
                    <a:pt x="242" y="72"/>
                  </a:lnTo>
                  <a:lnTo>
                    <a:pt x="240" y="71"/>
                  </a:lnTo>
                  <a:lnTo>
                    <a:pt x="240" y="67"/>
                  </a:lnTo>
                  <a:lnTo>
                    <a:pt x="235" y="65"/>
                  </a:lnTo>
                  <a:lnTo>
                    <a:pt x="229" y="65"/>
                  </a:lnTo>
                  <a:lnTo>
                    <a:pt x="225" y="63"/>
                  </a:lnTo>
                  <a:lnTo>
                    <a:pt x="221" y="65"/>
                  </a:lnTo>
                  <a:lnTo>
                    <a:pt x="212" y="65"/>
                  </a:lnTo>
                  <a:lnTo>
                    <a:pt x="212" y="71"/>
                  </a:lnTo>
                  <a:lnTo>
                    <a:pt x="210" y="71"/>
                  </a:lnTo>
                  <a:lnTo>
                    <a:pt x="208" y="76"/>
                  </a:lnTo>
                  <a:lnTo>
                    <a:pt x="207" y="76"/>
                  </a:lnTo>
                  <a:lnTo>
                    <a:pt x="207" y="82"/>
                  </a:lnTo>
                  <a:lnTo>
                    <a:pt x="201" y="87"/>
                  </a:lnTo>
                  <a:lnTo>
                    <a:pt x="197" y="87"/>
                  </a:lnTo>
                  <a:lnTo>
                    <a:pt x="197" y="87"/>
                  </a:lnTo>
                  <a:lnTo>
                    <a:pt x="197" y="82"/>
                  </a:lnTo>
                  <a:lnTo>
                    <a:pt x="192" y="87"/>
                  </a:lnTo>
                  <a:lnTo>
                    <a:pt x="192" y="91"/>
                  </a:lnTo>
                  <a:lnTo>
                    <a:pt x="194" y="95"/>
                  </a:lnTo>
                  <a:lnTo>
                    <a:pt x="197" y="97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4" y="102"/>
                  </a:lnTo>
                  <a:lnTo>
                    <a:pt x="190" y="102"/>
                  </a:lnTo>
                  <a:lnTo>
                    <a:pt x="184" y="106"/>
                  </a:lnTo>
                  <a:lnTo>
                    <a:pt x="179" y="106"/>
                  </a:lnTo>
                  <a:lnTo>
                    <a:pt x="179" y="108"/>
                  </a:lnTo>
                  <a:lnTo>
                    <a:pt x="177" y="104"/>
                  </a:lnTo>
                  <a:lnTo>
                    <a:pt x="173" y="110"/>
                  </a:lnTo>
                  <a:lnTo>
                    <a:pt x="173" y="130"/>
                  </a:lnTo>
                  <a:lnTo>
                    <a:pt x="175" y="134"/>
                  </a:lnTo>
                  <a:lnTo>
                    <a:pt x="175" y="136"/>
                  </a:lnTo>
                  <a:lnTo>
                    <a:pt x="173" y="134"/>
                  </a:lnTo>
                  <a:lnTo>
                    <a:pt x="173" y="130"/>
                  </a:lnTo>
                  <a:lnTo>
                    <a:pt x="173" y="128"/>
                  </a:lnTo>
                  <a:lnTo>
                    <a:pt x="171" y="121"/>
                  </a:lnTo>
                  <a:lnTo>
                    <a:pt x="169" y="121"/>
                  </a:lnTo>
                  <a:lnTo>
                    <a:pt x="169" y="121"/>
                  </a:lnTo>
                  <a:lnTo>
                    <a:pt x="166" y="11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6" y="119"/>
                  </a:lnTo>
                  <a:lnTo>
                    <a:pt x="154" y="121"/>
                  </a:lnTo>
                  <a:lnTo>
                    <a:pt x="151" y="128"/>
                  </a:lnTo>
                  <a:lnTo>
                    <a:pt x="151" y="142"/>
                  </a:lnTo>
                  <a:lnTo>
                    <a:pt x="152" y="145"/>
                  </a:lnTo>
                  <a:lnTo>
                    <a:pt x="149" y="151"/>
                  </a:lnTo>
                  <a:lnTo>
                    <a:pt x="143" y="151"/>
                  </a:lnTo>
                  <a:lnTo>
                    <a:pt x="141" y="155"/>
                  </a:lnTo>
                  <a:lnTo>
                    <a:pt x="138" y="162"/>
                  </a:lnTo>
                  <a:lnTo>
                    <a:pt x="138" y="166"/>
                  </a:lnTo>
                  <a:lnTo>
                    <a:pt x="136" y="166"/>
                  </a:lnTo>
                  <a:lnTo>
                    <a:pt x="134" y="169"/>
                  </a:lnTo>
                  <a:lnTo>
                    <a:pt x="130" y="175"/>
                  </a:lnTo>
                  <a:lnTo>
                    <a:pt x="121" y="175"/>
                  </a:lnTo>
                  <a:lnTo>
                    <a:pt x="117" y="179"/>
                  </a:lnTo>
                  <a:lnTo>
                    <a:pt x="115" y="179"/>
                  </a:lnTo>
                  <a:lnTo>
                    <a:pt x="113" y="181"/>
                  </a:lnTo>
                  <a:lnTo>
                    <a:pt x="111" y="181"/>
                  </a:lnTo>
                  <a:lnTo>
                    <a:pt x="110" y="183"/>
                  </a:lnTo>
                  <a:lnTo>
                    <a:pt x="106" y="181"/>
                  </a:lnTo>
                  <a:lnTo>
                    <a:pt x="98" y="181"/>
                  </a:lnTo>
                  <a:lnTo>
                    <a:pt x="93" y="184"/>
                  </a:lnTo>
                  <a:lnTo>
                    <a:pt x="91" y="186"/>
                  </a:lnTo>
                  <a:lnTo>
                    <a:pt x="89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0" y="194"/>
                  </a:lnTo>
                  <a:lnTo>
                    <a:pt x="76" y="196"/>
                  </a:lnTo>
                  <a:lnTo>
                    <a:pt x="72" y="196"/>
                  </a:lnTo>
                  <a:lnTo>
                    <a:pt x="70" y="194"/>
                  </a:lnTo>
                  <a:lnTo>
                    <a:pt x="63" y="194"/>
                  </a:lnTo>
                  <a:lnTo>
                    <a:pt x="59" y="196"/>
                  </a:lnTo>
                  <a:lnTo>
                    <a:pt x="57" y="196"/>
                  </a:lnTo>
                  <a:lnTo>
                    <a:pt x="41" y="212"/>
                  </a:lnTo>
                  <a:lnTo>
                    <a:pt x="39" y="212"/>
                  </a:lnTo>
                  <a:lnTo>
                    <a:pt x="31" y="218"/>
                  </a:lnTo>
                  <a:lnTo>
                    <a:pt x="29" y="220"/>
                  </a:lnTo>
                  <a:lnTo>
                    <a:pt x="26" y="220"/>
                  </a:lnTo>
                  <a:lnTo>
                    <a:pt x="24" y="224"/>
                  </a:lnTo>
                  <a:lnTo>
                    <a:pt x="24" y="227"/>
                  </a:lnTo>
                  <a:lnTo>
                    <a:pt x="24" y="227"/>
                  </a:lnTo>
                  <a:lnTo>
                    <a:pt x="20" y="216"/>
                  </a:lnTo>
                  <a:lnTo>
                    <a:pt x="16" y="233"/>
                  </a:lnTo>
                  <a:lnTo>
                    <a:pt x="16" y="242"/>
                  </a:lnTo>
                  <a:lnTo>
                    <a:pt x="14" y="244"/>
                  </a:lnTo>
                  <a:lnTo>
                    <a:pt x="14" y="252"/>
                  </a:lnTo>
                  <a:lnTo>
                    <a:pt x="11" y="257"/>
                  </a:lnTo>
                  <a:lnTo>
                    <a:pt x="11" y="265"/>
                  </a:lnTo>
                  <a:lnTo>
                    <a:pt x="9" y="267"/>
                  </a:lnTo>
                  <a:lnTo>
                    <a:pt x="9" y="278"/>
                  </a:lnTo>
                  <a:lnTo>
                    <a:pt x="13" y="281"/>
                  </a:lnTo>
                  <a:lnTo>
                    <a:pt x="13" y="283"/>
                  </a:lnTo>
                  <a:lnTo>
                    <a:pt x="16" y="287"/>
                  </a:lnTo>
                  <a:lnTo>
                    <a:pt x="20" y="293"/>
                  </a:lnTo>
                  <a:lnTo>
                    <a:pt x="22" y="296"/>
                  </a:lnTo>
                  <a:lnTo>
                    <a:pt x="22" y="300"/>
                  </a:lnTo>
                  <a:lnTo>
                    <a:pt x="20" y="302"/>
                  </a:lnTo>
                  <a:lnTo>
                    <a:pt x="9" y="302"/>
                  </a:lnTo>
                  <a:lnTo>
                    <a:pt x="0" y="293"/>
                  </a:lnTo>
                  <a:lnTo>
                    <a:pt x="9" y="309"/>
                  </a:lnTo>
                  <a:lnTo>
                    <a:pt x="11" y="311"/>
                  </a:lnTo>
                  <a:lnTo>
                    <a:pt x="11" y="313"/>
                  </a:lnTo>
                  <a:lnTo>
                    <a:pt x="13" y="315"/>
                  </a:lnTo>
                  <a:lnTo>
                    <a:pt x="13" y="317"/>
                  </a:lnTo>
                  <a:lnTo>
                    <a:pt x="14" y="319"/>
                  </a:lnTo>
                  <a:lnTo>
                    <a:pt x="16" y="324"/>
                  </a:lnTo>
                  <a:lnTo>
                    <a:pt x="18" y="326"/>
                  </a:lnTo>
                  <a:lnTo>
                    <a:pt x="20" y="332"/>
                  </a:lnTo>
                  <a:lnTo>
                    <a:pt x="18" y="334"/>
                  </a:lnTo>
                  <a:lnTo>
                    <a:pt x="18" y="339"/>
                  </a:lnTo>
                  <a:lnTo>
                    <a:pt x="20" y="341"/>
                  </a:lnTo>
                  <a:lnTo>
                    <a:pt x="24" y="347"/>
                  </a:lnTo>
                  <a:lnTo>
                    <a:pt x="24" y="349"/>
                  </a:lnTo>
                  <a:lnTo>
                    <a:pt x="28" y="356"/>
                  </a:lnTo>
                  <a:lnTo>
                    <a:pt x="33" y="362"/>
                  </a:lnTo>
                  <a:lnTo>
                    <a:pt x="33" y="375"/>
                  </a:lnTo>
                  <a:lnTo>
                    <a:pt x="35" y="378"/>
                  </a:lnTo>
                  <a:lnTo>
                    <a:pt x="37" y="384"/>
                  </a:lnTo>
                  <a:lnTo>
                    <a:pt x="35" y="386"/>
                  </a:lnTo>
                  <a:lnTo>
                    <a:pt x="35" y="393"/>
                  </a:lnTo>
                  <a:lnTo>
                    <a:pt x="37" y="393"/>
                  </a:lnTo>
                  <a:lnTo>
                    <a:pt x="39" y="395"/>
                  </a:lnTo>
                  <a:lnTo>
                    <a:pt x="41" y="401"/>
                  </a:lnTo>
                  <a:lnTo>
                    <a:pt x="41" y="408"/>
                  </a:lnTo>
                  <a:lnTo>
                    <a:pt x="42" y="408"/>
                  </a:lnTo>
                  <a:lnTo>
                    <a:pt x="46" y="418"/>
                  </a:lnTo>
                  <a:lnTo>
                    <a:pt x="48" y="420"/>
                  </a:lnTo>
                  <a:lnTo>
                    <a:pt x="48" y="431"/>
                  </a:lnTo>
                  <a:lnTo>
                    <a:pt x="46" y="433"/>
                  </a:lnTo>
                  <a:lnTo>
                    <a:pt x="46" y="442"/>
                  </a:lnTo>
                  <a:lnTo>
                    <a:pt x="44" y="444"/>
                  </a:lnTo>
                  <a:lnTo>
                    <a:pt x="44" y="444"/>
                  </a:lnTo>
                  <a:lnTo>
                    <a:pt x="41" y="446"/>
                  </a:lnTo>
                  <a:lnTo>
                    <a:pt x="39" y="447"/>
                  </a:lnTo>
                  <a:lnTo>
                    <a:pt x="31" y="447"/>
                  </a:lnTo>
                  <a:lnTo>
                    <a:pt x="37" y="453"/>
                  </a:lnTo>
                  <a:lnTo>
                    <a:pt x="37" y="455"/>
                  </a:lnTo>
                  <a:lnTo>
                    <a:pt x="39" y="459"/>
                  </a:lnTo>
                  <a:lnTo>
                    <a:pt x="41" y="461"/>
                  </a:lnTo>
                  <a:lnTo>
                    <a:pt x="41" y="462"/>
                  </a:lnTo>
                  <a:lnTo>
                    <a:pt x="42" y="466"/>
                  </a:lnTo>
                  <a:lnTo>
                    <a:pt x="50" y="470"/>
                  </a:lnTo>
                  <a:lnTo>
                    <a:pt x="50" y="474"/>
                  </a:lnTo>
                  <a:lnTo>
                    <a:pt x="52" y="474"/>
                  </a:lnTo>
                  <a:lnTo>
                    <a:pt x="52" y="475"/>
                  </a:lnTo>
                  <a:lnTo>
                    <a:pt x="59" y="475"/>
                  </a:lnTo>
                  <a:lnTo>
                    <a:pt x="63" y="477"/>
                  </a:lnTo>
                  <a:lnTo>
                    <a:pt x="67" y="477"/>
                  </a:lnTo>
                  <a:lnTo>
                    <a:pt x="70" y="479"/>
                  </a:lnTo>
                  <a:lnTo>
                    <a:pt x="82" y="479"/>
                  </a:lnTo>
                  <a:lnTo>
                    <a:pt x="83" y="477"/>
                  </a:lnTo>
                  <a:lnTo>
                    <a:pt x="89" y="477"/>
                  </a:lnTo>
                  <a:lnTo>
                    <a:pt x="91" y="472"/>
                  </a:lnTo>
                  <a:lnTo>
                    <a:pt x="91" y="470"/>
                  </a:lnTo>
                  <a:lnTo>
                    <a:pt x="93" y="470"/>
                  </a:lnTo>
                  <a:lnTo>
                    <a:pt x="98" y="466"/>
                  </a:lnTo>
                  <a:lnTo>
                    <a:pt x="102" y="464"/>
                  </a:lnTo>
                  <a:lnTo>
                    <a:pt x="104" y="462"/>
                  </a:lnTo>
                  <a:lnTo>
                    <a:pt x="106" y="462"/>
                  </a:lnTo>
                  <a:lnTo>
                    <a:pt x="113" y="455"/>
                  </a:lnTo>
                  <a:lnTo>
                    <a:pt x="143" y="455"/>
                  </a:lnTo>
                  <a:lnTo>
                    <a:pt x="143" y="453"/>
                  </a:lnTo>
                  <a:lnTo>
                    <a:pt x="145" y="453"/>
                  </a:lnTo>
                  <a:lnTo>
                    <a:pt x="149" y="457"/>
                  </a:lnTo>
                  <a:lnTo>
                    <a:pt x="151" y="457"/>
                  </a:lnTo>
                  <a:lnTo>
                    <a:pt x="152" y="455"/>
                  </a:lnTo>
                  <a:lnTo>
                    <a:pt x="164" y="455"/>
                  </a:lnTo>
                  <a:lnTo>
                    <a:pt x="167" y="457"/>
                  </a:lnTo>
                  <a:lnTo>
                    <a:pt x="175" y="457"/>
                  </a:lnTo>
                  <a:lnTo>
                    <a:pt x="175" y="451"/>
                  </a:lnTo>
                  <a:lnTo>
                    <a:pt x="177" y="449"/>
                  </a:lnTo>
                  <a:lnTo>
                    <a:pt x="177" y="447"/>
                  </a:lnTo>
                  <a:lnTo>
                    <a:pt x="180" y="446"/>
                  </a:lnTo>
                  <a:lnTo>
                    <a:pt x="182" y="442"/>
                  </a:lnTo>
                  <a:lnTo>
                    <a:pt x="184" y="438"/>
                  </a:lnTo>
                  <a:lnTo>
                    <a:pt x="186" y="438"/>
                  </a:lnTo>
                  <a:lnTo>
                    <a:pt x="188" y="436"/>
                  </a:lnTo>
                  <a:lnTo>
                    <a:pt x="190" y="436"/>
                  </a:lnTo>
                  <a:lnTo>
                    <a:pt x="192" y="434"/>
                  </a:lnTo>
                  <a:lnTo>
                    <a:pt x="194" y="434"/>
                  </a:lnTo>
                  <a:lnTo>
                    <a:pt x="195" y="433"/>
                  </a:lnTo>
                  <a:lnTo>
                    <a:pt x="197" y="433"/>
                  </a:lnTo>
                  <a:lnTo>
                    <a:pt x="207" y="429"/>
                  </a:lnTo>
                  <a:lnTo>
                    <a:pt x="212" y="425"/>
                  </a:lnTo>
                  <a:lnTo>
                    <a:pt x="212" y="423"/>
                  </a:lnTo>
                  <a:lnTo>
                    <a:pt x="235" y="423"/>
                  </a:lnTo>
                  <a:lnTo>
                    <a:pt x="238" y="421"/>
                  </a:lnTo>
                  <a:lnTo>
                    <a:pt x="242" y="421"/>
                  </a:lnTo>
                  <a:lnTo>
                    <a:pt x="248" y="420"/>
                  </a:lnTo>
                  <a:lnTo>
                    <a:pt x="248" y="418"/>
                  </a:lnTo>
                  <a:lnTo>
                    <a:pt x="248" y="418"/>
                  </a:lnTo>
                  <a:lnTo>
                    <a:pt x="249" y="416"/>
                  </a:lnTo>
                  <a:lnTo>
                    <a:pt x="253" y="416"/>
                  </a:lnTo>
                  <a:lnTo>
                    <a:pt x="257" y="414"/>
                  </a:lnTo>
                  <a:lnTo>
                    <a:pt x="261" y="414"/>
                  </a:lnTo>
                  <a:lnTo>
                    <a:pt x="261" y="410"/>
                  </a:lnTo>
                  <a:lnTo>
                    <a:pt x="261" y="410"/>
                  </a:lnTo>
                  <a:lnTo>
                    <a:pt x="266" y="410"/>
                  </a:lnTo>
                  <a:lnTo>
                    <a:pt x="268" y="412"/>
                  </a:lnTo>
                  <a:lnTo>
                    <a:pt x="270" y="412"/>
                  </a:lnTo>
                  <a:lnTo>
                    <a:pt x="272" y="410"/>
                  </a:lnTo>
                  <a:lnTo>
                    <a:pt x="279" y="410"/>
                  </a:lnTo>
                  <a:lnTo>
                    <a:pt x="287" y="412"/>
                  </a:lnTo>
                  <a:lnTo>
                    <a:pt x="289" y="410"/>
                  </a:lnTo>
                  <a:lnTo>
                    <a:pt x="291" y="410"/>
                  </a:lnTo>
                  <a:lnTo>
                    <a:pt x="292" y="408"/>
                  </a:lnTo>
                  <a:lnTo>
                    <a:pt x="298" y="408"/>
                  </a:lnTo>
                  <a:lnTo>
                    <a:pt x="302" y="412"/>
                  </a:lnTo>
                  <a:lnTo>
                    <a:pt x="304" y="412"/>
                  </a:lnTo>
                  <a:lnTo>
                    <a:pt x="307" y="416"/>
                  </a:lnTo>
                  <a:lnTo>
                    <a:pt x="311" y="416"/>
                  </a:lnTo>
                  <a:lnTo>
                    <a:pt x="315" y="420"/>
                  </a:lnTo>
                  <a:lnTo>
                    <a:pt x="324" y="421"/>
                  </a:lnTo>
                  <a:lnTo>
                    <a:pt x="326" y="421"/>
                  </a:lnTo>
                  <a:lnTo>
                    <a:pt x="330" y="420"/>
                  </a:lnTo>
                  <a:lnTo>
                    <a:pt x="333" y="421"/>
                  </a:lnTo>
                  <a:lnTo>
                    <a:pt x="333" y="421"/>
                  </a:lnTo>
                  <a:lnTo>
                    <a:pt x="335" y="423"/>
                  </a:lnTo>
                  <a:lnTo>
                    <a:pt x="339" y="429"/>
                  </a:lnTo>
                  <a:lnTo>
                    <a:pt x="346" y="436"/>
                  </a:lnTo>
                  <a:lnTo>
                    <a:pt x="348" y="440"/>
                  </a:lnTo>
                  <a:lnTo>
                    <a:pt x="356" y="447"/>
                  </a:lnTo>
                  <a:lnTo>
                    <a:pt x="356" y="447"/>
                  </a:lnTo>
                  <a:lnTo>
                    <a:pt x="363" y="461"/>
                  </a:lnTo>
                  <a:lnTo>
                    <a:pt x="363" y="46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58" y="466"/>
                  </a:lnTo>
                  <a:lnTo>
                    <a:pt x="361" y="474"/>
                  </a:lnTo>
                  <a:lnTo>
                    <a:pt x="365" y="474"/>
                  </a:lnTo>
                  <a:lnTo>
                    <a:pt x="367" y="475"/>
                  </a:lnTo>
                  <a:lnTo>
                    <a:pt x="369" y="475"/>
                  </a:lnTo>
                  <a:lnTo>
                    <a:pt x="373" y="479"/>
                  </a:lnTo>
                  <a:lnTo>
                    <a:pt x="373" y="468"/>
                  </a:lnTo>
                  <a:lnTo>
                    <a:pt x="374" y="466"/>
                  </a:lnTo>
                  <a:lnTo>
                    <a:pt x="376" y="464"/>
                  </a:lnTo>
                  <a:lnTo>
                    <a:pt x="378" y="462"/>
                  </a:lnTo>
                  <a:lnTo>
                    <a:pt x="389" y="453"/>
                  </a:lnTo>
                  <a:lnTo>
                    <a:pt x="393" y="451"/>
                  </a:lnTo>
                  <a:lnTo>
                    <a:pt x="395" y="447"/>
                  </a:lnTo>
                  <a:lnTo>
                    <a:pt x="397" y="446"/>
                  </a:lnTo>
                  <a:lnTo>
                    <a:pt x="401" y="442"/>
                  </a:lnTo>
                  <a:lnTo>
                    <a:pt x="401" y="446"/>
                  </a:lnTo>
                  <a:lnTo>
                    <a:pt x="402" y="447"/>
                  </a:lnTo>
                  <a:lnTo>
                    <a:pt x="402" y="449"/>
                  </a:lnTo>
                  <a:lnTo>
                    <a:pt x="401" y="451"/>
                  </a:lnTo>
                  <a:lnTo>
                    <a:pt x="393" y="455"/>
                  </a:lnTo>
                  <a:lnTo>
                    <a:pt x="393" y="472"/>
                  </a:lnTo>
                  <a:lnTo>
                    <a:pt x="391" y="474"/>
                  </a:lnTo>
                  <a:lnTo>
                    <a:pt x="389" y="474"/>
                  </a:lnTo>
                  <a:lnTo>
                    <a:pt x="386" y="477"/>
                  </a:lnTo>
                  <a:lnTo>
                    <a:pt x="386" y="483"/>
                  </a:lnTo>
                  <a:lnTo>
                    <a:pt x="401" y="483"/>
                  </a:lnTo>
                  <a:lnTo>
                    <a:pt x="402" y="474"/>
                  </a:lnTo>
                  <a:lnTo>
                    <a:pt x="406" y="464"/>
                  </a:lnTo>
                  <a:lnTo>
                    <a:pt x="406" y="464"/>
                  </a:lnTo>
                  <a:lnTo>
                    <a:pt x="408" y="464"/>
                  </a:lnTo>
                  <a:lnTo>
                    <a:pt x="410" y="466"/>
                  </a:lnTo>
                  <a:lnTo>
                    <a:pt x="412" y="468"/>
                  </a:lnTo>
                  <a:lnTo>
                    <a:pt x="412" y="474"/>
                  </a:lnTo>
                  <a:lnTo>
                    <a:pt x="410" y="477"/>
                  </a:lnTo>
                  <a:lnTo>
                    <a:pt x="408" y="481"/>
                  </a:lnTo>
                  <a:lnTo>
                    <a:pt x="408" y="485"/>
                  </a:lnTo>
                  <a:lnTo>
                    <a:pt x="406" y="487"/>
                  </a:lnTo>
                  <a:lnTo>
                    <a:pt x="406" y="489"/>
                  </a:lnTo>
                  <a:lnTo>
                    <a:pt x="402" y="489"/>
                  </a:lnTo>
                  <a:lnTo>
                    <a:pt x="378" y="483"/>
                  </a:lnTo>
                  <a:lnTo>
                    <a:pt x="401" y="494"/>
                  </a:lnTo>
                  <a:lnTo>
                    <a:pt x="406" y="498"/>
                  </a:lnTo>
                  <a:lnTo>
                    <a:pt x="406" y="494"/>
                  </a:lnTo>
                  <a:lnTo>
                    <a:pt x="408" y="494"/>
                  </a:lnTo>
                  <a:lnTo>
                    <a:pt x="412" y="490"/>
                  </a:lnTo>
                  <a:lnTo>
                    <a:pt x="412" y="489"/>
                  </a:lnTo>
                  <a:lnTo>
                    <a:pt x="414" y="487"/>
                  </a:lnTo>
                  <a:lnTo>
                    <a:pt x="415" y="487"/>
                  </a:lnTo>
                  <a:lnTo>
                    <a:pt x="415" y="489"/>
                  </a:lnTo>
                  <a:lnTo>
                    <a:pt x="419" y="489"/>
                  </a:lnTo>
                  <a:lnTo>
                    <a:pt x="425" y="492"/>
                  </a:lnTo>
                  <a:lnTo>
                    <a:pt x="425" y="494"/>
                  </a:lnTo>
                  <a:lnTo>
                    <a:pt x="429" y="494"/>
                  </a:lnTo>
                  <a:lnTo>
                    <a:pt x="429" y="494"/>
                  </a:lnTo>
                  <a:lnTo>
                    <a:pt x="429" y="507"/>
                  </a:lnTo>
                  <a:lnTo>
                    <a:pt x="430" y="509"/>
                  </a:lnTo>
                  <a:lnTo>
                    <a:pt x="430" y="517"/>
                  </a:lnTo>
                  <a:lnTo>
                    <a:pt x="432" y="520"/>
                  </a:lnTo>
                  <a:lnTo>
                    <a:pt x="434" y="524"/>
                  </a:lnTo>
                  <a:lnTo>
                    <a:pt x="436" y="524"/>
                  </a:lnTo>
                  <a:lnTo>
                    <a:pt x="436" y="528"/>
                  </a:lnTo>
                  <a:lnTo>
                    <a:pt x="442" y="528"/>
                  </a:lnTo>
                  <a:lnTo>
                    <a:pt x="442" y="530"/>
                  </a:lnTo>
                  <a:lnTo>
                    <a:pt x="443" y="531"/>
                  </a:lnTo>
                  <a:lnTo>
                    <a:pt x="443" y="533"/>
                  </a:lnTo>
                  <a:lnTo>
                    <a:pt x="449" y="539"/>
                  </a:lnTo>
                  <a:lnTo>
                    <a:pt x="453" y="539"/>
                  </a:lnTo>
                  <a:lnTo>
                    <a:pt x="453" y="541"/>
                  </a:lnTo>
                  <a:lnTo>
                    <a:pt x="457" y="543"/>
                  </a:lnTo>
                  <a:lnTo>
                    <a:pt x="460" y="545"/>
                  </a:lnTo>
                  <a:lnTo>
                    <a:pt x="479" y="545"/>
                  </a:lnTo>
                  <a:lnTo>
                    <a:pt x="483" y="546"/>
                  </a:lnTo>
                  <a:lnTo>
                    <a:pt x="486" y="546"/>
                  </a:lnTo>
                  <a:lnTo>
                    <a:pt x="488" y="548"/>
                  </a:lnTo>
                  <a:lnTo>
                    <a:pt x="488" y="552"/>
                  </a:lnTo>
                  <a:lnTo>
                    <a:pt x="490" y="552"/>
                  </a:lnTo>
                  <a:lnTo>
                    <a:pt x="490" y="554"/>
                  </a:lnTo>
                  <a:lnTo>
                    <a:pt x="496" y="554"/>
                  </a:lnTo>
                  <a:lnTo>
                    <a:pt x="498" y="552"/>
                  </a:lnTo>
                  <a:lnTo>
                    <a:pt x="501" y="552"/>
                  </a:lnTo>
                  <a:lnTo>
                    <a:pt x="501" y="550"/>
                  </a:lnTo>
                  <a:lnTo>
                    <a:pt x="501" y="550"/>
                  </a:lnTo>
                  <a:lnTo>
                    <a:pt x="503" y="548"/>
                  </a:lnTo>
                  <a:lnTo>
                    <a:pt x="505" y="548"/>
                  </a:lnTo>
                  <a:lnTo>
                    <a:pt x="509" y="545"/>
                  </a:lnTo>
                  <a:lnTo>
                    <a:pt x="509" y="543"/>
                  </a:lnTo>
                  <a:lnTo>
                    <a:pt x="511" y="545"/>
                  </a:lnTo>
                  <a:lnTo>
                    <a:pt x="518" y="545"/>
                  </a:lnTo>
                  <a:lnTo>
                    <a:pt x="518" y="543"/>
                  </a:lnTo>
                  <a:lnTo>
                    <a:pt x="526" y="543"/>
                  </a:lnTo>
                  <a:lnTo>
                    <a:pt x="527" y="546"/>
                  </a:lnTo>
                  <a:lnTo>
                    <a:pt x="531" y="548"/>
                  </a:lnTo>
                  <a:lnTo>
                    <a:pt x="535" y="550"/>
                  </a:lnTo>
                  <a:lnTo>
                    <a:pt x="535" y="552"/>
                  </a:lnTo>
                  <a:lnTo>
                    <a:pt x="537" y="556"/>
                  </a:lnTo>
                  <a:lnTo>
                    <a:pt x="542" y="558"/>
                  </a:lnTo>
                  <a:lnTo>
                    <a:pt x="546" y="554"/>
                  </a:lnTo>
                  <a:lnTo>
                    <a:pt x="552" y="548"/>
                  </a:lnTo>
                  <a:lnTo>
                    <a:pt x="554" y="545"/>
                  </a:lnTo>
                  <a:lnTo>
                    <a:pt x="555" y="541"/>
                  </a:lnTo>
                  <a:lnTo>
                    <a:pt x="557" y="541"/>
                  </a:lnTo>
                  <a:lnTo>
                    <a:pt x="563" y="539"/>
                  </a:lnTo>
                  <a:lnTo>
                    <a:pt x="565" y="531"/>
                  </a:lnTo>
                  <a:lnTo>
                    <a:pt x="567" y="530"/>
                  </a:lnTo>
                  <a:lnTo>
                    <a:pt x="572" y="531"/>
                  </a:lnTo>
                  <a:lnTo>
                    <a:pt x="585" y="531"/>
                  </a:lnTo>
                  <a:lnTo>
                    <a:pt x="585" y="530"/>
                  </a:lnTo>
                  <a:lnTo>
                    <a:pt x="595" y="530"/>
                  </a:lnTo>
                  <a:lnTo>
                    <a:pt x="598" y="528"/>
                  </a:lnTo>
                  <a:lnTo>
                    <a:pt x="600" y="522"/>
                  </a:lnTo>
                  <a:lnTo>
                    <a:pt x="600" y="515"/>
                  </a:lnTo>
                  <a:lnTo>
                    <a:pt x="598" y="509"/>
                  </a:lnTo>
                  <a:lnTo>
                    <a:pt x="600" y="503"/>
                  </a:lnTo>
                  <a:lnTo>
                    <a:pt x="604" y="494"/>
                  </a:lnTo>
                  <a:lnTo>
                    <a:pt x="604" y="490"/>
                  </a:lnTo>
                  <a:lnTo>
                    <a:pt x="606" y="485"/>
                  </a:lnTo>
                  <a:lnTo>
                    <a:pt x="608" y="481"/>
                  </a:lnTo>
                  <a:lnTo>
                    <a:pt x="611" y="475"/>
                  </a:lnTo>
                  <a:lnTo>
                    <a:pt x="613" y="470"/>
                  </a:lnTo>
                  <a:lnTo>
                    <a:pt x="615" y="466"/>
                  </a:lnTo>
                  <a:lnTo>
                    <a:pt x="615" y="464"/>
                  </a:lnTo>
                  <a:lnTo>
                    <a:pt x="617" y="462"/>
                  </a:lnTo>
                  <a:lnTo>
                    <a:pt x="617" y="462"/>
                  </a:lnTo>
                  <a:lnTo>
                    <a:pt x="619" y="462"/>
                  </a:lnTo>
                  <a:lnTo>
                    <a:pt x="621" y="457"/>
                  </a:lnTo>
                  <a:lnTo>
                    <a:pt x="621" y="451"/>
                  </a:lnTo>
                  <a:lnTo>
                    <a:pt x="623" y="444"/>
                  </a:lnTo>
                  <a:lnTo>
                    <a:pt x="626" y="440"/>
                  </a:lnTo>
                  <a:lnTo>
                    <a:pt x="628" y="440"/>
                  </a:lnTo>
                  <a:lnTo>
                    <a:pt x="632" y="436"/>
                  </a:lnTo>
                  <a:lnTo>
                    <a:pt x="632" y="434"/>
                  </a:lnTo>
                  <a:lnTo>
                    <a:pt x="634" y="433"/>
                  </a:lnTo>
                  <a:lnTo>
                    <a:pt x="634" y="429"/>
                  </a:lnTo>
                  <a:lnTo>
                    <a:pt x="634" y="429"/>
                  </a:lnTo>
                  <a:lnTo>
                    <a:pt x="637" y="429"/>
                  </a:lnTo>
                  <a:lnTo>
                    <a:pt x="641" y="427"/>
                  </a:lnTo>
                  <a:lnTo>
                    <a:pt x="645" y="416"/>
                  </a:lnTo>
                  <a:lnTo>
                    <a:pt x="645" y="412"/>
                  </a:lnTo>
                  <a:lnTo>
                    <a:pt x="647" y="408"/>
                  </a:lnTo>
                  <a:lnTo>
                    <a:pt x="647" y="405"/>
                  </a:lnTo>
                  <a:lnTo>
                    <a:pt x="649" y="403"/>
                  </a:lnTo>
                  <a:lnTo>
                    <a:pt x="649" y="395"/>
                  </a:lnTo>
                  <a:lnTo>
                    <a:pt x="651" y="390"/>
                  </a:lnTo>
                  <a:lnTo>
                    <a:pt x="651" y="382"/>
                  </a:lnTo>
                  <a:lnTo>
                    <a:pt x="652" y="375"/>
                  </a:lnTo>
                  <a:lnTo>
                    <a:pt x="652" y="367"/>
                  </a:lnTo>
                  <a:lnTo>
                    <a:pt x="656" y="362"/>
                  </a:lnTo>
                  <a:lnTo>
                    <a:pt x="658" y="358"/>
                  </a:lnTo>
                  <a:lnTo>
                    <a:pt x="658" y="352"/>
                  </a:lnTo>
                  <a:lnTo>
                    <a:pt x="656" y="347"/>
                  </a:lnTo>
                  <a:lnTo>
                    <a:pt x="656" y="321"/>
                  </a:lnTo>
                  <a:close/>
                  <a:moveTo>
                    <a:pt x="373" y="58"/>
                  </a:moveTo>
                  <a:lnTo>
                    <a:pt x="374" y="59"/>
                  </a:lnTo>
                  <a:lnTo>
                    <a:pt x="374" y="65"/>
                  </a:lnTo>
                  <a:lnTo>
                    <a:pt x="373" y="65"/>
                  </a:lnTo>
                  <a:lnTo>
                    <a:pt x="373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46" name="Freeform 574"/>
            <p:cNvSpPr>
              <a:spLocks/>
            </p:cNvSpPr>
            <p:nvPr/>
          </p:nvSpPr>
          <p:spPr bwMode="auto">
            <a:xfrm>
              <a:off x="8262894" y="8077748"/>
              <a:ext cx="19666" cy="19666"/>
            </a:xfrm>
            <a:custGeom>
              <a:avLst/>
              <a:gdLst>
                <a:gd name="T0" fmla="*/ 9 w 15"/>
                <a:gd name="T1" fmla="*/ 6 h 15"/>
                <a:gd name="T2" fmla="*/ 5 w 15"/>
                <a:gd name="T3" fmla="*/ 4 h 15"/>
                <a:gd name="T4" fmla="*/ 0 w 15"/>
                <a:gd name="T5" fmla="*/ 0 h 15"/>
                <a:gd name="T6" fmla="*/ 0 w 15"/>
                <a:gd name="T7" fmla="*/ 8 h 15"/>
                <a:gd name="T8" fmla="*/ 3 w 15"/>
                <a:gd name="T9" fmla="*/ 12 h 15"/>
                <a:gd name="T10" fmla="*/ 5 w 15"/>
                <a:gd name="T11" fmla="*/ 12 h 15"/>
                <a:gd name="T12" fmla="*/ 7 w 15"/>
                <a:gd name="T13" fmla="*/ 13 h 15"/>
                <a:gd name="T14" fmla="*/ 11 w 15"/>
                <a:gd name="T15" fmla="*/ 15 h 15"/>
                <a:gd name="T16" fmla="*/ 15 w 15"/>
                <a:gd name="T17" fmla="*/ 15 h 15"/>
                <a:gd name="T18" fmla="*/ 15 w 15"/>
                <a:gd name="T19" fmla="*/ 8 h 15"/>
                <a:gd name="T20" fmla="*/ 9 w 15"/>
                <a:gd name="T21" fmla="*/ 8 h 15"/>
                <a:gd name="T22" fmla="*/ 9 w 15"/>
                <a:gd name="T2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9" y="6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9" y="8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47" name="Freeform 575"/>
            <p:cNvSpPr>
              <a:spLocks/>
            </p:cNvSpPr>
            <p:nvPr/>
          </p:nvSpPr>
          <p:spPr bwMode="auto">
            <a:xfrm>
              <a:off x="6870583" y="10029867"/>
              <a:ext cx="7866" cy="22288"/>
            </a:xfrm>
            <a:custGeom>
              <a:avLst/>
              <a:gdLst>
                <a:gd name="T0" fmla="*/ 0 w 6"/>
                <a:gd name="T1" fmla="*/ 17 h 17"/>
                <a:gd name="T2" fmla="*/ 6 w 6"/>
                <a:gd name="T3" fmla="*/ 11 h 17"/>
                <a:gd name="T4" fmla="*/ 6 w 6"/>
                <a:gd name="T5" fmla="*/ 0 h 17"/>
                <a:gd name="T6" fmla="*/ 0 w 6"/>
                <a:gd name="T7" fmla="*/ 10 h 17"/>
                <a:gd name="T8" fmla="*/ 0 w 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">
                  <a:moveTo>
                    <a:pt x="0" y="17"/>
                  </a:moveTo>
                  <a:lnTo>
                    <a:pt x="6" y="11"/>
                  </a:lnTo>
                  <a:lnTo>
                    <a:pt x="6" y="0"/>
                  </a:lnTo>
                  <a:lnTo>
                    <a:pt x="0" y="1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48" name="Freeform 576"/>
            <p:cNvSpPr>
              <a:spLocks/>
            </p:cNvSpPr>
            <p:nvPr/>
          </p:nvSpPr>
          <p:spPr bwMode="auto">
            <a:xfrm>
              <a:off x="7610002" y="10416620"/>
              <a:ext cx="17044" cy="27532"/>
            </a:xfrm>
            <a:custGeom>
              <a:avLst/>
              <a:gdLst>
                <a:gd name="T0" fmla="*/ 9 w 13"/>
                <a:gd name="T1" fmla="*/ 21 h 21"/>
                <a:gd name="T2" fmla="*/ 13 w 13"/>
                <a:gd name="T3" fmla="*/ 21 h 21"/>
                <a:gd name="T4" fmla="*/ 13 w 13"/>
                <a:gd name="T5" fmla="*/ 11 h 21"/>
                <a:gd name="T6" fmla="*/ 7 w 13"/>
                <a:gd name="T7" fmla="*/ 4 h 21"/>
                <a:gd name="T8" fmla="*/ 0 w 13"/>
                <a:gd name="T9" fmla="*/ 0 h 21"/>
                <a:gd name="T10" fmla="*/ 0 w 13"/>
                <a:gd name="T11" fmla="*/ 6 h 21"/>
                <a:gd name="T12" fmla="*/ 2 w 13"/>
                <a:gd name="T13" fmla="*/ 9 h 21"/>
                <a:gd name="T14" fmla="*/ 3 w 13"/>
                <a:gd name="T15" fmla="*/ 11 h 21"/>
                <a:gd name="T16" fmla="*/ 3 w 13"/>
                <a:gd name="T17" fmla="*/ 15 h 21"/>
                <a:gd name="T18" fmla="*/ 9 w 13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1">
                  <a:moveTo>
                    <a:pt x="9" y="21"/>
                  </a:moveTo>
                  <a:lnTo>
                    <a:pt x="13" y="21"/>
                  </a:lnTo>
                  <a:lnTo>
                    <a:pt x="13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9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9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49" name="Freeform 577"/>
            <p:cNvSpPr>
              <a:spLocks/>
            </p:cNvSpPr>
            <p:nvPr/>
          </p:nvSpPr>
          <p:spPr bwMode="auto">
            <a:xfrm>
              <a:off x="8269448" y="10611963"/>
              <a:ext cx="7866" cy="14422"/>
            </a:xfrm>
            <a:custGeom>
              <a:avLst/>
              <a:gdLst>
                <a:gd name="T0" fmla="*/ 0 w 6"/>
                <a:gd name="T1" fmla="*/ 11 h 11"/>
                <a:gd name="T2" fmla="*/ 6 w 6"/>
                <a:gd name="T3" fmla="*/ 6 h 11"/>
                <a:gd name="T4" fmla="*/ 6 w 6"/>
                <a:gd name="T5" fmla="*/ 0 h 11"/>
                <a:gd name="T6" fmla="*/ 0 w 6"/>
                <a:gd name="T7" fmla="*/ 0 h 11"/>
                <a:gd name="T8" fmla="*/ 0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11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50" name="Freeform 578"/>
            <p:cNvSpPr>
              <a:spLocks/>
            </p:cNvSpPr>
            <p:nvPr/>
          </p:nvSpPr>
          <p:spPr bwMode="auto">
            <a:xfrm>
              <a:off x="8265516" y="9839768"/>
              <a:ext cx="9178" cy="28843"/>
            </a:xfrm>
            <a:custGeom>
              <a:avLst/>
              <a:gdLst>
                <a:gd name="T0" fmla="*/ 0 w 7"/>
                <a:gd name="T1" fmla="*/ 22 h 22"/>
                <a:gd name="T2" fmla="*/ 5 w 7"/>
                <a:gd name="T3" fmla="*/ 22 h 22"/>
                <a:gd name="T4" fmla="*/ 5 w 7"/>
                <a:gd name="T5" fmla="*/ 7 h 22"/>
                <a:gd name="T6" fmla="*/ 7 w 7"/>
                <a:gd name="T7" fmla="*/ 7 h 22"/>
                <a:gd name="T8" fmla="*/ 7 w 7"/>
                <a:gd name="T9" fmla="*/ 3 h 22"/>
                <a:gd name="T10" fmla="*/ 3 w 7"/>
                <a:gd name="T11" fmla="*/ 0 h 22"/>
                <a:gd name="T12" fmla="*/ 0 w 7"/>
                <a:gd name="T13" fmla="*/ 3 h 22"/>
                <a:gd name="T14" fmla="*/ 3 w 7"/>
                <a:gd name="T15" fmla="*/ 7 h 22"/>
                <a:gd name="T16" fmla="*/ 3 w 7"/>
                <a:gd name="T17" fmla="*/ 7 h 22"/>
                <a:gd name="T18" fmla="*/ 0 w 7"/>
                <a:gd name="T19" fmla="*/ 13 h 22"/>
                <a:gd name="T20" fmla="*/ 0 w 7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2">
                  <a:moveTo>
                    <a:pt x="0" y="22"/>
                  </a:moveTo>
                  <a:lnTo>
                    <a:pt x="5" y="2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13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51" name="Freeform 579"/>
            <p:cNvSpPr>
              <a:spLocks/>
            </p:cNvSpPr>
            <p:nvPr/>
          </p:nvSpPr>
          <p:spPr bwMode="auto">
            <a:xfrm>
              <a:off x="7748971" y="9531677"/>
              <a:ext cx="44575" cy="53753"/>
            </a:xfrm>
            <a:custGeom>
              <a:avLst/>
              <a:gdLst>
                <a:gd name="T0" fmla="*/ 26 w 34"/>
                <a:gd name="T1" fmla="*/ 24 h 41"/>
                <a:gd name="T2" fmla="*/ 22 w 34"/>
                <a:gd name="T3" fmla="*/ 18 h 41"/>
                <a:gd name="T4" fmla="*/ 21 w 34"/>
                <a:gd name="T5" fmla="*/ 18 h 41"/>
                <a:gd name="T6" fmla="*/ 19 w 34"/>
                <a:gd name="T7" fmla="*/ 15 h 41"/>
                <a:gd name="T8" fmla="*/ 15 w 34"/>
                <a:gd name="T9" fmla="*/ 11 h 41"/>
                <a:gd name="T10" fmla="*/ 13 w 34"/>
                <a:gd name="T11" fmla="*/ 11 h 41"/>
                <a:gd name="T12" fmla="*/ 11 w 34"/>
                <a:gd name="T13" fmla="*/ 9 h 41"/>
                <a:gd name="T14" fmla="*/ 11 w 34"/>
                <a:gd name="T15" fmla="*/ 5 h 41"/>
                <a:gd name="T16" fmla="*/ 6 w 34"/>
                <a:gd name="T17" fmla="*/ 0 h 41"/>
                <a:gd name="T18" fmla="*/ 6 w 34"/>
                <a:gd name="T19" fmla="*/ 7 h 41"/>
                <a:gd name="T20" fmla="*/ 0 w 34"/>
                <a:gd name="T21" fmla="*/ 3 h 41"/>
                <a:gd name="T22" fmla="*/ 6 w 34"/>
                <a:gd name="T23" fmla="*/ 9 h 41"/>
                <a:gd name="T24" fmla="*/ 6 w 34"/>
                <a:gd name="T25" fmla="*/ 13 h 41"/>
                <a:gd name="T26" fmla="*/ 9 w 34"/>
                <a:gd name="T27" fmla="*/ 13 h 41"/>
                <a:gd name="T28" fmla="*/ 9 w 34"/>
                <a:gd name="T29" fmla="*/ 13 h 41"/>
                <a:gd name="T30" fmla="*/ 9 w 34"/>
                <a:gd name="T31" fmla="*/ 24 h 41"/>
                <a:gd name="T32" fmla="*/ 13 w 34"/>
                <a:gd name="T33" fmla="*/ 24 h 41"/>
                <a:gd name="T34" fmla="*/ 13 w 34"/>
                <a:gd name="T35" fmla="*/ 29 h 41"/>
                <a:gd name="T36" fmla="*/ 19 w 34"/>
                <a:gd name="T37" fmla="*/ 29 h 41"/>
                <a:gd name="T38" fmla="*/ 19 w 34"/>
                <a:gd name="T39" fmla="*/ 29 h 41"/>
                <a:gd name="T40" fmla="*/ 19 w 34"/>
                <a:gd name="T41" fmla="*/ 37 h 41"/>
                <a:gd name="T42" fmla="*/ 22 w 34"/>
                <a:gd name="T43" fmla="*/ 39 h 41"/>
                <a:gd name="T44" fmla="*/ 22 w 34"/>
                <a:gd name="T45" fmla="*/ 41 h 41"/>
                <a:gd name="T46" fmla="*/ 28 w 34"/>
                <a:gd name="T47" fmla="*/ 41 h 41"/>
                <a:gd name="T48" fmla="*/ 30 w 34"/>
                <a:gd name="T49" fmla="*/ 39 h 41"/>
                <a:gd name="T50" fmla="*/ 34 w 34"/>
                <a:gd name="T51" fmla="*/ 39 h 41"/>
                <a:gd name="T52" fmla="*/ 34 w 34"/>
                <a:gd name="T53" fmla="*/ 35 h 41"/>
                <a:gd name="T54" fmla="*/ 30 w 34"/>
                <a:gd name="T55" fmla="*/ 28 h 41"/>
                <a:gd name="T56" fmla="*/ 26 w 34"/>
                <a:gd name="T57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1">
                  <a:moveTo>
                    <a:pt x="26" y="24"/>
                  </a:moveTo>
                  <a:lnTo>
                    <a:pt x="22" y="18"/>
                  </a:lnTo>
                  <a:lnTo>
                    <a:pt x="21" y="18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11" y="5"/>
                  </a:lnTo>
                  <a:lnTo>
                    <a:pt x="6" y="0"/>
                  </a:lnTo>
                  <a:lnTo>
                    <a:pt x="6" y="7"/>
                  </a:lnTo>
                  <a:lnTo>
                    <a:pt x="0" y="3"/>
                  </a:lnTo>
                  <a:lnTo>
                    <a:pt x="6" y="9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24"/>
                  </a:lnTo>
                  <a:lnTo>
                    <a:pt x="13" y="24"/>
                  </a:lnTo>
                  <a:lnTo>
                    <a:pt x="13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7"/>
                  </a:lnTo>
                  <a:lnTo>
                    <a:pt x="22" y="39"/>
                  </a:lnTo>
                  <a:lnTo>
                    <a:pt x="22" y="41"/>
                  </a:lnTo>
                  <a:lnTo>
                    <a:pt x="28" y="41"/>
                  </a:lnTo>
                  <a:lnTo>
                    <a:pt x="30" y="39"/>
                  </a:lnTo>
                  <a:lnTo>
                    <a:pt x="34" y="39"/>
                  </a:lnTo>
                  <a:lnTo>
                    <a:pt x="34" y="35"/>
                  </a:lnTo>
                  <a:lnTo>
                    <a:pt x="30" y="28"/>
                  </a:lnTo>
                  <a:lnTo>
                    <a:pt x="2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52" name="Freeform 580"/>
            <p:cNvSpPr>
              <a:spLocks/>
            </p:cNvSpPr>
            <p:nvPr/>
          </p:nvSpPr>
          <p:spPr bwMode="auto">
            <a:xfrm>
              <a:off x="8262894" y="10665715"/>
              <a:ext cx="9178" cy="10488"/>
            </a:xfrm>
            <a:custGeom>
              <a:avLst/>
              <a:gdLst>
                <a:gd name="T0" fmla="*/ 5 w 7"/>
                <a:gd name="T1" fmla="*/ 0 h 8"/>
                <a:gd name="T2" fmla="*/ 0 w 7"/>
                <a:gd name="T3" fmla="*/ 0 h 8"/>
                <a:gd name="T4" fmla="*/ 0 w 7"/>
                <a:gd name="T5" fmla="*/ 4 h 8"/>
                <a:gd name="T6" fmla="*/ 3 w 7"/>
                <a:gd name="T7" fmla="*/ 8 h 8"/>
                <a:gd name="T8" fmla="*/ 7 w 7"/>
                <a:gd name="T9" fmla="*/ 8 h 8"/>
                <a:gd name="T10" fmla="*/ 7 w 7"/>
                <a:gd name="T11" fmla="*/ 2 h 8"/>
                <a:gd name="T12" fmla="*/ 5 w 7"/>
                <a:gd name="T13" fmla="*/ 2 h 8"/>
                <a:gd name="T14" fmla="*/ 5 w 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53" name="Freeform 581"/>
            <p:cNvSpPr>
              <a:spLocks/>
            </p:cNvSpPr>
            <p:nvPr/>
          </p:nvSpPr>
          <p:spPr bwMode="auto">
            <a:xfrm>
              <a:off x="7720129" y="9685067"/>
              <a:ext cx="31465" cy="17044"/>
            </a:xfrm>
            <a:custGeom>
              <a:avLst/>
              <a:gdLst>
                <a:gd name="T0" fmla="*/ 15 w 24"/>
                <a:gd name="T1" fmla="*/ 2 h 13"/>
                <a:gd name="T2" fmla="*/ 15 w 24"/>
                <a:gd name="T3" fmla="*/ 6 h 13"/>
                <a:gd name="T4" fmla="*/ 13 w 24"/>
                <a:gd name="T5" fmla="*/ 8 h 13"/>
                <a:gd name="T6" fmla="*/ 3 w 24"/>
                <a:gd name="T7" fmla="*/ 0 h 13"/>
                <a:gd name="T8" fmla="*/ 0 w 24"/>
                <a:gd name="T9" fmla="*/ 0 h 13"/>
                <a:gd name="T10" fmla="*/ 0 w 24"/>
                <a:gd name="T11" fmla="*/ 6 h 13"/>
                <a:gd name="T12" fmla="*/ 2 w 24"/>
                <a:gd name="T13" fmla="*/ 10 h 13"/>
                <a:gd name="T14" fmla="*/ 11 w 24"/>
                <a:gd name="T15" fmla="*/ 13 h 13"/>
                <a:gd name="T16" fmla="*/ 16 w 24"/>
                <a:gd name="T17" fmla="*/ 13 h 13"/>
                <a:gd name="T18" fmla="*/ 13 w 24"/>
                <a:gd name="T19" fmla="*/ 10 h 13"/>
                <a:gd name="T20" fmla="*/ 20 w 24"/>
                <a:gd name="T21" fmla="*/ 10 h 13"/>
                <a:gd name="T22" fmla="*/ 24 w 24"/>
                <a:gd name="T23" fmla="*/ 13 h 13"/>
                <a:gd name="T24" fmla="*/ 24 w 24"/>
                <a:gd name="T25" fmla="*/ 6 h 13"/>
                <a:gd name="T26" fmla="*/ 20 w 24"/>
                <a:gd name="T27" fmla="*/ 2 h 13"/>
                <a:gd name="T28" fmla="*/ 15 w 24"/>
                <a:gd name="T2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3">
                  <a:moveTo>
                    <a:pt x="15" y="2"/>
                  </a:moveTo>
                  <a:lnTo>
                    <a:pt x="15" y="6"/>
                  </a:lnTo>
                  <a:lnTo>
                    <a:pt x="13" y="8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11" y="13"/>
                  </a:lnTo>
                  <a:lnTo>
                    <a:pt x="16" y="13"/>
                  </a:lnTo>
                  <a:lnTo>
                    <a:pt x="13" y="10"/>
                  </a:lnTo>
                  <a:lnTo>
                    <a:pt x="20" y="10"/>
                  </a:lnTo>
                  <a:lnTo>
                    <a:pt x="24" y="13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54" name="Rectangle 582"/>
            <p:cNvSpPr>
              <a:spLocks noChangeArrowheads="1"/>
            </p:cNvSpPr>
            <p:nvPr/>
          </p:nvSpPr>
          <p:spPr bwMode="auto">
            <a:xfrm>
              <a:off x="7748971" y="9479236"/>
              <a:ext cx="9178" cy="786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55" name="Freeform 583"/>
            <p:cNvSpPr>
              <a:spLocks/>
            </p:cNvSpPr>
            <p:nvPr/>
          </p:nvSpPr>
          <p:spPr bwMode="auto">
            <a:xfrm>
              <a:off x="7904983" y="9645736"/>
              <a:ext cx="15732" cy="17044"/>
            </a:xfrm>
            <a:custGeom>
              <a:avLst/>
              <a:gdLst>
                <a:gd name="T0" fmla="*/ 8 w 12"/>
                <a:gd name="T1" fmla="*/ 4 h 13"/>
                <a:gd name="T2" fmla="*/ 12 w 12"/>
                <a:gd name="T3" fmla="*/ 0 h 13"/>
                <a:gd name="T4" fmla="*/ 0 w 12"/>
                <a:gd name="T5" fmla="*/ 0 h 13"/>
                <a:gd name="T6" fmla="*/ 8 w 12"/>
                <a:gd name="T7" fmla="*/ 13 h 13"/>
                <a:gd name="T8" fmla="*/ 8 w 12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8" y="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8" y="13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56" name="Freeform 584"/>
            <p:cNvSpPr>
              <a:spLocks/>
            </p:cNvSpPr>
            <p:nvPr/>
          </p:nvSpPr>
          <p:spPr bwMode="auto">
            <a:xfrm>
              <a:off x="7898428" y="9665402"/>
              <a:ext cx="26221" cy="22288"/>
            </a:xfrm>
            <a:custGeom>
              <a:avLst/>
              <a:gdLst>
                <a:gd name="T0" fmla="*/ 11 w 20"/>
                <a:gd name="T1" fmla="*/ 6 h 17"/>
                <a:gd name="T2" fmla="*/ 11 w 20"/>
                <a:gd name="T3" fmla="*/ 4 h 17"/>
                <a:gd name="T4" fmla="*/ 7 w 20"/>
                <a:gd name="T5" fmla="*/ 4 h 17"/>
                <a:gd name="T6" fmla="*/ 4 w 20"/>
                <a:gd name="T7" fmla="*/ 0 h 17"/>
                <a:gd name="T8" fmla="*/ 4 w 20"/>
                <a:gd name="T9" fmla="*/ 0 h 17"/>
                <a:gd name="T10" fmla="*/ 4 w 20"/>
                <a:gd name="T11" fmla="*/ 0 h 17"/>
                <a:gd name="T12" fmla="*/ 0 w 20"/>
                <a:gd name="T13" fmla="*/ 0 h 17"/>
                <a:gd name="T14" fmla="*/ 0 w 20"/>
                <a:gd name="T15" fmla="*/ 6 h 17"/>
                <a:gd name="T16" fmla="*/ 4 w 20"/>
                <a:gd name="T17" fmla="*/ 6 h 17"/>
                <a:gd name="T18" fmla="*/ 4 w 20"/>
                <a:gd name="T19" fmla="*/ 6 h 17"/>
                <a:gd name="T20" fmla="*/ 5 w 20"/>
                <a:gd name="T21" fmla="*/ 8 h 17"/>
                <a:gd name="T22" fmla="*/ 5 w 20"/>
                <a:gd name="T23" fmla="*/ 11 h 17"/>
                <a:gd name="T24" fmla="*/ 17 w 20"/>
                <a:gd name="T25" fmla="*/ 17 h 17"/>
                <a:gd name="T26" fmla="*/ 17 w 20"/>
                <a:gd name="T27" fmla="*/ 13 h 17"/>
                <a:gd name="T28" fmla="*/ 20 w 20"/>
                <a:gd name="T29" fmla="*/ 13 h 17"/>
                <a:gd name="T30" fmla="*/ 13 w 20"/>
                <a:gd name="T31" fmla="*/ 6 h 17"/>
                <a:gd name="T32" fmla="*/ 11 w 20"/>
                <a:gd name="T3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7">
                  <a:moveTo>
                    <a:pt x="11" y="6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8"/>
                  </a:lnTo>
                  <a:lnTo>
                    <a:pt x="5" y="11"/>
                  </a:lnTo>
                  <a:lnTo>
                    <a:pt x="17" y="17"/>
                  </a:lnTo>
                  <a:lnTo>
                    <a:pt x="17" y="13"/>
                  </a:lnTo>
                  <a:lnTo>
                    <a:pt x="20" y="13"/>
                  </a:lnTo>
                  <a:lnTo>
                    <a:pt x="13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57" name="Freeform 585"/>
            <p:cNvSpPr>
              <a:spLocks/>
            </p:cNvSpPr>
            <p:nvPr/>
          </p:nvSpPr>
          <p:spPr bwMode="auto">
            <a:xfrm>
              <a:off x="8130480" y="10281584"/>
              <a:ext cx="135036" cy="188788"/>
            </a:xfrm>
            <a:custGeom>
              <a:avLst/>
              <a:gdLst>
                <a:gd name="T0" fmla="*/ 78 w 103"/>
                <a:gd name="T1" fmla="*/ 68 h 144"/>
                <a:gd name="T2" fmla="*/ 73 w 103"/>
                <a:gd name="T3" fmla="*/ 69 h 144"/>
                <a:gd name="T4" fmla="*/ 67 w 103"/>
                <a:gd name="T5" fmla="*/ 68 h 144"/>
                <a:gd name="T6" fmla="*/ 65 w 103"/>
                <a:gd name="T7" fmla="*/ 68 h 144"/>
                <a:gd name="T8" fmla="*/ 60 w 103"/>
                <a:gd name="T9" fmla="*/ 64 h 144"/>
                <a:gd name="T10" fmla="*/ 58 w 103"/>
                <a:gd name="T11" fmla="*/ 56 h 144"/>
                <a:gd name="T12" fmla="*/ 56 w 103"/>
                <a:gd name="T13" fmla="*/ 53 h 144"/>
                <a:gd name="T14" fmla="*/ 52 w 103"/>
                <a:gd name="T15" fmla="*/ 43 h 144"/>
                <a:gd name="T16" fmla="*/ 47 w 103"/>
                <a:gd name="T17" fmla="*/ 49 h 144"/>
                <a:gd name="T18" fmla="*/ 49 w 103"/>
                <a:gd name="T19" fmla="*/ 55 h 144"/>
                <a:gd name="T20" fmla="*/ 45 w 103"/>
                <a:gd name="T21" fmla="*/ 55 h 144"/>
                <a:gd name="T22" fmla="*/ 43 w 103"/>
                <a:gd name="T23" fmla="*/ 55 h 144"/>
                <a:gd name="T24" fmla="*/ 39 w 103"/>
                <a:gd name="T25" fmla="*/ 47 h 144"/>
                <a:gd name="T26" fmla="*/ 37 w 103"/>
                <a:gd name="T27" fmla="*/ 43 h 144"/>
                <a:gd name="T28" fmla="*/ 39 w 103"/>
                <a:gd name="T29" fmla="*/ 38 h 144"/>
                <a:gd name="T30" fmla="*/ 35 w 103"/>
                <a:gd name="T31" fmla="*/ 34 h 144"/>
                <a:gd name="T32" fmla="*/ 37 w 103"/>
                <a:gd name="T33" fmla="*/ 27 h 144"/>
                <a:gd name="T34" fmla="*/ 34 w 103"/>
                <a:gd name="T35" fmla="*/ 21 h 144"/>
                <a:gd name="T36" fmla="*/ 28 w 103"/>
                <a:gd name="T37" fmla="*/ 15 h 144"/>
                <a:gd name="T38" fmla="*/ 22 w 103"/>
                <a:gd name="T39" fmla="*/ 12 h 144"/>
                <a:gd name="T40" fmla="*/ 17 w 103"/>
                <a:gd name="T41" fmla="*/ 10 h 144"/>
                <a:gd name="T42" fmla="*/ 13 w 103"/>
                <a:gd name="T43" fmla="*/ 6 h 144"/>
                <a:gd name="T44" fmla="*/ 7 w 103"/>
                <a:gd name="T45" fmla="*/ 2 h 144"/>
                <a:gd name="T46" fmla="*/ 0 w 103"/>
                <a:gd name="T47" fmla="*/ 0 h 144"/>
                <a:gd name="T48" fmla="*/ 4 w 103"/>
                <a:gd name="T49" fmla="*/ 6 h 144"/>
                <a:gd name="T50" fmla="*/ 9 w 103"/>
                <a:gd name="T51" fmla="*/ 13 h 144"/>
                <a:gd name="T52" fmla="*/ 6 w 103"/>
                <a:gd name="T53" fmla="*/ 15 h 144"/>
                <a:gd name="T54" fmla="*/ 13 w 103"/>
                <a:gd name="T55" fmla="*/ 27 h 144"/>
                <a:gd name="T56" fmla="*/ 17 w 103"/>
                <a:gd name="T57" fmla="*/ 32 h 144"/>
                <a:gd name="T58" fmla="*/ 22 w 103"/>
                <a:gd name="T59" fmla="*/ 36 h 144"/>
                <a:gd name="T60" fmla="*/ 24 w 103"/>
                <a:gd name="T61" fmla="*/ 40 h 144"/>
                <a:gd name="T62" fmla="*/ 32 w 103"/>
                <a:gd name="T63" fmla="*/ 53 h 144"/>
                <a:gd name="T64" fmla="*/ 34 w 103"/>
                <a:gd name="T65" fmla="*/ 56 h 144"/>
                <a:gd name="T66" fmla="*/ 35 w 103"/>
                <a:gd name="T67" fmla="*/ 60 h 144"/>
                <a:gd name="T68" fmla="*/ 34 w 103"/>
                <a:gd name="T69" fmla="*/ 77 h 144"/>
                <a:gd name="T70" fmla="*/ 32 w 103"/>
                <a:gd name="T71" fmla="*/ 88 h 144"/>
                <a:gd name="T72" fmla="*/ 22 w 103"/>
                <a:gd name="T73" fmla="*/ 90 h 144"/>
                <a:gd name="T74" fmla="*/ 19 w 103"/>
                <a:gd name="T75" fmla="*/ 99 h 144"/>
                <a:gd name="T76" fmla="*/ 26 w 103"/>
                <a:gd name="T77" fmla="*/ 105 h 144"/>
                <a:gd name="T78" fmla="*/ 34 w 103"/>
                <a:gd name="T79" fmla="*/ 109 h 144"/>
                <a:gd name="T80" fmla="*/ 41 w 103"/>
                <a:gd name="T81" fmla="*/ 112 h 144"/>
                <a:gd name="T82" fmla="*/ 43 w 103"/>
                <a:gd name="T83" fmla="*/ 124 h 144"/>
                <a:gd name="T84" fmla="*/ 39 w 103"/>
                <a:gd name="T85" fmla="*/ 129 h 144"/>
                <a:gd name="T86" fmla="*/ 35 w 103"/>
                <a:gd name="T87" fmla="*/ 135 h 144"/>
                <a:gd name="T88" fmla="*/ 37 w 103"/>
                <a:gd name="T89" fmla="*/ 140 h 144"/>
                <a:gd name="T90" fmla="*/ 39 w 103"/>
                <a:gd name="T91" fmla="*/ 140 h 144"/>
                <a:gd name="T92" fmla="*/ 47 w 103"/>
                <a:gd name="T93" fmla="*/ 144 h 144"/>
                <a:gd name="T94" fmla="*/ 52 w 103"/>
                <a:gd name="T95" fmla="*/ 140 h 144"/>
                <a:gd name="T96" fmla="*/ 58 w 103"/>
                <a:gd name="T97" fmla="*/ 135 h 144"/>
                <a:gd name="T98" fmla="*/ 63 w 103"/>
                <a:gd name="T99" fmla="*/ 125 h 144"/>
                <a:gd name="T100" fmla="*/ 69 w 103"/>
                <a:gd name="T101" fmla="*/ 120 h 144"/>
                <a:gd name="T102" fmla="*/ 75 w 103"/>
                <a:gd name="T103" fmla="*/ 112 h 144"/>
                <a:gd name="T104" fmla="*/ 76 w 103"/>
                <a:gd name="T105" fmla="*/ 97 h 144"/>
                <a:gd name="T106" fmla="*/ 90 w 103"/>
                <a:gd name="T107" fmla="*/ 96 h 144"/>
                <a:gd name="T108" fmla="*/ 91 w 103"/>
                <a:gd name="T109" fmla="*/ 84 h 144"/>
                <a:gd name="T110" fmla="*/ 97 w 103"/>
                <a:gd name="T111" fmla="*/ 68 h 144"/>
                <a:gd name="T112" fmla="*/ 84 w 103"/>
                <a:gd name="T113" fmla="*/ 6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3" h="144">
                  <a:moveTo>
                    <a:pt x="84" y="62"/>
                  </a:moveTo>
                  <a:lnTo>
                    <a:pt x="78" y="68"/>
                  </a:lnTo>
                  <a:lnTo>
                    <a:pt x="78" y="69"/>
                  </a:lnTo>
                  <a:lnTo>
                    <a:pt x="73" y="69"/>
                  </a:lnTo>
                  <a:lnTo>
                    <a:pt x="73" y="68"/>
                  </a:lnTo>
                  <a:lnTo>
                    <a:pt x="67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2" y="64"/>
                  </a:lnTo>
                  <a:lnTo>
                    <a:pt x="60" y="64"/>
                  </a:lnTo>
                  <a:lnTo>
                    <a:pt x="56" y="60"/>
                  </a:lnTo>
                  <a:lnTo>
                    <a:pt x="58" y="56"/>
                  </a:lnTo>
                  <a:lnTo>
                    <a:pt x="58" y="53"/>
                  </a:lnTo>
                  <a:lnTo>
                    <a:pt x="56" y="53"/>
                  </a:lnTo>
                  <a:lnTo>
                    <a:pt x="56" y="47"/>
                  </a:lnTo>
                  <a:lnTo>
                    <a:pt x="52" y="43"/>
                  </a:lnTo>
                  <a:lnTo>
                    <a:pt x="47" y="43"/>
                  </a:lnTo>
                  <a:lnTo>
                    <a:pt x="47" y="49"/>
                  </a:lnTo>
                  <a:lnTo>
                    <a:pt x="49" y="53"/>
                  </a:lnTo>
                  <a:lnTo>
                    <a:pt x="49" y="55"/>
                  </a:lnTo>
                  <a:lnTo>
                    <a:pt x="47" y="56"/>
                  </a:lnTo>
                  <a:lnTo>
                    <a:pt x="45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3" y="51"/>
                  </a:lnTo>
                  <a:lnTo>
                    <a:pt x="39" y="47"/>
                  </a:lnTo>
                  <a:lnTo>
                    <a:pt x="39" y="45"/>
                  </a:lnTo>
                  <a:lnTo>
                    <a:pt x="37" y="43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7" y="30"/>
                  </a:lnTo>
                  <a:lnTo>
                    <a:pt x="37" y="27"/>
                  </a:lnTo>
                  <a:lnTo>
                    <a:pt x="41" y="21"/>
                  </a:lnTo>
                  <a:lnTo>
                    <a:pt x="34" y="21"/>
                  </a:lnTo>
                  <a:lnTo>
                    <a:pt x="32" y="17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6"/>
                  </a:lnTo>
                  <a:lnTo>
                    <a:pt x="7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9" y="21"/>
                  </a:lnTo>
                  <a:lnTo>
                    <a:pt x="13" y="27"/>
                  </a:lnTo>
                  <a:lnTo>
                    <a:pt x="17" y="30"/>
                  </a:lnTo>
                  <a:lnTo>
                    <a:pt x="17" y="32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8" y="47"/>
                  </a:lnTo>
                  <a:lnTo>
                    <a:pt x="32" y="53"/>
                  </a:lnTo>
                  <a:lnTo>
                    <a:pt x="32" y="55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5" y="60"/>
                  </a:lnTo>
                  <a:lnTo>
                    <a:pt x="35" y="73"/>
                  </a:lnTo>
                  <a:lnTo>
                    <a:pt x="34" y="77"/>
                  </a:lnTo>
                  <a:lnTo>
                    <a:pt x="32" y="81"/>
                  </a:lnTo>
                  <a:lnTo>
                    <a:pt x="32" y="88"/>
                  </a:lnTo>
                  <a:lnTo>
                    <a:pt x="28" y="90"/>
                  </a:lnTo>
                  <a:lnTo>
                    <a:pt x="22" y="90"/>
                  </a:lnTo>
                  <a:lnTo>
                    <a:pt x="19" y="94"/>
                  </a:lnTo>
                  <a:lnTo>
                    <a:pt x="19" y="99"/>
                  </a:lnTo>
                  <a:lnTo>
                    <a:pt x="24" y="105"/>
                  </a:lnTo>
                  <a:lnTo>
                    <a:pt x="26" y="105"/>
                  </a:lnTo>
                  <a:lnTo>
                    <a:pt x="32" y="109"/>
                  </a:lnTo>
                  <a:lnTo>
                    <a:pt x="34" y="109"/>
                  </a:lnTo>
                  <a:lnTo>
                    <a:pt x="34" y="112"/>
                  </a:lnTo>
                  <a:lnTo>
                    <a:pt x="41" y="112"/>
                  </a:lnTo>
                  <a:lnTo>
                    <a:pt x="43" y="11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39" y="129"/>
                  </a:lnTo>
                  <a:lnTo>
                    <a:pt x="35" y="131"/>
                  </a:lnTo>
                  <a:lnTo>
                    <a:pt x="35" y="135"/>
                  </a:lnTo>
                  <a:lnTo>
                    <a:pt x="34" y="137"/>
                  </a:lnTo>
                  <a:lnTo>
                    <a:pt x="37" y="140"/>
                  </a:lnTo>
                  <a:lnTo>
                    <a:pt x="39" y="138"/>
                  </a:lnTo>
                  <a:lnTo>
                    <a:pt x="39" y="140"/>
                  </a:lnTo>
                  <a:lnTo>
                    <a:pt x="43" y="140"/>
                  </a:lnTo>
                  <a:lnTo>
                    <a:pt x="47" y="144"/>
                  </a:lnTo>
                  <a:lnTo>
                    <a:pt x="52" y="142"/>
                  </a:lnTo>
                  <a:lnTo>
                    <a:pt x="52" y="140"/>
                  </a:lnTo>
                  <a:lnTo>
                    <a:pt x="58" y="140"/>
                  </a:lnTo>
                  <a:lnTo>
                    <a:pt x="58" y="135"/>
                  </a:lnTo>
                  <a:lnTo>
                    <a:pt x="60" y="135"/>
                  </a:lnTo>
                  <a:lnTo>
                    <a:pt x="63" y="125"/>
                  </a:lnTo>
                  <a:lnTo>
                    <a:pt x="67" y="122"/>
                  </a:lnTo>
                  <a:lnTo>
                    <a:pt x="69" y="120"/>
                  </a:lnTo>
                  <a:lnTo>
                    <a:pt x="73" y="118"/>
                  </a:lnTo>
                  <a:lnTo>
                    <a:pt x="75" y="112"/>
                  </a:lnTo>
                  <a:lnTo>
                    <a:pt x="75" y="97"/>
                  </a:lnTo>
                  <a:lnTo>
                    <a:pt x="76" y="97"/>
                  </a:lnTo>
                  <a:lnTo>
                    <a:pt x="82" y="96"/>
                  </a:lnTo>
                  <a:lnTo>
                    <a:pt x="90" y="96"/>
                  </a:lnTo>
                  <a:lnTo>
                    <a:pt x="90" y="86"/>
                  </a:lnTo>
                  <a:lnTo>
                    <a:pt x="91" y="84"/>
                  </a:lnTo>
                  <a:lnTo>
                    <a:pt x="97" y="84"/>
                  </a:lnTo>
                  <a:lnTo>
                    <a:pt x="97" y="68"/>
                  </a:lnTo>
                  <a:lnTo>
                    <a:pt x="103" y="62"/>
                  </a:lnTo>
                  <a:lnTo>
                    <a:pt x="84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58" name="Freeform 586"/>
            <p:cNvSpPr>
              <a:spLocks/>
            </p:cNvSpPr>
            <p:nvPr/>
          </p:nvSpPr>
          <p:spPr bwMode="auto">
            <a:xfrm>
              <a:off x="8189476" y="10318293"/>
              <a:ext cx="9178" cy="17044"/>
            </a:xfrm>
            <a:custGeom>
              <a:avLst/>
              <a:gdLst>
                <a:gd name="T0" fmla="*/ 4 w 7"/>
                <a:gd name="T1" fmla="*/ 10 h 13"/>
                <a:gd name="T2" fmla="*/ 7 w 7"/>
                <a:gd name="T3" fmla="*/ 13 h 13"/>
                <a:gd name="T4" fmla="*/ 7 w 7"/>
                <a:gd name="T5" fmla="*/ 8 h 13"/>
                <a:gd name="T6" fmla="*/ 0 w 7"/>
                <a:gd name="T7" fmla="*/ 0 h 13"/>
                <a:gd name="T8" fmla="*/ 0 w 7"/>
                <a:gd name="T9" fmla="*/ 10 h 13"/>
                <a:gd name="T10" fmla="*/ 4 w 7"/>
                <a:gd name="T1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4" y="10"/>
                  </a:moveTo>
                  <a:lnTo>
                    <a:pt x="7" y="13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59" name="Freeform 588"/>
            <p:cNvSpPr>
              <a:spLocks/>
            </p:cNvSpPr>
            <p:nvPr/>
          </p:nvSpPr>
          <p:spPr bwMode="auto">
            <a:xfrm>
              <a:off x="7878762" y="9611649"/>
              <a:ext cx="26221" cy="49819"/>
            </a:xfrm>
            <a:custGeom>
              <a:avLst/>
              <a:gdLst>
                <a:gd name="T0" fmla="*/ 20 w 20"/>
                <a:gd name="T1" fmla="*/ 26 h 38"/>
                <a:gd name="T2" fmla="*/ 20 w 20"/>
                <a:gd name="T3" fmla="*/ 21 h 38"/>
                <a:gd name="T4" fmla="*/ 17 w 20"/>
                <a:gd name="T5" fmla="*/ 21 h 38"/>
                <a:gd name="T6" fmla="*/ 15 w 20"/>
                <a:gd name="T7" fmla="*/ 17 h 38"/>
                <a:gd name="T8" fmla="*/ 11 w 20"/>
                <a:gd name="T9" fmla="*/ 8 h 38"/>
                <a:gd name="T10" fmla="*/ 9 w 20"/>
                <a:gd name="T11" fmla="*/ 4 h 38"/>
                <a:gd name="T12" fmla="*/ 5 w 20"/>
                <a:gd name="T13" fmla="*/ 0 h 38"/>
                <a:gd name="T14" fmla="*/ 0 w 20"/>
                <a:gd name="T15" fmla="*/ 10 h 38"/>
                <a:gd name="T16" fmla="*/ 4 w 20"/>
                <a:gd name="T17" fmla="*/ 10 h 38"/>
                <a:gd name="T18" fmla="*/ 4 w 20"/>
                <a:gd name="T19" fmla="*/ 11 h 38"/>
                <a:gd name="T20" fmla="*/ 7 w 20"/>
                <a:gd name="T21" fmla="*/ 15 h 38"/>
                <a:gd name="T22" fmla="*/ 7 w 20"/>
                <a:gd name="T23" fmla="*/ 19 h 38"/>
                <a:gd name="T24" fmla="*/ 11 w 20"/>
                <a:gd name="T25" fmla="*/ 23 h 38"/>
                <a:gd name="T26" fmla="*/ 11 w 20"/>
                <a:gd name="T27" fmla="*/ 26 h 38"/>
                <a:gd name="T28" fmla="*/ 13 w 20"/>
                <a:gd name="T29" fmla="*/ 26 h 38"/>
                <a:gd name="T30" fmla="*/ 15 w 20"/>
                <a:gd name="T31" fmla="*/ 28 h 38"/>
                <a:gd name="T32" fmla="*/ 15 w 20"/>
                <a:gd name="T33" fmla="*/ 38 h 38"/>
                <a:gd name="T34" fmla="*/ 20 w 20"/>
                <a:gd name="T3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38">
                  <a:moveTo>
                    <a:pt x="20" y="26"/>
                  </a:moveTo>
                  <a:lnTo>
                    <a:pt x="20" y="21"/>
                  </a:lnTo>
                  <a:lnTo>
                    <a:pt x="17" y="21"/>
                  </a:lnTo>
                  <a:lnTo>
                    <a:pt x="15" y="17"/>
                  </a:lnTo>
                  <a:lnTo>
                    <a:pt x="11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5" y="28"/>
                  </a:lnTo>
                  <a:lnTo>
                    <a:pt x="15" y="38"/>
                  </a:lnTo>
                  <a:lnTo>
                    <a:pt x="2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60" name="Freeform 589"/>
            <p:cNvSpPr>
              <a:spLocks/>
            </p:cNvSpPr>
            <p:nvPr/>
          </p:nvSpPr>
          <p:spPr bwMode="auto">
            <a:xfrm>
              <a:off x="7864342" y="9690311"/>
              <a:ext cx="31465" cy="22288"/>
            </a:xfrm>
            <a:custGeom>
              <a:avLst/>
              <a:gdLst>
                <a:gd name="T0" fmla="*/ 15 w 24"/>
                <a:gd name="T1" fmla="*/ 9 h 17"/>
                <a:gd name="T2" fmla="*/ 11 w 24"/>
                <a:gd name="T3" fmla="*/ 6 h 17"/>
                <a:gd name="T4" fmla="*/ 11 w 24"/>
                <a:gd name="T5" fmla="*/ 6 h 17"/>
                <a:gd name="T6" fmla="*/ 11 w 24"/>
                <a:gd name="T7" fmla="*/ 6 h 17"/>
                <a:gd name="T8" fmla="*/ 9 w 24"/>
                <a:gd name="T9" fmla="*/ 4 h 17"/>
                <a:gd name="T10" fmla="*/ 9 w 24"/>
                <a:gd name="T11" fmla="*/ 0 h 17"/>
                <a:gd name="T12" fmla="*/ 3 w 24"/>
                <a:gd name="T13" fmla="*/ 0 h 17"/>
                <a:gd name="T14" fmla="*/ 0 w 24"/>
                <a:gd name="T15" fmla="*/ 7 h 17"/>
                <a:gd name="T16" fmla="*/ 3 w 24"/>
                <a:gd name="T17" fmla="*/ 7 h 17"/>
                <a:gd name="T18" fmla="*/ 3 w 24"/>
                <a:gd name="T19" fmla="*/ 7 h 17"/>
                <a:gd name="T20" fmla="*/ 7 w 24"/>
                <a:gd name="T21" fmla="*/ 13 h 17"/>
                <a:gd name="T22" fmla="*/ 11 w 24"/>
                <a:gd name="T23" fmla="*/ 15 h 17"/>
                <a:gd name="T24" fmla="*/ 11 w 24"/>
                <a:gd name="T25" fmla="*/ 17 h 17"/>
                <a:gd name="T26" fmla="*/ 24 w 24"/>
                <a:gd name="T27" fmla="*/ 17 h 17"/>
                <a:gd name="T28" fmla="*/ 16 w 24"/>
                <a:gd name="T29" fmla="*/ 9 h 17"/>
                <a:gd name="T30" fmla="*/ 15 w 24"/>
                <a:gd name="T3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7">
                  <a:moveTo>
                    <a:pt x="15" y="9"/>
                  </a:move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4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13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24" y="17"/>
                  </a:lnTo>
                  <a:lnTo>
                    <a:pt x="16" y="9"/>
                  </a:lnTo>
                  <a:lnTo>
                    <a:pt x="15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61" name="Freeform 590"/>
            <p:cNvSpPr>
              <a:spLocks/>
            </p:cNvSpPr>
            <p:nvPr/>
          </p:nvSpPr>
          <p:spPr bwMode="auto">
            <a:xfrm>
              <a:off x="7831565" y="9594606"/>
              <a:ext cx="41953" cy="34087"/>
            </a:xfrm>
            <a:custGeom>
              <a:avLst/>
              <a:gdLst>
                <a:gd name="T0" fmla="*/ 23 w 32"/>
                <a:gd name="T1" fmla="*/ 23 h 26"/>
                <a:gd name="T2" fmla="*/ 28 w 32"/>
                <a:gd name="T3" fmla="*/ 23 h 26"/>
                <a:gd name="T4" fmla="*/ 32 w 32"/>
                <a:gd name="T5" fmla="*/ 26 h 26"/>
                <a:gd name="T6" fmla="*/ 32 w 32"/>
                <a:gd name="T7" fmla="*/ 21 h 26"/>
                <a:gd name="T8" fmla="*/ 28 w 32"/>
                <a:gd name="T9" fmla="*/ 15 h 26"/>
                <a:gd name="T10" fmla="*/ 21 w 32"/>
                <a:gd name="T11" fmla="*/ 13 h 26"/>
                <a:gd name="T12" fmla="*/ 19 w 32"/>
                <a:gd name="T13" fmla="*/ 13 h 26"/>
                <a:gd name="T14" fmla="*/ 19 w 32"/>
                <a:gd name="T15" fmla="*/ 11 h 26"/>
                <a:gd name="T16" fmla="*/ 15 w 32"/>
                <a:gd name="T17" fmla="*/ 9 h 26"/>
                <a:gd name="T18" fmla="*/ 15 w 32"/>
                <a:gd name="T19" fmla="*/ 4 h 26"/>
                <a:gd name="T20" fmla="*/ 10 w 32"/>
                <a:gd name="T21" fmla="*/ 2 h 26"/>
                <a:gd name="T22" fmla="*/ 8 w 32"/>
                <a:gd name="T23" fmla="*/ 2 h 26"/>
                <a:gd name="T24" fmla="*/ 8 w 32"/>
                <a:gd name="T25" fmla="*/ 0 h 26"/>
                <a:gd name="T26" fmla="*/ 0 w 32"/>
                <a:gd name="T27" fmla="*/ 0 h 26"/>
                <a:gd name="T28" fmla="*/ 8 w 32"/>
                <a:gd name="T29" fmla="*/ 8 h 26"/>
                <a:gd name="T30" fmla="*/ 8 w 32"/>
                <a:gd name="T31" fmla="*/ 8 h 26"/>
                <a:gd name="T32" fmla="*/ 10 w 32"/>
                <a:gd name="T33" fmla="*/ 9 h 26"/>
                <a:gd name="T34" fmla="*/ 14 w 32"/>
                <a:gd name="T35" fmla="*/ 17 h 26"/>
                <a:gd name="T36" fmla="*/ 17 w 32"/>
                <a:gd name="T37" fmla="*/ 21 h 26"/>
                <a:gd name="T38" fmla="*/ 23 w 32"/>
                <a:gd name="T3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6">
                  <a:moveTo>
                    <a:pt x="23" y="23"/>
                  </a:moveTo>
                  <a:lnTo>
                    <a:pt x="28" y="23"/>
                  </a:lnTo>
                  <a:lnTo>
                    <a:pt x="32" y="26"/>
                  </a:lnTo>
                  <a:lnTo>
                    <a:pt x="32" y="21"/>
                  </a:lnTo>
                  <a:lnTo>
                    <a:pt x="28" y="15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9"/>
                  </a:lnTo>
                  <a:lnTo>
                    <a:pt x="14" y="17"/>
                  </a:lnTo>
                  <a:lnTo>
                    <a:pt x="17" y="21"/>
                  </a:ln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62" name="Freeform 591"/>
            <p:cNvSpPr>
              <a:spLocks/>
            </p:cNvSpPr>
            <p:nvPr/>
          </p:nvSpPr>
          <p:spPr bwMode="auto">
            <a:xfrm>
              <a:off x="7920715" y="9611649"/>
              <a:ext cx="9178" cy="10488"/>
            </a:xfrm>
            <a:custGeom>
              <a:avLst/>
              <a:gdLst>
                <a:gd name="T0" fmla="*/ 7 w 7"/>
                <a:gd name="T1" fmla="*/ 8 h 8"/>
                <a:gd name="T2" fmla="*/ 7 w 7"/>
                <a:gd name="T3" fmla="*/ 0 h 8"/>
                <a:gd name="T4" fmla="*/ 0 w 7"/>
                <a:gd name="T5" fmla="*/ 8 h 8"/>
                <a:gd name="T6" fmla="*/ 7 w 7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lnTo>
                    <a:pt x="7" y="0"/>
                  </a:lnTo>
                  <a:lnTo>
                    <a:pt x="0" y="8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63" name="Freeform 595"/>
            <p:cNvSpPr>
              <a:spLocks/>
            </p:cNvSpPr>
            <p:nvPr/>
          </p:nvSpPr>
          <p:spPr bwMode="auto">
            <a:xfrm>
              <a:off x="8133102" y="8043661"/>
              <a:ext cx="26221" cy="19666"/>
            </a:xfrm>
            <a:custGeom>
              <a:avLst/>
              <a:gdLst>
                <a:gd name="T0" fmla="*/ 11 w 20"/>
                <a:gd name="T1" fmla="*/ 6 h 15"/>
                <a:gd name="T2" fmla="*/ 11 w 20"/>
                <a:gd name="T3" fmla="*/ 4 h 15"/>
                <a:gd name="T4" fmla="*/ 4 w 20"/>
                <a:gd name="T5" fmla="*/ 0 h 15"/>
                <a:gd name="T6" fmla="*/ 4 w 20"/>
                <a:gd name="T7" fmla="*/ 4 h 15"/>
                <a:gd name="T8" fmla="*/ 2 w 20"/>
                <a:gd name="T9" fmla="*/ 4 h 15"/>
                <a:gd name="T10" fmla="*/ 2 w 20"/>
                <a:gd name="T11" fmla="*/ 6 h 15"/>
                <a:gd name="T12" fmla="*/ 0 w 20"/>
                <a:gd name="T13" fmla="*/ 6 h 15"/>
                <a:gd name="T14" fmla="*/ 4 w 20"/>
                <a:gd name="T15" fmla="*/ 13 h 15"/>
                <a:gd name="T16" fmla="*/ 7 w 20"/>
                <a:gd name="T17" fmla="*/ 15 h 15"/>
                <a:gd name="T18" fmla="*/ 11 w 20"/>
                <a:gd name="T19" fmla="*/ 15 h 15"/>
                <a:gd name="T20" fmla="*/ 15 w 20"/>
                <a:gd name="T21" fmla="*/ 11 h 15"/>
                <a:gd name="T22" fmla="*/ 20 w 20"/>
                <a:gd name="T23" fmla="*/ 11 h 15"/>
                <a:gd name="T24" fmla="*/ 15 w 20"/>
                <a:gd name="T25" fmla="*/ 6 h 15"/>
                <a:gd name="T26" fmla="*/ 11 w 20"/>
                <a:gd name="T2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5">
                  <a:moveTo>
                    <a:pt x="11" y="6"/>
                  </a:moveTo>
                  <a:lnTo>
                    <a:pt x="11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4" y="13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20" y="11"/>
                  </a:lnTo>
                  <a:lnTo>
                    <a:pt x="15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64" name="Freeform 597"/>
            <p:cNvSpPr>
              <a:spLocks/>
            </p:cNvSpPr>
            <p:nvPr/>
          </p:nvSpPr>
          <p:spPr bwMode="auto">
            <a:xfrm>
              <a:off x="8235362" y="9842390"/>
              <a:ext cx="27532" cy="31465"/>
            </a:xfrm>
            <a:custGeom>
              <a:avLst/>
              <a:gdLst>
                <a:gd name="T0" fmla="*/ 21 w 21"/>
                <a:gd name="T1" fmla="*/ 15 h 24"/>
                <a:gd name="T2" fmla="*/ 21 w 21"/>
                <a:gd name="T3" fmla="*/ 5 h 24"/>
                <a:gd name="T4" fmla="*/ 15 w 21"/>
                <a:gd name="T5" fmla="*/ 3 h 24"/>
                <a:gd name="T6" fmla="*/ 10 w 21"/>
                <a:gd name="T7" fmla="*/ 9 h 24"/>
                <a:gd name="T8" fmla="*/ 0 w 21"/>
                <a:gd name="T9" fmla="*/ 0 h 24"/>
                <a:gd name="T10" fmla="*/ 0 w 21"/>
                <a:gd name="T11" fmla="*/ 13 h 24"/>
                <a:gd name="T12" fmla="*/ 2 w 21"/>
                <a:gd name="T13" fmla="*/ 18 h 24"/>
                <a:gd name="T14" fmla="*/ 2 w 21"/>
                <a:gd name="T15" fmla="*/ 24 h 24"/>
                <a:gd name="T16" fmla="*/ 8 w 21"/>
                <a:gd name="T17" fmla="*/ 24 h 24"/>
                <a:gd name="T18" fmla="*/ 17 w 21"/>
                <a:gd name="T19" fmla="*/ 15 h 24"/>
                <a:gd name="T20" fmla="*/ 13 w 21"/>
                <a:gd name="T21" fmla="*/ 11 h 24"/>
                <a:gd name="T22" fmla="*/ 11 w 21"/>
                <a:gd name="T23" fmla="*/ 11 h 24"/>
                <a:gd name="T24" fmla="*/ 10 w 21"/>
                <a:gd name="T25" fmla="*/ 9 h 24"/>
                <a:gd name="T26" fmla="*/ 15 w 21"/>
                <a:gd name="T27" fmla="*/ 9 h 24"/>
                <a:gd name="T28" fmla="*/ 21 w 21"/>
                <a:gd name="T2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4">
                  <a:moveTo>
                    <a:pt x="21" y="15"/>
                  </a:moveTo>
                  <a:lnTo>
                    <a:pt x="21" y="5"/>
                  </a:lnTo>
                  <a:lnTo>
                    <a:pt x="15" y="3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8" y="24"/>
                  </a:lnTo>
                  <a:lnTo>
                    <a:pt x="17" y="15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0" y="9"/>
                  </a:lnTo>
                  <a:lnTo>
                    <a:pt x="15" y="9"/>
                  </a:lnTo>
                  <a:lnTo>
                    <a:pt x="21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65" name="Freeform 598"/>
            <p:cNvSpPr>
              <a:spLocks/>
            </p:cNvSpPr>
            <p:nvPr/>
          </p:nvSpPr>
          <p:spPr bwMode="auto">
            <a:xfrm>
              <a:off x="7849920" y="9534299"/>
              <a:ext cx="20976" cy="11800"/>
            </a:xfrm>
            <a:custGeom>
              <a:avLst/>
              <a:gdLst>
                <a:gd name="T0" fmla="*/ 0 w 16"/>
                <a:gd name="T1" fmla="*/ 3 h 9"/>
                <a:gd name="T2" fmla="*/ 3 w 16"/>
                <a:gd name="T3" fmla="*/ 7 h 9"/>
                <a:gd name="T4" fmla="*/ 7 w 16"/>
                <a:gd name="T5" fmla="*/ 7 h 9"/>
                <a:gd name="T6" fmla="*/ 11 w 16"/>
                <a:gd name="T7" fmla="*/ 9 h 9"/>
                <a:gd name="T8" fmla="*/ 16 w 16"/>
                <a:gd name="T9" fmla="*/ 5 h 9"/>
                <a:gd name="T10" fmla="*/ 7 w 16"/>
                <a:gd name="T11" fmla="*/ 1 h 9"/>
                <a:gd name="T12" fmla="*/ 5 w 16"/>
                <a:gd name="T13" fmla="*/ 1 h 9"/>
                <a:gd name="T14" fmla="*/ 3 w 16"/>
                <a:gd name="T15" fmla="*/ 0 h 9"/>
                <a:gd name="T16" fmla="*/ 0 w 16"/>
                <a:gd name="T17" fmla="*/ 0 h 9"/>
                <a:gd name="T18" fmla="*/ 0 w 16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lnTo>
                    <a:pt x="3" y="7"/>
                  </a:lnTo>
                  <a:lnTo>
                    <a:pt x="7" y="7"/>
                  </a:lnTo>
                  <a:lnTo>
                    <a:pt x="11" y="9"/>
                  </a:lnTo>
                  <a:lnTo>
                    <a:pt x="16" y="5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66" name="Freeform 599"/>
            <p:cNvSpPr>
              <a:spLocks/>
            </p:cNvSpPr>
            <p:nvPr/>
          </p:nvSpPr>
          <p:spPr bwMode="auto">
            <a:xfrm>
              <a:off x="8240606" y="9880410"/>
              <a:ext cx="17044" cy="10488"/>
            </a:xfrm>
            <a:custGeom>
              <a:avLst/>
              <a:gdLst>
                <a:gd name="T0" fmla="*/ 0 w 13"/>
                <a:gd name="T1" fmla="*/ 2 h 8"/>
                <a:gd name="T2" fmla="*/ 0 w 13"/>
                <a:gd name="T3" fmla="*/ 8 h 8"/>
                <a:gd name="T4" fmla="*/ 11 w 13"/>
                <a:gd name="T5" fmla="*/ 8 h 8"/>
                <a:gd name="T6" fmla="*/ 11 w 13"/>
                <a:gd name="T7" fmla="*/ 6 h 8"/>
                <a:gd name="T8" fmla="*/ 13 w 13"/>
                <a:gd name="T9" fmla="*/ 6 h 8"/>
                <a:gd name="T10" fmla="*/ 13 w 13"/>
                <a:gd name="T11" fmla="*/ 0 h 8"/>
                <a:gd name="T12" fmla="*/ 6 w 13"/>
                <a:gd name="T13" fmla="*/ 0 h 8"/>
                <a:gd name="T14" fmla="*/ 4 w 13"/>
                <a:gd name="T15" fmla="*/ 2 h 8"/>
                <a:gd name="T16" fmla="*/ 0 w 13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lnTo>
                    <a:pt x="0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67" name="Freeform 600"/>
            <p:cNvSpPr>
              <a:spLocks/>
            </p:cNvSpPr>
            <p:nvPr/>
          </p:nvSpPr>
          <p:spPr bwMode="auto">
            <a:xfrm>
              <a:off x="7853853" y="9514633"/>
              <a:ext cx="10488" cy="9178"/>
            </a:xfrm>
            <a:custGeom>
              <a:avLst/>
              <a:gdLst>
                <a:gd name="T0" fmla="*/ 8 w 8"/>
                <a:gd name="T1" fmla="*/ 3 h 7"/>
                <a:gd name="T2" fmla="*/ 8 w 8"/>
                <a:gd name="T3" fmla="*/ 0 h 7"/>
                <a:gd name="T4" fmla="*/ 0 w 8"/>
                <a:gd name="T5" fmla="*/ 0 h 7"/>
                <a:gd name="T6" fmla="*/ 0 w 8"/>
                <a:gd name="T7" fmla="*/ 7 h 7"/>
                <a:gd name="T8" fmla="*/ 4 w 8"/>
                <a:gd name="T9" fmla="*/ 7 h 7"/>
                <a:gd name="T10" fmla="*/ 8 w 8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7"/>
                  </a:lnTo>
                  <a:lnTo>
                    <a:pt x="8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68" name="Freeform 602"/>
            <p:cNvSpPr>
              <a:spLocks/>
            </p:cNvSpPr>
            <p:nvPr/>
          </p:nvSpPr>
          <p:spPr bwMode="auto">
            <a:xfrm>
              <a:off x="7851231" y="9628693"/>
              <a:ext cx="10488" cy="22288"/>
            </a:xfrm>
            <a:custGeom>
              <a:avLst/>
              <a:gdLst>
                <a:gd name="T0" fmla="*/ 8 w 8"/>
                <a:gd name="T1" fmla="*/ 6 h 17"/>
                <a:gd name="T2" fmla="*/ 8 w 8"/>
                <a:gd name="T3" fmla="*/ 0 h 17"/>
                <a:gd name="T4" fmla="*/ 0 w 8"/>
                <a:gd name="T5" fmla="*/ 0 h 17"/>
                <a:gd name="T6" fmla="*/ 0 w 8"/>
                <a:gd name="T7" fmla="*/ 6 h 17"/>
                <a:gd name="T8" fmla="*/ 2 w 8"/>
                <a:gd name="T9" fmla="*/ 6 h 17"/>
                <a:gd name="T10" fmla="*/ 2 w 8"/>
                <a:gd name="T11" fmla="*/ 17 h 17"/>
                <a:gd name="T12" fmla="*/ 8 w 8"/>
                <a:gd name="T1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">
                  <a:moveTo>
                    <a:pt x="8" y="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17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69" name="Freeform 604"/>
            <p:cNvSpPr>
              <a:spLocks/>
            </p:cNvSpPr>
            <p:nvPr/>
          </p:nvSpPr>
          <p:spPr bwMode="auto">
            <a:xfrm>
              <a:off x="7864342" y="9626071"/>
              <a:ext cx="26221" cy="15732"/>
            </a:xfrm>
            <a:custGeom>
              <a:avLst/>
              <a:gdLst>
                <a:gd name="T0" fmla="*/ 11 w 20"/>
                <a:gd name="T1" fmla="*/ 12 h 12"/>
                <a:gd name="T2" fmla="*/ 20 w 20"/>
                <a:gd name="T3" fmla="*/ 12 h 12"/>
                <a:gd name="T4" fmla="*/ 0 w 20"/>
                <a:gd name="T5" fmla="*/ 0 h 12"/>
                <a:gd name="T6" fmla="*/ 11 w 20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2">
                  <a:moveTo>
                    <a:pt x="11" y="12"/>
                  </a:moveTo>
                  <a:lnTo>
                    <a:pt x="20" y="12"/>
                  </a:lnTo>
                  <a:lnTo>
                    <a:pt x="0" y="0"/>
                  </a:lnTo>
                  <a:lnTo>
                    <a:pt x="1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70" name="Freeform 605"/>
            <p:cNvSpPr>
              <a:spLocks/>
            </p:cNvSpPr>
            <p:nvPr/>
          </p:nvSpPr>
          <p:spPr bwMode="auto">
            <a:xfrm>
              <a:off x="7866964" y="9885654"/>
              <a:ext cx="9178" cy="11800"/>
            </a:xfrm>
            <a:custGeom>
              <a:avLst/>
              <a:gdLst>
                <a:gd name="T0" fmla="*/ 0 w 7"/>
                <a:gd name="T1" fmla="*/ 9 h 9"/>
                <a:gd name="T2" fmla="*/ 3 w 7"/>
                <a:gd name="T3" fmla="*/ 9 h 9"/>
                <a:gd name="T4" fmla="*/ 7 w 7"/>
                <a:gd name="T5" fmla="*/ 6 h 9"/>
                <a:gd name="T6" fmla="*/ 7 w 7"/>
                <a:gd name="T7" fmla="*/ 0 h 9"/>
                <a:gd name="T8" fmla="*/ 0 w 7"/>
                <a:gd name="T9" fmla="*/ 0 h 9"/>
                <a:gd name="T10" fmla="*/ 0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lnTo>
                    <a:pt x="3" y="9"/>
                  </a:lnTo>
                  <a:lnTo>
                    <a:pt x="7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71" name="Freeform 608"/>
            <p:cNvSpPr>
              <a:spLocks/>
            </p:cNvSpPr>
            <p:nvPr/>
          </p:nvSpPr>
          <p:spPr bwMode="auto">
            <a:xfrm>
              <a:off x="7859097" y="9639180"/>
              <a:ext cx="31465" cy="22288"/>
            </a:xfrm>
            <a:custGeom>
              <a:avLst/>
              <a:gdLst>
                <a:gd name="T0" fmla="*/ 9 w 24"/>
                <a:gd name="T1" fmla="*/ 15 h 17"/>
                <a:gd name="T2" fmla="*/ 15 w 24"/>
                <a:gd name="T3" fmla="*/ 15 h 17"/>
                <a:gd name="T4" fmla="*/ 19 w 24"/>
                <a:gd name="T5" fmla="*/ 17 h 17"/>
                <a:gd name="T6" fmla="*/ 24 w 24"/>
                <a:gd name="T7" fmla="*/ 17 h 17"/>
                <a:gd name="T8" fmla="*/ 24 w 24"/>
                <a:gd name="T9" fmla="*/ 13 h 17"/>
                <a:gd name="T10" fmla="*/ 17 w 24"/>
                <a:gd name="T11" fmla="*/ 5 h 17"/>
                <a:gd name="T12" fmla="*/ 13 w 24"/>
                <a:gd name="T13" fmla="*/ 5 h 17"/>
                <a:gd name="T14" fmla="*/ 11 w 24"/>
                <a:gd name="T15" fmla="*/ 7 h 17"/>
                <a:gd name="T16" fmla="*/ 9 w 24"/>
                <a:gd name="T17" fmla="*/ 2 h 17"/>
                <a:gd name="T18" fmla="*/ 6 w 24"/>
                <a:gd name="T19" fmla="*/ 0 h 17"/>
                <a:gd name="T20" fmla="*/ 0 w 24"/>
                <a:gd name="T21" fmla="*/ 5 h 17"/>
                <a:gd name="T22" fmla="*/ 4 w 24"/>
                <a:gd name="T23" fmla="*/ 5 h 17"/>
                <a:gd name="T24" fmla="*/ 4 w 24"/>
                <a:gd name="T25" fmla="*/ 9 h 17"/>
                <a:gd name="T26" fmla="*/ 9 w 24"/>
                <a:gd name="T2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7">
                  <a:moveTo>
                    <a:pt x="9" y="15"/>
                  </a:moveTo>
                  <a:lnTo>
                    <a:pt x="15" y="15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4" y="13"/>
                  </a:lnTo>
                  <a:lnTo>
                    <a:pt x="17" y="5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9"/>
                  </a:ln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72" name="Freeform 609"/>
            <p:cNvSpPr>
              <a:spLocks/>
            </p:cNvSpPr>
            <p:nvPr/>
          </p:nvSpPr>
          <p:spPr bwMode="auto">
            <a:xfrm>
              <a:off x="8175054" y="9949894"/>
              <a:ext cx="6556" cy="14422"/>
            </a:xfrm>
            <a:custGeom>
              <a:avLst/>
              <a:gdLst>
                <a:gd name="T0" fmla="*/ 5 w 5"/>
                <a:gd name="T1" fmla="*/ 11 h 11"/>
                <a:gd name="T2" fmla="*/ 5 w 5"/>
                <a:gd name="T3" fmla="*/ 0 h 11"/>
                <a:gd name="T4" fmla="*/ 0 w 5"/>
                <a:gd name="T5" fmla="*/ 0 h 11"/>
                <a:gd name="T6" fmla="*/ 0 w 5"/>
                <a:gd name="T7" fmla="*/ 5 h 11"/>
                <a:gd name="T8" fmla="*/ 5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5" y="11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73" name="Freeform 611"/>
            <p:cNvSpPr>
              <a:spLocks/>
            </p:cNvSpPr>
            <p:nvPr/>
          </p:nvSpPr>
          <p:spPr bwMode="auto">
            <a:xfrm>
              <a:off x="7223249" y="8633623"/>
              <a:ext cx="11800" cy="17044"/>
            </a:xfrm>
            <a:custGeom>
              <a:avLst/>
              <a:gdLst>
                <a:gd name="T0" fmla="*/ 0 w 9"/>
                <a:gd name="T1" fmla="*/ 13 h 13"/>
                <a:gd name="T2" fmla="*/ 6 w 9"/>
                <a:gd name="T3" fmla="*/ 13 h 13"/>
                <a:gd name="T4" fmla="*/ 9 w 9"/>
                <a:gd name="T5" fmla="*/ 9 h 13"/>
                <a:gd name="T6" fmla="*/ 9 w 9"/>
                <a:gd name="T7" fmla="*/ 0 h 13"/>
                <a:gd name="T8" fmla="*/ 6 w 9"/>
                <a:gd name="T9" fmla="*/ 0 h 13"/>
                <a:gd name="T10" fmla="*/ 2 w 9"/>
                <a:gd name="T11" fmla="*/ 4 h 13"/>
                <a:gd name="T12" fmla="*/ 4 w 9"/>
                <a:gd name="T13" fmla="*/ 6 h 13"/>
                <a:gd name="T14" fmla="*/ 4 w 9"/>
                <a:gd name="T15" fmla="*/ 7 h 13"/>
                <a:gd name="T16" fmla="*/ 0 w 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6" y="13"/>
                  </a:lnTo>
                  <a:lnTo>
                    <a:pt x="9" y="9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74" name="Freeform 612"/>
            <p:cNvSpPr>
              <a:spLocks/>
            </p:cNvSpPr>
            <p:nvPr/>
          </p:nvSpPr>
          <p:spPr bwMode="auto">
            <a:xfrm>
              <a:off x="7211449" y="8684753"/>
              <a:ext cx="9178" cy="17044"/>
            </a:xfrm>
            <a:custGeom>
              <a:avLst/>
              <a:gdLst>
                <a:gd name="T0" fmla="*/ 0 w 7"/>
                <a:gd name="T1" fmla="*/ 0 h 13"/>
                <a:gd name="T2" fmla="*/ 0 w 7"/>
                <a:gd name="T3" fmla="*/ 9 h 13"/>
                <a:gd name="T4" fmla="*/ 3 w 7"/>
                <a:gd name="T5" fmla="*/ 13 h 13"/>
                <a:gd name="T6" fmla="*/ 7 w 7"/>
                <a:gd name="T7" fmla="*/ 13 h 13"/>
                <a:gd name="T8" fmla="*/ 7 w 7"/>
                <a:gd name="T9" fmla="*/ 9 h 13"/>
                <a:gd name="T10" fmla="*/ 5 w 7"/>
                <a:gd name="T11" fmla="*/ 4 h 13"/>
                <a:gd name="T12" fmla="*/ 0 w 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0" y="9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9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75" name="Freeform 613"/>
            <p:cNvSpPr>
              <a:spLocks/>
            </p:cNvSpPr>
            <p:nvPr/>
          </p:nvSpPr>
          <p:spPr bwMode="auto">
            <a:xfrm>
              <a:off x="7254714" y="8738506"/>
              <a:ext cx="14422" cy="11800"/>
            </a:xfrm>
            <a:custGeom>
              <a:avLst/>
              <a:gdLst>
                <a:gd name="T0" fmla="*/ 11 w 11"/>
                <a:gd name="T1" fmla="*/ 6 h 9"/>
                <a:gd name="T2" fmla="*/ 6 w 11"/>
                <a:gd name="T3" fmla="*/ 0 h 9"/>
                <a:gd name="T4" fmla="*/ 0 w 11"/>
                <a:gd name="T5" fmla="*/ 0 h 9"/>
                <a:gd name="T6" fmla="*/ 4 w 11"/>
                <a:gd name="T7" fmla="*/ 6 h 9"/>
                <a:gd name="T8" fmla="*/ 8 w 11"/>
                <a:gd name="T9" fmla="*/ 9 h 9"/>
                <a:gd name="T10" fmla="*/ 11 w 11"/>
                <a:gd name="T11" fmla="*/ 9 h 9"/>
                <a:gd name="T12" fmla="*/ 11 w 11"/>
                <a:gd name="T1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11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8" y="9"/>
                  </a:lnTo>
                  <a:lnTo>
                    <a:pt x="11" y="9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76" name="Freeform 614"/>
            <p:cNvSpPr>
              <a:spLocks/>
            </p:cNvSpPr>
            <p:nvPr/>
          </p:nvSpPr>
          <p:spPr bwMode="auto">
            <a:xfrm>
              <a:off x="7259958" y="8772592"/>
              <a:ext cx="7866" cy="14422"/>
            </a:xfrm>
            <a:custGeom>
              <a:avLst/>
              <a:gdLst>
                <a:gd name="T0" fmla="*/ 0 w 6"/>
                <a:gd name="T1" fmla="*/ 6 h 11"/>
                <a:gd name="T2" fmla="*/ 6 w 6"/>
                <a:gd name="T3" fmla="*/ 11 h 11"/>
                <a:gd name="T4" fmla="*/ 6 w 6"/>
                <a:gd name="T5" fmla="*/ 6 h 11"/>
                <a:gd name="T6" fmla="*/ 0 w 6"/>
                <a:gd name="T7" fmla="*/ 0 h 11"/>
                <a:gd name="T8" fmla="*/ 0 w 6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6"/>
                  </a:moveTo>
                  <a:lnTo>
                    <a:pt x="6" y="11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77" name="Freeform 615"/>
            <p:cNvSpPr>
              <a:spLocks/>
            </p:cNvSpPr>
            <p:nvPr/>
          </p:nvSpPr>
          <p:spPr bwMode="auto">
            <a:xfrm>
              <a:off x="7242914" y="8621824"/>
              <a:ext cx="7866" cy="17044"/>
            </a:xfrm>
            <a:custGeom>
              <a:avLst/>
              <a:gdLst>
                <a:gd name="T0" fmla="*/ 6 w 6"/>
                <a:gd name="T1" fmla="*/ 5 h 13"/>
                <a:gd name="T2" fmla="*/ 0 w 6"/>
                <a:gd name="T3" fmla="*/ 0 h 13"/>
                <a:gd name="T4" fmla="*/ 0 w 6"/>
                <a:gd name="T5" fmla="*/ 7 h 13"/>
                <a:gd name="T6" fmla="*/ 6 w 6"/>
                <a:gd name="T7" fmla="*/ 13 h 13"/>
                <a:gd name="T8" fmla="*/ 6 w 6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6" y="5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6" y="13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78" name="Freeform 616"/>
            <p:cNvSpPr>
              <a:spLocks/>
            </p:cNvSpPr>
            <p:nvPr/>
          </p:nvSpPr>
          <p:spPr bwMode="auto">
            <a:xfrm>
              <a:off x="7147209" y="9588051"/>
              <a:ext cx="36709" cy="17044"/>
            </a:xfrm>
            <a:custGeom>
              <a:avLst/>
              <a:gdLst>
                <a:gd name="T0" fmla="*/ 28 w 28"/>
                <a:gd name="T1" fmla="*/ 5 h 13"/>
                <a:gd name="T2" fmla="*/ 23 w 28"/>
                <a:gd name="T3" fmla="*/ 0 h 13"/>
                <a:gd name="T4" fmla="*/ 23 w 28"/>
                <a:gd name="T5" fmla="*/ 9 h 13"/>
                <a:gd name="T6" fmla="*/ 11 w 28"/>
                <a:gd name="T7" fmla="*/ 5 h 13"/>
                <a:gd name="T8" fmla="*/ 0 w 28"/>
                <a:gd name="T9" fmla="*/ 5 h 13"/>
                <a:gd name="T10" fmla="*/ 0 w 28"/>
                <a:gd name="T11" fmla="*/ 11 h 13"/>
                <a:gd name="T12" fmla="*/ 6 w 28"/>
                <a:gd name="T13" fmla="*/ 13 h 13"/>
                <a:gd name="T14" fmla="*/ 8 w 28"/>
                <a:gd name="T15" fmla="*/ 11 h 13"/>
                <a:gd name="T16" fmla="*/ 28 w 28"/>
                <a:gd name="T17" fmla="*/ 11 h 13"/>
                <a:gd name="T18" fmla="*/ 23 w 28"/>
                <a:gd name="T19" fmla="*/ 9 h 13"/>
                <a:gd name="T20" fmla="*/ 28 w 28"/>
                <a:gd name="T21" fmla="*/ 9 h 13"/>
                <a:gd name="T22" fmla="*/ 28 w 28"/>
                <a:gd name="T2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3">
                  <a:moveTo>
                    <a:pt x="28" y="5"/>
                  </a:moveTo>
                  <a:lnTo>
                    <a:pt x="23" y="0"/>
                  </a:lnTo>
                  <a:lnTo>
                    <a:pt x="23" y="9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28" y="11"/>
                  </a:lnTo>
                  <a:lnTo>
                    <a:pt x="23" y="9"/>
                  </a:lnTo>
                  <a:lnTo>
                    <a:pt x="28" y="9"/>
                  </a:lnTo>
                  <a:lnTo>
                    <a:pt x="2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79" name="Freeform 617"/>
            <p:cNvSpPr>
              <a:spLocks/>
            </p:cNvSpPr>
            <p:nvPr/>
          </p:nvSpPr>
          <p:spPr bwMode="auto">
            <a:xfrm>
              <a:off x="7002996" y="9643114"/>
              <a:ext cx="36709" cy="27532"/>
            </a:xfrm>
            <a:custGeom>
              <a:avLst/>
              <a:gdLst>
                <a:gd name="T0" fmla="*/ 17 w 28"/>
                <a:gd name="T1" fmla="*/ 19 h 21"/>
                <a:gd name="T2" fmla="*/ 23 w 28"/>
                <a:gd name="T3" fmla="*/ 21 h 21"/>
                <a:gd name="T4" fmla="*/ 28 w 28"/>
                <a:gd name="T5" fmla="*/ 15 h 21"/>
                <a:gd name="T6" fmla="*/ 28 w 28"/>
                <a:gd name="T7" fmla="*/ 10 h 21"/>
                <a:gd name="T8" fmla="*/ 19 w 28"/>
                <a:gd name="T9" fmla="*/ 0 h 21"/>
                <a:gd name="T10" fmla="*/ 0 w 28"/>
                <a:gd name="T11" fmla="*/ 0 h 21"/>
                <a:gd name="T12" fmla="*/ 4 w 28"/>
                <a:gd name="T13" fmla="*/ 6 h 21"/>
                <a:gd name="T14" fmla="*/ 8 w 28"/>
                <a:gd name="T15" fmla="*/ 8 h 21"/>
                <a:gd name="T16" fmla="*/ 13 w 28"/>
                <a:gd name="T17" fmla="*/ 12 h 21"/>
                <a:gd name="T18" fmla="*/ 13 w 28"/>
                <a:gd name="T19" fmla="*/ 14 h 21"/>
                <a:gd name="T20" fmla="*/ 17 w 28"/>
                <a:gd name="T2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1">
                  <a:moveTo>
                    <a:pt x="17" y="19"/>
                  </a:moveTo>
                  <a:lnTo>
                    <a:pt x="23" y="21"/>
                  </a:lnTo>
                  <a:lnTo>
                    <a:pt x="28" y="15"/>
                  </a:lnTo>
                  <a:lnTo>
                    <a:pt x="28" y="1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8" y="8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7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80" name="Freeform 618"/>
            <p:cNvSpPr>
              <a:spLocks/>
            </p:cNvSpPr>
            <p:nvPr/>
          </p:nvSpPr>
          <p:spPr bwMode="auto">
            <a:xfrm>
              <a:off x="7181296" y="9605094"/>
              <a:ext cx="17044" cy="9178"/>
            </a:xfrm>
            <a:custGeom>
              <a:avLst/>
              <a:gdLst>
                <a:gd name="T0" fmla="*/ 10 w 13"/>
                <a:gd name="T1" fmla="*/ 7 h 7"/>
                <a:gd name="T2" fmla="*/ 13 w 13"/>
                <a:gd name="T3" fmla="*/ 3 h 7"/>
                <a:gd name="T4" fmla="*/ 13 w 13"/>
                <a:gd name="T5" fmla="*/ 0 h 7"/>
                <a:gd name="T6" fmla="*/ 8 w 13"/>
                <a:gd name="T7" fmla="*/ 0 h 7"/>
                <a:gd name="T8" fmla="*/ 8 w 13"/>
                <a:gd name="T9" fmla="*/ 1 h 7"/>
                <a:gd name="T10" fmla="*/ 0 w 13"/>
                <a:gd name="T11" fmla="*/ 1 h 7"/>
                <a:gd name="T12" fmla="*/ 6 w 13"/>
                <a:gd name="T13" fmla="*/ 7 h 7"/>
                <a:gd name="T14" fmla="*/ 10 w 13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0" y="7"/>
                  </a:moveTo>
                  <a:lnTo>
                    <a:pt x="13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6" y="7"/>
                  </a:lnTo>
                  <a:lnTo>
                    <a:pt x="1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81" name="Freeform 619"/>
            <p:cNvSpPr>
              <a:spLocks/>
            </p:cNvSpPr>
            <p:nvPr/>
          </p:nvSpPr>
          <p:spPr bwMode="auto">
            <a:xfrm>
              <a:off x="7174741" y="9428106"/>
              <a:ext cx="26221" cy="22288"/>
            </a:xfrm>
            <a:custGeom>
              <a:avLst/>
              <a:gdLst>
                <a:gd name="T0" fmla="*/ 20 w 20"/>
                <a:gd name="T1" fmla="*/ 17 h 17"/>
                <a:gd name="T2" fmla="*/ 15 w 20"/>
                <a:gd name="T3" fmla="*/ 10 h 17"/>
                <a:gd name="T4" fmla="*/ 13 w 20"/>
                <a:gd name="T5" fmla="*/ 6 h 17"/>
                <a:gd name="T6" fmla="*/ 5 w 20"/>
                <a:gd name="T7" fmla="*/ 0 h 17"/>
                <a:gd name="T8" fmla="*/ 5 w 20"/>
                <a:gd name="T9" fmla="*/ 8 h 17"/>
                <a:gd name="T10" fmla="*/ 0 w 20"/>
                <a:gd name="T11" fmla="*/ 11 h 17"/>
                <a:gd name="T12" fmla="*/ 7 w 20"/>
                <a:gd name="T13" fmla="*/ 17 h 17"/>
                <a:gd name="T14" fmla="*/ 20 w 20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7">
                  <a:moveTo>
                    <a:pt x="20" y="17"/>
                  </a:moveTo>
                  <a:lnTo>
                    <a:pt x="15" y="10"/>
                  </a:lnTo>
                  <a:lnTo>
                    <a:pt x="13" y="6"/>
                  </a:lnTo>
                  <a:lnTo>
                    <a:pt x="5" y="0"/>
                  </a:lnTo>
                  <a:lnTo>
                    <a:pt x="5" y="8"/>
                  </a:lnTo>
                  <a:lnTo>
                    <a:pt x="0" y="11"/>
                  </a:lnTo>
                  <a:lnTo>
                    <a:pt x="7" y="17"/>
                  </a:lnTo>
                  <a:lnTo>
                    <a:pt x="2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82" name="Freeform 620"/>
            <p:cNvSpPr>
              <a:spLocks/>
            </p:cNvSpPr>
            <p:nvPr/>
          </p:nvSpPr>
          <p:spPr bwMode="auto">
            <a:xfrm>
              <a:off x="7288800" y="9534298"/>
              <a:ext cx="17044" cy="28843"/>
            </a:xfrm>
            <a:custGeom>
              <a:avLst/>
              <a:gdLst>
                <a:gd name="T0" fmla="*/ 8 w 13"/>
                <a:gd name="T1" fmla="*/ 16 h 22"/>
                <a:gd name="T2" fmla="*/ 12 w 13"/>
                <a:gd name="T3" fmla="*/ 11 h 22"/>
                <a:gd name="T4" fmla="*/ 13 w 13"/>
                <a:gd name="T5" fmla="*/ 7 h 22"/>
                <a:gd name="T6" fmla="*/ 13 w 13"/>
                <a:gd name="T7" fmla="*/ 0 h 22"/>
                <a:gd name="T8" fmla="*/ 6 w 13"/>
                <a:gd name="T9" fmla="*/ 0 h 22"/>
                <a:gd name="T10" fmla="*/ 6 w 13"/>
                <a:gd name="T11" fmla="*/ 5 h 22"/>
                <a:gd name="T12" fmla="*/ 4 w 13"/>
                <a:gd name="T13" fmla="*/ 7 h 22"/>
                <a:gd name="T14" fmla="*/ 4 w 13"/>
                <a:gd name="T15" fmla="*/ 9 h 22"/>
                <a:gd name="T16" fmla="*/ 0 w 13"/>
                <a:gd name="T17" fmla="*/ 9 h 22"/>
                <a:gd name="T18" fmla="*/ 0 w 13"/>
                <a:gd name="T19" fmla="*/ 14 h 22"/>
                <a:gd name="T20" fmla="*/ 8 w 13"/>
                <a:gd name="T21" fmla="*/ 22 h 22"/>
                <a:gd name="T22" fmla="*/ 8 w 13"/>
                <a:gd name="T2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22">
                  <a:moveTo>
                    <a:pt x="8" y="16"/>
                  </a:moveTo>
                  <a:lnTo>
                    <a:pt x="12" y="11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8" y="22"/>
                  </a:ln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83" name="Rectangle 621"/>
            <p:cNvSpPr>
              <a:spLocks noChangeArrowheads="1"/>
            </p:cNvSpPr>
            <p:nvPr/>
          </p:nvSpPr>
          <p:spPr bwMode="auto">
            <a:xfrm>
              <a:off x="7259958" y="9504145"/>
              <a:ext cx="7866" cy="786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84" name="Freeform 622"/>
            <p:cNvSpPr>
              <a:spLocks/>
            </p:cNvSpPr>
            <p:nvPr/>
          </p:nvSpPr>
          <p:spPr bwMode="auto">
            <a:xfrm>
              <a:off x="7262580" y="9460881"/>
              <a:ext cx="6556" cy="11800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5 h 9"/>
                <a:gd name="T4" fmla="*/ 0 w 5"/>
                <a:gd name="T5" fmla="*/ 9 h 9"/>
                <a:gd name="T6" fmla="*/ 5 w 5"/>
                <a:gd name="T7" fmla="*/ 9 h 9"/>
                <a:gd name="T8" fmla="*/ 5 w 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85" name="Freeform 623"/>
            <p:cNvSpPr>
              <a:spLocks/>
            </p:cNvSpPr>
            <p:nvPr/>
          </p:nvSpPr>
          <p:spPr bwMode="auto">
            <a:xfrm>
              <a:off x="7279623" y="9255050"/>
              <a:ext cx="9178" cy="22288"/>
            </a:xfrm>
            <a:custGeom>
              <a:avLst/>
              <a:gdLst>
                <a:gd name="T0" fmla="*/ 4 w 7"/>
                <a:gd name="T1" fmla="*/ 7 h 17"/>
                <a:gd name="T2" fmla="*/ 0 w 7"/>
                <a:gd name="T3" fmla="*/ 7 h 17"/>
                <a:gd name="T4" fmla="*/ 0 w 7"/>
                <a:gd name="T5" fmla="*/ 17 h 17"/>
                <a:gd name="T6" fmla="*/ 5 w 7"/>
                <a:gd name="T7" fmla="*/ 13 h 17"/>
                <a:gd name="T8" fmla="*/ 5 w 7"/>
                <a:gd name="T9" fmla="*/ 11 h 17"/>
                <a:gd name="T10" fmla="*/ 7 w 7"/>
                <a:gd name="T11" fmla="*/ 11 h 17"/>
                <a:gd name="T12" fmla="*/ 7 w 7"/>
                <a:gd name="T13" fmla="*/ 7 h 17"/>
                <a:gd name="T14" fmla="*/ 7 w 7"/>
                <a:gd name="T15" fmla="*/ 7 h 17"/>
                <a:gd name="T16" fmla="*/ 7 w 7"/>
                <a:gd name="T17" fmla="*/ 7 h 17"/>
                <a:gd name="T18" fmla="*/ 7 w 7"/>
                <a:gd name="T19" fmla="*/ 0 h 17"/>
                <a:gd name="T20" fmla="*/ 4 w 7"/>
                <a:gd name="T2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7">
                  <a:moveTo>
                    <a:pt x="4" y="7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86" name="Freeform 624"/>
            <p:cNvSpPr>
              <a:spLocks/>
            </p:cNvSpPr>
            <p:nvPr/>
          </p:nvSpPr>
          <p:spPr bwMode="auto">
            <a:xfrm>
              <a:off x="7316331" y="9201298"/>
              <a:ext cx="24910" cy="31465"/>
            </a:xfrm>
            <a:custGeom>
              <a:avLst/>
              <a:gdLst>
                <a:gd name="T0" fmla="*/ 9 w 19"/>
                <a:gd name="T1" fmla="*/ 7 h 24"/>
                <a:gd name="T2" fmla="*/ 5 w 19"/>
                <a:gd name="T3" fmla="*/ 13 h 24"/>
                <a:gd name="T4" fmla="*/ 5 w 19"/>
                <a:gd name="T5" fmla="*/ 15 h 24"/>
                <a:gd name="T6" fmla="*/ 4 w 19"/>
                <a:gd name="T7" fmla="*/ 15 h 24"/>
                <a:gd name="T8" fmla="*/ 0 w 19"/>
                <a:gd name="T9" fmla="*/ 22 h 24"/>
                <a:gd name="T10" fmla="*/ 5 w 19"/>
                <a:gd name="T11" fmla="*/ 22 h 24"/>
                <a:gd name="T12" fmla="*/ 7 w 19"/>
                <a:gd name="T13" fmla="*/ 24 h 24"/>
                <a:gd name="T14" fmla="*/ 11 w 19"/>
                <a:gd name="T15" fmla="*/ 20 h 24"/>
                <a:gd name="T16" fmla="*/ 11 w 19"/>
                <a:gd name="T17" fmla="*/ 17 h 24"/>
                <a:gd name="T18" fmla="*/ 15 w 19"/>
                <a:gd name="T19" fmla="*/ 15 h 24"/>
                <a:gd name="T20" fmla="*/ 19 w 19"/>
                <a:gd name="T21" fmla="*/ 13 h 24"/>
                <a:gd name="T22" fmla="*/ 19 w 19"/>
                <a:gd name="T23" fmla="*/ 0 h 24"/>
                <a:gd name="T24" fmla="*/ 13 w 19"/>
                <a:gd name="T25" fmla="*/ 0 h 24"/>
                <a:gd name="T26" fmla="*/ 9 w 19"/>
                <a:gd name="T2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4">
                  <a:moveTo>
                    <a:pt x="9" y="7"/>
                  </a:moveTo>
                  <a:lnTo>
                    <a:pt x="5" y="13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7" y="24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5" y="15"/>
                  </a:lnTo>
                  <a:lnTo>
                    <a:pt x="19" y="1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9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87" name="Freeform 625"/>
            <p:cNvSpPr>
              <a:spLocks/>
            </p:cNvSpPr>
            <p:nvPr/>
          </p:nvSpPr>
          <p:spPr bwMode="auto">
            <a:xfrm>
              <a:off x="7254714" y="9585429"/>
              <a:ext cx="39331" cy="39331"/>
            </a:xfrm>
            <a:custGeom>
              <a:avLst/>
              <a:gdLst>
                <a:gd name="T0" fmla="*/ 11 w 30"/>
                <a:gd name="T1" fmla="*/ 24 h 30"/>
                <a:gd name="T2" fmla="*/ 11 w 30"/>
                <a:gd name="T3" fmla="*/ 18 h 30"/>
                <a:gd name="T4" fmla="*/ 15 w 30"/>
                <a:gd name="T5" fmla="*/ 16 h 30"/>
                <a:gd name="T6" fmla="*/ 15 w 30"/>
                <a:gd name="T7" fmla="*/ 13 h 30"/>
                <a:gd name="T8" fmla="*/ 17 w 30"/>
                <a:gd name="T9" fmla="*/ 11 h 30"/>
                <a:gd name="T10" fmla="*/ 17 w 30"/>
                <a:gd name="T11" fmla="*/ 9 h 30"/>
                <a:gd name="T12" fmla="*/ 19 w 30"/>
                <a:gd name="T13" fmla="*/ 9 h 30"/>
                <a:gd name="T14" fmla="*/ 19 w 30"/>
                <a:gd name="T15" fmla="*/ 7 h 30"/>
                <a:gd name="T16" fmla="*/ 24 w 30"/>
                <a:gd name="T17" fmla="*/ 7 h 30"/>
                <a:gd name="T18" fmla="*/ 30 w 30"/>
                <a:gd name="T19" fmla="*/ 2 h 30"/>
                <a:gd name="T20" fmla="*/ 24 w 30"/>
                <a:gd name="T21" fmla="*/ 2 h 30"/>
                <a:gd name="T22" fmla="*/ 23 w 30"/>
                <a:gd name="T23" fmla="*/ 0 h 30"/>
                <a:gd name="T24" fmla="*/ 17 w 30"/>
                <a:gd name="T25" fmla="*/ 0 h 30"/>
                <a:gd name="T26" fmla="*/ 13 w 30"/>
                <a:gd name="T27" fmla="*/ 2 h 30"/>
                <a:gd name="T28" fmla="*/ 10 w 30"/>
                <a:gd name="T29" fmla="*/ 5 h 30"/>
                <a:gd name="T30" fmla="*/ 10 w 30"/>
                <a:gd name="T31" fmla="*/ 9 h 30"/>
                <a:gd name="T32" fmla="*/ 8 w 30"/>
                <a:gd name="T33" fmla="*/ 11 h 30"/>
                <a:gd name="T34" fmla="*/ 8 w 30"/>
                <a:gd name="T35" fmla="*/ 13 h 30"/>
                <a:gd name="T36" fmla="*/ 6 w 30"/>
                <a:gd name="T37" fmla="*/ 15 h 30"/>
                <a:gd name="T38" fmla="*/ 6 w 30"/>
                <a:gd name="T39" fmla="*/ 16 h 30"/>
                <a:gd name="T40" fmla="*/ 4 w 30"/>
                <a:gd name="T41" fmla="*/ 18 h 30"/>
                <a:gd name="T42" fmla="*/ 2 w 30"/>
                <a:gd name="T43" fmla="*/ 18 h 30"/>
                <a:gd name="T44" fmla="*/ 2 w 30"/>
                <a:gd name="T45" fmla="*/ 20 h 30"/>
                <a:gd name="T46" fmla="*/ 0 w 30"/>
                <a:gd name="T47" fmla="*/ 20 h 30"/>
                <a:gd name="T48" fmla="*/ 0 w 30"/>
                <a:gd name="T49" fmla="*/ 26 h 30"/>
                <a:gd name="T50" fmla="*/ 2 w 30"/>
                <a:gd name="T51" fmla="*/ 26 h 30"/>
                <a:gd name="T52" fmla="*/ 2 w 30"/>
                <a:gd name="T53" fmla="*/ 30 h 30"/>
                <a:gd name="T54" fmla="*/ 8 w 30"/>
                <a:gd name="T55" fmla="*/ 24 h 30"/>
                <a:gd name="T56" fmla="*/ 11 w 30"/>
                <a:gd name="T5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1" y="24"/>
                  </a:moveTo>
                  <a:lnTo>
                    <a:pt x="11" y="18"/>
                  </a:lnTo>
                  <a:lnTo>
                    <a:pt x="15" y="16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5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1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88" name="Freeform 626"/>
            <p:cNvSpPr>
              <a:spLocks/>
            </p:cNvSpPr>
            <p:nvPr/>
          </p:nvSpPr>
          <p:spPr bwMode="auto">
            <a:xfrm>
              <a:off x="7218005" y="9401885"/>
              <a:ext cx="14422" cy="9178"/>
            </a:xfrm>
            <a:custGeom>
              <a:avLst/>
              <a:gdLst>
                <a:gd name="T0" fmla="*/ 4 w 11"/>
                <a:gd name="T1" fmla="*/ 0 h 7"/>
                <a:gd name="T2" fmla="*/ 4 w 11"/>
                <a:gd name="T3" fmla="*/ 0 h 7"/>
                <a:gd name="T4" fmla="*/ 4 w 11"/>
                <a:gd name="T5" fmla="*/ 0 h 7"/>
                <a:gd name="T6" fmla="*/ 0 w 11"/>
                <a:gd name="T7" fmla="*/ 0 h 7"/>
                <a:gd name="T8" fmla="*/ 4 w 11"/>
                <a:gd name="T9" fmla="*/ 3 h 7"/>
                <a:gd name="T10" fmla="*/ 4 w 11"/>
                <a:gd name="T11" fmla="*/ 7 h 7"/>
                <a:gd name="T12" fmla="*/ 8 w 11"/>
                <a:gd name="T13" fmla="*/ 7 h 7"/>
                <a:gd name="T14" fmla="*/ 8 w 11"/>
                <a:gd name="T15" fmla="*/ 7 h 7"/>
                <a:gd name="T16" fmla="*/ 8 w 11"/>
                <a:gd name="T17" fmla="*/ 7 h 7"/>
                <a:gd name="T18" fmla="*/ 11 w 11"/>
                <a:gd name="T19" fmla="*/ 7 h 7"/>
                <a:gd name="T20" fmla="*/ 8 w 11"/>
                <a:gd name="T21" fmla="*/ 3 h 7"/>
                <a:gd name="T22" fmla="*/ 8 w 11"/>
                <a:gd name="T23" fmla="*/ 0 h 7"/>
                <a:gd name="T24" fmla="*/ 4 w 11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1" y="7"/>
                  </a:lnTo>
                  <a:lnTo>
                    <a:pt x="8" y="3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89" name="Freeform 627"/>
            <p:cNvSpPr>
              <a:spLocks/>
            </p:cNvSpPr>
            <p:nvPr/>
          </p:nvSpPr>
          <p:spPr bwMode="auto">
            <a:xfrm>
              <a:off x="7225871" y="9441216"/>
              <a:ext cx="26221" cy="17044"/>
            </a:xfrm>
            <a:custGeom>
              <a:avLst/>
              <a:gdLst>
                <a:gd name="T0" fmla="*/ 0 w 20"/>
                <a:gd name="T1" fmla="*/ 11 h 13"/>
                <a:gd name="T2" fmla="*/ 5 w 20"/>
                <a:gd name="T3" fmla="*/ 11 h 13"/>
                <a:gd name="T4" fmla="*/ 11 w 20"/>
                <a:gd name="T5" fmla="*/ 13 h 13"/>
                <a:gd name="T6" fmla="*/ 13 w 20"/>
                <a:gd name="T7" fmla="*/ 13 h 13"/>
                <a:gd name="T8" fmla="*/ 20 w 20"/>
                <a:gd name="T9" fmla="*/ 5 h 13"/>
                <a:gd name="T10" fmla="*/ 17 w 20"/>
                <a:gd name="T11" fmla="*/ 5 h 13"/>
                <a:gd name="T12" fmla="*/ 17 w 20"/>
                <a:gd name="T13" fmla="*/ 5 h 13"/>
                <a:gd name="T14" fmla="*/ 11 w 20"/>
                <a:gd name="T15" fmla="*/ 0 h 13"/>
                <a:gd name="T16" fmla="*/ 11 w 20"/>
                <a:gd name="T17" fmla="*/ 5 h 13"/>
                <a:gd name="T18" fmla="*/ 11 w 20"/>
                <a:gd name="T19" fmla="*/ 5 h 13"/>
                <a:gd name="T20" fmla="*/ 5 w 20"/>
                <a:gd name="T21" fmla="*/ 5 h 13"/>
                <a:gd name="T22" fmla="*/ 0 w 20"/>
                <a:gd name="T2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3">
                  <a:moveTo>
                    <a:pt x="0" y="11"/>
                  </a:moveTo>
                  <a:lnTo>
                    <a:pt x="5" y="11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5" y="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90" name="Freeform 628"/>
            <p:cNvSpPr>
              <a:spLocks/>
            </p:cNvSpPr>
            <p:nvPr/>
          </p:nvSpPr>
          <p:spPr bwMode="auto">
            <a:xfrm>
              <a:off x="7235048" y="9401885"/>
              <a:ext cx="34087" cy="17044"/>
            </a:xfrm>
            <a:custGeom>
              <a:avLst/>
              <a:gdLst>
                <a:gd name="T0" fmla="*/ 0 w 26"/>
                <a:gd name="T1" fmla="*/ 7 h 13"/>
                <a:gd name="T2" fmla="*/ 2 w 26"/>
                <a:gd name="T3" fmla="*/ 7 h 13"/>
                <a:gd name="T4" fmla="*/ 2 w 26"/>
                <a:gd name="T5" fmla="*/ 9 h 13"/>
                <a:gd name="T6" fmla="*/ 6 w 26"/>
                <a:gd name="T7" fmla="*/ 9 h 13"/>
                <a:gd name="T8" fmla="*/ 6 w 26"/>
                <a:gd name="T9" fmla="*/ 9 h 13"/>
                <a:gd name="T10" fmla="*/ 10 w 26"/>
                <a:gd name="T11" fmla="*/ 13 h 13"/>
                <a:gd name="T12" fmla="*/ 17 w 26"/>
                <a:gd name="T13" fmla="*/ 9 h 13"/>
                <a:gd name="T14" fmla="*/ 26 w 26"/>
                <a:gd name="T15" fmla="*/ 9 h 13"/>
                <a:gd name="T16" fmla="*/ 19 w 26"/>
                <a:gd name="T17" fmla="*/ 2 h 13"/>
                <a:gd name="T18" fmla="*/ 17 w 26"/>
                <a:gd name="T19" fmla="*/ 2 h 13"/>
                <a:gd name="T20" fmla="*/ 15 w 26"/>
                <a:gd name="T21" fmla="*/ 0 h 13"/>
                <a:gd name="T22" fmla="*/ 13 w 26"/>
                <a:gd name="T23" fmla="*/ 0 h 13"/>
                <a:gd name="T24" fmla="*/ 10 w 26"/>
                <a:gd name="T25" fmla="*/ 2 h 13"/>
                <a:gd name="T26" fmla="*/ 0 w 26"/>
                <a:gd name="T27" fmla="*/ 2 h 13"/>
                <a:gd name="T28" fmla="*/ 0 w 26"/>
                <a:gd name="T2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3">
                  <a:moveTo>
                    <a:pt x="0" y="7"/>
                  </a:moveTo>
                  <a:lnTo>
                    <a:pt x="2" y="7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91" name="Freeform 629"/>
            <p:cNvSpPr>
              <a:spLocks/>
            </p:cNvSpPr>
            <p:nvPr/>
          </p:nvSpPr>
          <p:spPr bwMode="auto">
            <a:xfrm>
              <a:off x="7228493" y="9602472"/>
              <a:ext cx="14422" cy="2228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0 h 17"/>
                <a:gd name="T4" fmla="*/ 0 w 11"/>
                <a:gd name="T5" fmla="*/ 3 h 17"/>
                <a:gd name="T6" fmla="*/ 11 w 11"/>
                <a:gd name="T7" fmla="*/ 17 h 17"/>
                <a:gd name="T8" fmla="*/ 7 w 11"/>
                <a:gd name="T9" fmla="*/ 3 h 17"/>
                <a:gd name="T10" fmla="*/ 3 w 1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1" y="17"/>
                  </a:lnTo>
                  <a:lnTo>
                    <a:pt x="7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92" name="Freeform 630"/>
            <p:cNvSpPr>
              <a:spLocks/>
            </p:cNvSpPr>
            <p:nvPr/>
          </p:nvSpPr>
          <p:spPr bwMode="auto">
            <a:xfrm>
              <a:off x="7237670" y="9687689"/>
              <a:ext cx="24910" cy="17044"/>
            </a:xfrm>
            <a:custGeom>
              <a:avLst/>
              <a:gdLst>
                <a:gd name="T0" fmla="*/ 15 w 19"/>
                <a:gd name="T1" fmla="*/ 13 h 13"/>
                <a:gd name="T2" fmla="*/ 15 w 19"/>
                <a:gd name="T3" fmla="*/ 8 h 13"/>
                <a:gd name="T4" fmla="*/ 19 w 19"/>
                <a:gd name="T5" fmla="*/ 2 h 13"/>
                <a:gd name="T6" fmla="*/ 8 w 19"/>
                <a:gd name="T7" fmla="*/ 2 h 13"/>
                <a:gd name="T8" fmla="*/ 6 w 19"/>
                <a:gd name="T9" fmla="*/ 0 h 13"/>
                <a:gd name="T10" fmla="*/ 0 w 19"/>
                <a:gd name="T11" fmla="*/ 0 h 13"/>
                <a:gd name="T12" fmla="*/ 0 w 19"/>
                <a:gd name="T13" fmla="*/ 4 h 13"/>
                <a:gd name="T14" fmla="*/ 2 w 19"/>
                <a:gd name="T15" fmla="*/ 6 h 13"/>
                <a:gd name="T16" fmla="*/ 2 w 19"/>
                <a:gd name="T17" fmla="*/ 8 h 13"/>
                <a:gd name="T18" fmla="*/ 4 w 19"/>
                <a:gd name="T19" fmla="*/ 13 h 13"/>
                <a:gd name="T20" fmla="*/ 15 w 19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3">
                  <a:moveTo>
                    <a:pt x="15" y="13"/>
                  </a:moveTo>
                  <a:lnTo>
                    <a:pt x="15" y="8"/>
                  </a:lnTo>
                  <a:lnTo>
                    <a:pt x="19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13"/>
                  </a:lnTo>
                  <a:lnTo>
                    <a:pt x="1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93" name="Freeform 631"/>
            <p:cNvSpPr>
              <a:spLocks/>
            </p:cNvSpPr>
            <p:nvPr/>
          </p:nvSpPr>
          <p:spPr bwMode="auto">
            <a:xfrm>
              <a:off x="7228493" y="9699488"/>
              <a:ext cx="14422" cy="10488"/>
            </a:xfrm>
            <a:custGeom>
              <a:avLst/>
              <a:gdLst>
                <a:gd name="T0" fmla="*/ 5 w 11"/>
                <a:gd name="T1" fmla="*/ 8 h 8"/>
                <a:gd name="T2" fmla="*/ 11 w 11"/>
                <a:gd name="T3" fmla="*/ 4 h 8"/>
                <a:gd name="T4" fmla="*/ 3 w 11"/>
                <a:gd name="T5" fmla="*/ 0 h 8"/>
                <a:gd name="T6" fmla="*/ 0 w 11"/>
                <a:gd name="T7" fmla="*/ 0 h 8"/>
                <a:gd name="T8" fmla="*/ 0 w 11"/>
                <a:gd name="T9" fmla="*/ 6 h 8"/>
                <a:gd name="T10" fmla="*/ 2 w 11"/>
                <a:gd name="T11" fmla="*/ 6 h 8"/>
                <a:gd name="T12" fmla="*/ 2 w 11"/>
                <a:gd name="T13" fmla="*/ 8 h 8"/>
                <a:gd name="T14" fmla="*/ 5 w 11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8">
                  <a:moveTo>
                    <a:pt x="5" y="8"/>
                  </a:moveTo>
                  <a:lnTo>
                    <a:pt x="11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94" name="Freeform 632"/>
            <p:cNvSpPr>
              <a:spLocks/>
            </p:cNvSpPr>
            <p:nvPr/>
          </p:nvSpPr>
          <p:spPr bwMode="auto">
            <a:xfrm>
              <a:off x="7110501" y="9442526"/>
              <a:ext cx="56375" cy="35398"/>
            </a:xfrm>
            <a:custGeom>
              <a:avLst/>
              <a:gdLst>
                <a:gd name="T0" fmla="*/ 21 w 43"/>
                <a:gd name="T1" fmla="*/ 2 h 27"/>
                <a:gd name="T2" fmla="*/ 15 w 43"/>
                <a:gd name="T3" fmla="*/ 2 h 27"/>
                <a:gd name="T4" fmla="*/ 13 w 43"/>
                <a:gd name="T5" fmla="*/ 0 h 27"/>
                <a:gd name="T6" fmla="*/ 6 w 43"/>
                <a:gd name="T7" fmla="*/ 0 h 27"/>
                <a:gd name="T8" fmla="*/ 0 w 43"/>
                <a:gd name="T9" fmla="*/ 6 h 27"/>
                <a:gd name="T10" fmla="*/ 4 w 43"/>
                <a:gd name="T11" fmla="*/ 6 h 27"/>
                <a:gd name="T12" fmla="*/ 4 w 43"/>
                <a:gd name="T13" fmla="*/ 12 h 27"/>
                <a:gd name="T14" fmla="*/ 8 w 43"/>
                <a:gd name="T15" fmla="*/ 12 h 27"/>
                <a:gd name="T16" fmla="*/ 13 w 43"/>
                <a:gd name="T17" fmla="*/ 10 h 27"/>
                <a:gd name="T18" fmla="*/ 28 w 43"/>
                <a:gd name="T19" fmla="*/ 10 h 27"/>
                <a:gd name="T20" fmla="*/ 28 w 43"/>
                <a:gd name="T21" fmla="*/ 15 h 27"/>
                <a:gd name="T22" fmla="*/ 39 w 43"/>
                <a:gd name="T23" fmla="*/ 27 h 27"/>
                <a:gd name="T24" fmla="*/ 30 w 43"/>
                <a:gd name="T25" fmla="*/ 10 h 27"/>
                <a:gd name="T26" fmla="*/ 37 w 43"/>
                <a:gd name="T27" fmla="*/ 10 h 27"/>
                <a:gd name="T28" fmla="*/ 43 w 43"/>
                <a:gd name="T29" fmla="*/ 4 h 27"/>
                <a:gd name="T30" fmla="*/ 21 w 43"/>
                <a:gd name="T31" fmla="*/ 4 h 27"/>
                <a:gd name="T32" fmla="*/ 21 w 43"/>
                <a:gd name="T3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27">
                  <a:moveTo>
                    <a:pt x="21" y="2"/>
                  </a:moveTo>
                  <a:lnTo>
                    <a:pt x="15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3" y="10"/>
                  </a:lnTo>
                  <a:lnTo>
                    <a:pt x="28" y="10"/>
                  </a:lnTo>
                  <a:lnTo>
                    <a:pt x="28" y="15"/>
                  </a:lnTo>
                  <a:lnTo>
                    <a:pt x="39" y="27"/>
                  </a:lnTo>
                  <a:lnTo>
                    <a:pt x="30" y="10"/>
                  </a:lnTo>
                  <a:lnTo>
                    <a:pt x="37" y="10"/>
                  </a:lnTo>
                  <a:lnTo>
                    <a:pt x="43" y="4"/>
                  </a:lnTo>
                  <a:lnTo>
                    <a:pt x="21" y="4"/>
                  </a:lnTo>
                  <a:lnTo>
                    <a:pt x="21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95" name="Freeform 633"/>
            <p:cNvSpPr>
              <a:spLocks/>
            </p:cNvSpPr>
            <p:nvPr/>
          </p:nvSpPr>
          <p:spPr bwMode="auto">
            <a:xfrm>
              <a:off x="6763078" y="8882718"/>
              <a:ext cx="7866" cy="13110"/>
            </a:xfrm>
            <a:custGeom>
              <a:avLst/>
              <a:gdLst>
                <a:gd name="T0" fmla="*/ 0 w 6"/>
                <a:gd name="T1" fmla="*/ 10 h 10"/>
                <a:gd name="T2" fmla="*/ 6 w 6"/>
                <a:gd name="T3" fmla="*/ 10 h 10"/>
                <a:gd name="T4" fmla="*/ 6 w 6"/>
                <a:gd name="T5" fmla="*/ 0 h 10"/>
                <a:gd name="T6" fmla="*/ 0 w 6"/>
                <a:gd name="T7" fmla="*/ 6 h 10"/>
                <a:gd name="T8" fmla="*/ 0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lnTo>
                    <a:pt x="6" y="1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96" name="Freeform 634"/>
            <p:cNvSpPr>
              <a:spLocks noEditPoints="1"/>
            </p:cNvSpPr>
            <p:nvPr/>
          </p:nvSpPr>
          <p:spPr bwMode="auto">
            <a:xfrm>
              <a:off x="4125292" y="7418301"/>
              <a:ext cx="4386696" cy="2876393"/>
            </a:xfrm>
            <a:custGeom>
              <a:avLst/>
              <a:gdLst>
                <a:gd name="T0" fmla="*/ 2872 w 3346"/>
                <a:gd name="T1" fmla="*/ 160 h 2194"/>
                <a:gd name="T2" fmla="*/ 2495 w 3346"/>
                <a:gd name="T3" fmla="*/ 128 h 2194"/>
                <a:gd name="T4" fmla="*/ 2244 w 3346"/>
                <a:gd name="T5" fmla="*/ 91 h 2194"/>
                <a:gd name="T6" fmla="*/ 2007 w 3346"/>
                <a:gd name="T7" fmla="*/ 22 h 2194"/>
                <a:gd name="T8" fmla="*/ 1680 w 3346"/>
                <a:gd name="T9" fmla="*/ 56 h 2194"/>
                <a:gd name="T10" fmla="*/ 1460 w 3346"/>
                <a:gd name="T11" fmla="*/ 121 h 2194"/>
                <a:gd name="T12" fmla="*/ 1447 w 3346"/>
                <a:gd name="T13" fmla="*/ 115 h 2194"/>
                <a:gd name="T14" fmla="*/ 1249 w 3346"/>
                <a:gd name="T15" fmla="*/ 175 h 2194"/>
                <a:gd name="T16" fmla="*/ 988 w 3346"/>
                <a:gd name="T17" fmla="*/ 177 h 2194"/>
                <a:gd name="T18" fmla="*/ 828 w 3346"/>
                <a:gd name="T19" fmla="*/ 225 h 2194"/>
                <a:gd name="T20" fmla="*/ 619 w 3346"/>
                <a:gd name="T21" fmla="*/ 156 h 2194"/>
                <a:gd name="T22" fmla="*/ 432 w 3346"/>
                <a:gd name="T23" fmla="*/ 270 h 2194"/>
                <a:gd name="T24" fmla="*/ 434 w 3346"/>
                <a:gd name="T25" fmla="*/ 365 h 2194"/>
                <a:gd name="T26" fmla="*/ 412 w 3346"/>
                <a:gd name="T27" fmla="*/ 410 h 2194"/>
                <a:gd name="T28" fmla="*/ 255 w 3346"/>
                <a:gd name="T29" fmla="*/ 571 h 2194"/>
                <a:gd name="T30" fmla="*/ 140 w 3346"/>
                <a:gd name="T31" fmla="*/ 791 h 2194"/>
                <a:gd name="T32" fmla="*/ 5 w 3346"/>
                <a:gd name="T33" fmla="*/ 1099 h 2194"/>
                <a:gd name="T34" fmla="*/ 104 w 3346"/>
                <a:gd name="T35" fmla="*/ 1388 h 2194"/>
                <a:gd name="T36" fmla="*/ 431 w 3346"/>
                <a:gd name="T37" fmla="*/ 1548 h 2194"/>
                <a:gd name="T38" fmla="*/ 514 w 3346"/>
                <a:gd name="T39" fmla="*/ 1989 h 2194"/>
                <a:gd name="T40" fmla="*/ 776 w 3346"/>
                <a:gd name="T41" fmla="*/ 2106 h 2194"/>
                <a:gd name="T42" fmla="*/ 914 w 3346"/>
                <a:gd name="T43" fmla="*/ 1843 h 2194"/>
                <a:gd name="T44" fmla="*/ 1018 w 3346"/>
                <a:gd name="T45" fmla="*/ 1470 h 2194"/>
                <a:gd name="T46" fmla="*/ 919 w 3346"/>
                <a:gd name="T47" fmla="*/ 1214 h 2194"/>
                <a:gd name="T48" fmla="*/ 908 w 3346"/>
                <a:gd name="T49" fmla="*/ 1093 h 2194"/>
                <a:gd name="T50" fmla="*/ 1238 w 3346"/>
                <a:gd name="T51" fmla="*/ 1067 h 2194"/>
                <a:gd name="T52" fmla="*/ 1453 w 3346"/>
                <a:gd name="T53" fmla="*/ 1110 h 2194"/>
                <a:gd name="T54" fmla="*/ 1658 w 3346"/>
                <a:gd name="T55" fmla="*/ 1136 h 2194"/>
                <a:gd name="T56" fmla="*/ 1871 w 3346"/>
                <a:gd name="T57" fmla="*/ 1283 h 2194"/>
                <a:gd name="T58" fmla="*/ 1945 w 3346"/>
                <a:gd name="T59" fmla="*/ 1487 h 2194"/>
                <a:gd name="T60" fmla="*/ 1936 w 3346"/>
                <a:gd name="T61" fmla="*/ 1291 h 2194"/>
                <a:gd name="T62" fmla="*/ 2005 w 3346"/>
                <a:gd name="T63" fmla="*/ 1110 h 2194"/>
                <a:gd name="T64" fmla="*/ 2212 w 3346"/>
                <a:gd name="T65" fmla="*/ 1011 h 2194"/>
                <a:gd name="T66" fmla="*/ 2257 w 3346"/>
                <a:gd name="T67" fmla="*/ 796 h 2194"/>
                <a:gd name="T68" fmla="*/ 2298 w 3346"/>
                <a:gd name="T69" fmla="*/ 746 h 2194"/>
                <a:gd name="T70" fmla="*/ 2339 w 3346"/>
                <a:gd name="T71" fmla="*/ 750 h 2194"/>
                <a:gd name="T72" fmla="*/ 2555 w 3346"/>
                <a:gd name="T73" fmla="*/ 505 h 2194"/>
                <a:gd name="T74" fmla="*/ 2714 w 3346"/>
                <a:gd name="T75" fmla="*/ 371 h 2194"/>
                <a:gd name="T76" fmla="*/ 2816 w 3346"/>
                <a:gd name="T77" fmla="*/ 386 h 2194"/>
                <a:gd name="T78" fmla="*/ 2908 w 3346"/>
                <a:gd name="T79" fmla="*/ 369 h 2194"/>
                <a:gd name="T80" fmla="*/ 3182 w 3346"/>
                <a:gd name="T81" fmla="*/ 235 h 2194"/>
                <a:gd name="T82" fmla="*/ 893 w 3346"/>
                <a:gd name="T83" fmla="*/ 1227 h 2194"/>
                <a:gd name="T84" fmla="*/ 735 w 3346"/>
                <a:gd name="T85" fmla="*/ 671 h 2194"/>
                <a:gd name="T86" fmla="*/ 869 w 3346"/>
                <a:gd name="T87" fmla="*/ 628 h 2194"/>
                <a:gd name="T88" fmla="*/ 1255 w 3346"/>
                <a:gd name="T89" fmla="*/ 619 h 2194"/>
                <a:gd name="T90" fmla="*/ 1395 w 3346"/>
                <a:gd name="T91" fmla="*/ 731 h 2194"/>
                <a:gd name="T92" fmla="*/ 1471 w 3346"/>
                <a:gd name="T93" fmla="*/ 871 h 2194"/>
                <a:gd name="T94" fmla="*/ 1149 w 3346"/>
                <a:gd name="T95" fmla="*/ 757 h 2194"/>
                <a:gd name="T96" fmla="*/ 957 w 3346"/>
                <a:gd name="T97" fmla="*/ 906 h 2194"/>
                <a:gd name="T98" fmla="*/ 362 w 3346"/>
                <a:gd name="T99" fmla="*/ 669 h 2194"/>
                <a:gd name="T100" fmla="*/ 526 w 3346"/>
                <a:gd name="T101" fmla="*/ 783 h 2194"/>
                <a:gd name="T102" fmla="*/ 520 w 3346"/>
                <a:gd name="T103" fmla="*/ 653 h 2194"/>
                <a:gd name="T104" fmla="*/ 664 w 3346"/>
                <a:gd name="T105" fmla="*/ 791 h 2194"/>
                <a:gd name="T106" fmla="*/ 669 w 3346"/>
                <a:gd name="T107" fmla="*/ 737 h 2194"/>
                <a:gd name="T108" fmla="*/ 779 w 3346"/>
                <a:gd name="T109" fmla="*/ 800 h 2194"/>
                <a:gd name="T110" fmla="*/ 671 w 3346"/>
                <a:gd name="T111" fmla="*/ 888 h 2194"/>
                <a:gd name="T112" fmla="*/ 451 w 3346"/>
                <a:gd name="T113" fmla="*/ 845 h 2194"/>
                <a:gd name="T114" fmla="*/ 238 w 3346"/>
                <a:gd name="T115" fmla="*/ 826 h 2194"/>
                <a:gd name="T116" fmla="*/ 1100 w 3346"/>
                <a:gd name="T117" fmla="*/ 953 h 2194"/>
                <a:gd name="T118" fmla="*/ 492 w 3346"/>
                <a:gd name="T119" fmla="*/ 440 h 2194"/>
                <a:gd name="T120" fmla="*/ 630 w 3346"/>
                <a:gd name="T121" fmla="*/ 246 h 2194"/>
                <a:gd name="T122" fmla="*/ 694 w 3346"/>
                <a:gd name="T123" fmla="*/ 339 h 2194"/>
                <a:gd name="T124" fmla="*/ 619 w 3346"/>
                <a:gd name="T125" fmla="*/ 421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46" h="2194">
                  <a:moveTo>
                    <a:pt x="3339" y="224"/>
                  </a:moveTo>
                  <a:lnTo>
                    <a:pt x="3335" y="225"/>
                  </a:lnTo>
                  <a:lnTo>
                    <a:pt x="3331" y="225"/>
                  </a:lnTo>
                  <a:lnTo>
                    <a:pt x="3327" y="224"/>
                  </a:lnTo>
                  <a:lnTo>
                    <a:pt x="3322" y="216"/>
                  </a:lnTo>
                  <a:lnTo>
                    <a:pt x="3312" y="209"/>
                  </a:lnTo>
                  <a:lnTo>
                    <a:pt x="3309" y="209"/>
                  </a:lnTo>
                  <a:lnTo>
                    <a:pt x="3307" y="210"/>
                  </a:lnTo>
                  <a:lnTo>
                    <a:pt x="3290" y="210"/>
                  </a:lnTo>
                  <a:lnTo>
                    <a:pt x="3284" y="209"/>
                  </a:lnTo>
                  <a:lnTo>
                    <a:pt x="3281" y="207"/>
                  </a:lnTo>
                  <a:lnTo>
                    <a:pt x="3279" y="207"/>
                  </a:lnTo>
                  <a:lnTo>
                    <a:pt x="3268" y="218"/>
                  </a:lnTo>
                  <a:lnTo>
                    <a:pt x="3264" y="218"/>
                  </a:lnTo>
                  <a:lnTo>
                    <a:pt x="3260" y="212"/>
                  </a:lnTo>
                  <a:lnTo>
                    <a:pt x="3256" y="207"/>
                  </a:lnTo>
                  <a:lnTo>
                    <a:pt x="3256" y="203"/>
                  </a:lnTo>
                  <a:lnTo>
                    <a:pt x="3255" y="197"/>
                  </a:lnTo>
                  <a:lnTo>
                    <a:pt x="3251" y="194"/>
                  </a:lnTo>
                  <a:lnTo>
                    <a:pt x="3249" y="194"/>
                  </a:lnTo>
                  <a:lnTo>
                    <a:pt x="3243" y="192"/>
                  </a:lnTo>
                  <a:lnTo>
                    <a:pt x="3240" y="192"/>
                  </a:lnTo>
                  <a:lnTo>
                    <a:pt x="3230" y="190"/>
                  </a:lnTo>
                  <a:lnTo>
                    <a:pt x="3225" y="188"/>
                  </a:lnTo>
                  <a:lnTo>
                    <a:pt x="3221" y="186"/>
                  </a:lnTo>
                  <a:lnTo>
                    <a:pt x="3214" y="184"/>
                  </a:lnTo>
                  <a:lnTo>
                    <a:pt x="3208" y="184"/>
                  </a:lnTo>
                  <a:lnTo>
                    <a:pt x="3206" y="183"/>
                  </a:lnTo>
                  <a:lnTo>
                    <a:pt x="3202" y="179"/>
                  </a:lnTo>
                  <a:lnTo>
                    <a:pt x="3197" y="175"/>
                  </a:lnTo>
                  <a:lnTo>
                    <a:pt x="3173" y="169"/>
                  </a:lnTo>
                  <a:lnTo>
                    <a:pt x="3171" y="169"/>
                  </a:lnTo>
                  <a:lnTo>
                    <a:pt x="3167" y="166"/>
                  </a:lnTo>
                  <a:lnTo>
                    <a:pt x="3167" y="168"/>
                  </a:lnTo>
                  <a:lnTo>
                    <a:pt x="3159" y="166"/>
                  </a:lnTo>
                  <a:lnTo>
                    <a:pt x="3154" y="164"/>
                  </a:lnTo>
                  <a:lnTo>
                    <a:pt x="3148" y="162"/>
                  </a:lnTo>
                  <a:lnTo>
                    <a:pt x="3145" y="160"/>
                  </a:lnTo>
                  <a:lnTo>
                    <a:pt x="3131" y="160"/>
                  </a:lnTo>
                  <a:lnTo>
                    <a:pt x="3128" y="158"/>
                  </a:lnTo>
                  <a:lnTo>
                    <a:pt x="3126" y="158"/>
                  </a:lnTo>
                  <a:lnTo>
                    <a:pt x="3126" y="156"/>
                  </a:lnTo>
                  <a:lnTo>
                    <a:pt x="3118" y="155"/>
                  </a:lnTo>
                  <a:lnTo>
                    <a:pt x="3074" y="155"/>
                  </a:lnTo>
                  <a:lnTo>
                    <a:pt x="3066" y="153"/>
                  </a:lnTo>
                  <a:lnTo>
                    <a:pt x="3038" y="153"/>
                  </a:lnTo>
                  <a:lnTo>
                    <a:pt x="3034" y="151"/>
                  </a:lnTo>
                  <a:lnTo>
                    <a:pt x="3033" y="151"/>
                  </a:lnTo>
                  <a:lnTo>
                    <a:pt x="3029" y="147"/>
                  </a:lnTo>
                  <a:lnTo>
                    <a:pt x="3027" y="147"/>
                  </a:lnTo>
                  <a:lnTo>
                    <a:pt x="3023" y="151"/>
                  </a:lnTo>
                  <a:lnTo>
                    <a:pt x="3023" y="160"/>
                  </a:lnTo>
                  <a:lnTo>
                    <a:pt x="3025" y="164"/>
                  </a:lnTo>
                  <a:lnTo>
                    <a:pt x="3025" y="169"/>
                  </a:lnTo>
                  <a:lnTo>
                    <a:pt x="3027" y="173"/>
                  </a:lnTo>
                  <a:lnTo>
                    <a:pt x="3027" y="177"/>
                  </a:lnTo>
                  <a:lnTo>
                    <a:pt x="3025" y="175"/>
                  </a:lnTo>
                  <a:lnTo>
                    <a:pt x="3008" y="175"/>
                  </a:lnTo>
                  <a:lnTo>
                    <a:pt x="3003" y="171"/>
                  </a:lnTo>
                  <a:lnTo>
                    <a:pt x="3001" y="171"/>
                  </a:lnTo>
                  <a:lnTo>
                    <a:pt x="3001" y="169"/>
                  </a:lnTo>
                  <a:lnTo>
                    <a:pt x="2995" y="166"/>
                  </a:lnTo>
                  <a:lnTo>
                    <a:pt x="2990" y="164"/>
                  </a:lnTo>
                  <a:lnTo>
                    <a:pt x="2986" y="158"/>
                  </a:lnTo>
                  <a:lnTo>
                    <a:pt x="2984" y="158"/>
                  </a:lnTo>
                  <a:lnTo>
                    <a:pt x="2984" y="155"/>
                  </a:lnTo>
                  <a:lnTo>
                    <a:pt x="2980" y="155"/>
                  </a:lnTo>
                  <a:lnTo>
                    <a:pt x="2977" y="158"/>
                  </a:lnTo>
                  <a:lnTo>
                    <a:pt x="2975" y="158"/>
                  </a:lnTo>
                  <a:lnTo>
                    <a:pt x="2973" y="160"/>
                  </a:lnTo>
                  <a:lnTo>
                    <a:pt x="2947" y="160"/>
                  </a:lnTo>
                  <a:lnTo>
                    <a:pt x="2945" y="162"/>
                  </a:lnTo>
                  <a:lnTo>
                    <a:pt x="2932" y="162"/>
                  </a:lnTo>
                  <a:lnTo>
                    <a:pt x="2930" y="160"/>
                  </a:lnTo>
                  <a:lnTo>
                    <a:pt x="2930" y="160"/>
                  </a:lnTo>
                  <a:lnTo>
                    <a:pt x="2930" y="158"/>
                  </a:lnTo>
                  <a:lnTo>
                    <a:pt x="2893" y="158"/>
                  </a:lnTo>
                  <a:lnTo>
                    <a:pt x="2887" y="160"/>
                  </a:lnTo>
                  <a:lnTo>
                    <a:pt x="2878" y="169"/>
                  </a:lnTo>
                  <a:lnTo>
                    <a:pt x="2878" y="173"/>
                  </a:lnTo>
                  <a:lnTo>
                    <a:pt x="2876" y="173"/>
                  </a:lnTo>
                  <a:lnTo>
                    <a:pt x="2876" y="175"/>
                  </a:lnTo>
                  <a:lnTo>
                    <a:pt x="2876" y="169"/>
                  </a:lnTo>
                  <a:lnTo>
                    <a:pt x="2878" y="166"/>
                  </a:lnTo>
                  <a:lnTo>
                    <a:pt x="2878" y="160"/>
                  </a:lnTo>
                  <a:lnTo>
                    <a:pt x="2872" y="160"/>
                  </a:lnTo>
                  <a:lnTo>
                    <a:pt x="2868" y="158"/>
                  </a:lnTo>
                  <a:lnTo>
                    <a:pt x="2865" y="158"/>
                  </a:lnTo>
                  <a:lnTo>
                    <a:pt x="2859" y="156"/>
                  </a:lnTo>
                  <a:lnTo>
                    <a:pt x="2857" y="156"/>
                  </a:lnTo>
                  <a:lnTo>
                    <a:pt x="2857" y="156"/>
                  </a:lnTo>
                  <a:lnTo>
                    <a:pt x="2857" y="155"/>
                  </a:lnTo>
                  <a:lnTo>
                    <a:pt x="2859" y="155"/>
                  </a:lnTo>
                  <a:lnTo>
                    <a:pt x="2859" y="149"/>
                  </a:lnTo>
                  <a:lnTo>
                    <a:pt x="2852" y="140"/>
                  </a:lnTo>
                  <a:lnTo>
                    <a:pt x="2844" y="136"/>
                  </a:lnTo>
                  <a:lnTo>
                    <a:pt x="2842" y="134"/>
                  </a:lnTo>
                  <a:lnTo>
                    <a:pt x="2837" y="132"/>
                  </a:lnTo>
                  <a:lnTo>
                    <a:pt x="2827" y="132"/>
                  </a:lnTo>
                  <a:lnTo>
                    <a:pt x="2818" y="130"/>
                  </a:lnTo>
                  <a:lnTo>
                    <a:pt x="2796" y="130"/>
                  </a:lnTo>
                  <a:lnTo>
                    <a:pt x="2786" y="132"/>
                  </a:lnTo>
                  <a:lnTo>
                    <a:pt x="2773" y="132"/>
                  </a:lnTo>
                  <a:lnTo>
                    <a:pt x="2771" y="134"/>
                  </a:lnTo>
                  <a:lnTo>
                    <a:pt x="2768" y="134"/>
                  </a:lnTo>
                  <a:lnTo>
                    <a:pt x="2766" y="136"/>
                  </a:lnTo>
                  <a:lnTo>
                    <a:pt x="2762" y="136"/>
                  </a:lnTo>
                  <a:lnTo>
                    <a:pt x="2757" y="138"/>
                  </a:lnTo>
                  <a:lnTo>
                    <a:pt x="2747" y="136"/>
                  </a:lnTo>
                  <a:lnTo>
                    <a:pt x="2738" y="136"/>
                  </a:lnTo>
                  <a:lnTo>
                    <a:pt x="2734" y="134"/>
                  </a:lnTo>
                  <a:lnTo>
                    <a:pt x="2730" y="130"/>
                  </a:lnTo>
                  <a:lnTo>
                    <a:pt x="2725" y="128"/>
                  </a:lnTo>
                  <a:lnTo>
                    <a:pt x="2725" y="128"/>
                  </a:lnTo>
                  <a:lnTo>
                    <a:pt x="2725" y="127"/>
                  </a:lnTo>
                  <a:lnTo>
                    <a:pt x="2723" y="127"/>
                  </a:lnTo>
                  <a:lnTo>
                    <a:pt x="2723" y="125"/>
                  </a:lnTo>
                  <a:lnTo>
                    <a:pt x="2717" y="125"/>
                  </a:lnTo>
                  <a:lnTo>
                    <a:pt x="2714" y="127"/>
                  </a:lnTo>
                  <a:lnTo>
                    <a:pt x="2706" y="127"/>
                  </a:lnTo>
                  <a:lnTo>
                    <a:pt x="2712" y="121"/>
                  </a:lnTo>
                  <a:lnTo>
                    <a:pt x="2688" y="121"/>
                  </a:lnTo>
                  <a:lnTo>
                    <a:pt x="2688" y="121"/>
                  </a:lnTo>
                  <a:lnTo>
                    <a:pt x="2688" y="119"/>
                  </a:lnTo>
                  <a:lnTo>
                    <a:pt x="2689" y="119"/>
                  </a:lnTo>
                  <a:lnTo>
                    <a:pt x="2693" y="115"/>
                  </a:lnTo>
                  <a:lnTo>
                    <a:pt x="2702" y="115"/>
                  </a:lnTo>
                  <a:lnTo>
                    <a:pt x="2691" y="110"/>
                  </a:lnTo>
                  <a:lnTo>
                    <a:pt x="2689" y="110"/>
                  </a:lnTo>
                  <a:lnTo>
                    <a:pt x="2684" y="108"/>
                  </a:lnTo>
                  <a:lnTo>
                    <a:pt x="2682" y="108"/>
                  </a:lnTo>
                  <a:lnTo>
                    <a:pt x="2680" y="106"/>
                  </a:lnTo>
                  <a:lnTo>
                    <a:pt x="2647" y="106"/>
                  </a:lnTo>
                  <a:lnTo>
                    <a:pt x="2645" y="110"/>
                  </a:lnTo>
                  <a:lnTo>
                    <a:pt x="2641" y="112"/>
                  </a:lnTo>
                  <a:lnTo>
                    <a:pt x="2639" y="115"/>
                  </a:lnTo>
                  <a:lnTo>
                    <a:pt x="2639" y="117"/>
                  </a:lnTo>
                  <a:lnTo>
                    <a:pt x="2632" y="117"/>
                  </a:lnTo>
                  <a:lnTo>
                    <a:pt x="2637" y="113"/>
                  </a:lnTo>
                  <a:lnTo>
                    <a:pt x="2639" y="112"/>
                  </a:lnTo>
                  <a:lnTo>
                    <a:pt x="2641" y="112"/>
                  </a:lnTo>
                  <a:lnTo>
                    <a:pt x="2645" y="108"/>
                  </a:lnTo>
                  <a:lnTo>
                    <a:pt x="2645" y="102"/>
                  </a:lnTo>
                  <a:lnTo>
                    <a:pt x="2620" y="102"/>
                  </a:lnTo>
                  <a:lnTo>
                    <a:pt x="2619" y="100"/>
                  </a:lnTo>
                  <a:lnTo>
                    <a:pt x="2615" y="99"/>
                  </a:lnTo>
                  <a:lnTo>
                    <a:pt x="2589" y="99"/>
                  </a:lnTo>
                  <a:lnTo>
                    <a:pt x="2581" y="100"/>
                  </a:lnTo>
                  <a:lnTo>
                    <a:pt x="2574" y="100"/>
                  </a:lnTo>
                  <a:lnTo>
                    <a:pt x="2568" y="99"/>
                  </a:lnTo>
                  <a:lnTo>
                    <a:pt x="2564" y="99"/>
                  </a:lnTo>
                  <a:lnTo>
                    <a:pt x="2559" y="97"/>
                  </a:lnTo>
                  <a:lnTo>
                    <a:pt x="2551" y="95"/>
                  </a:lnTo>
                  <a:lnTo>
                    <a:pt x="2540" y="95"/>
                  </a:lnTo>
                  <a:lnTo>
                    <a:pt x="2540" y="104"/>
                  </a:lnTo>
                  <a:lnTo>
                    <a:pt x="2538" y="106"/>
                  </a:lnTo>
                  <a:lnTo>
                    <a:pt x="2535" y="106"/>
                  </a:lnTo>
                  <a:lnTo>
                    <a:pt x="2533" y="108"/>
                  </a:lnTo>
                  <a:lnTo>
                    <a:pt x="2529" y="108"/>
                  </a:lnTo>
                  <a:lnTo>
                    <a:pt x="2529" y="112"/>
                  </a:lnTo>
                  <a:lnTo>
                    <a:pt x="2527" y="113"/>
                  </a:lnTo>
                  <a:lnTo>
                    <a:pt x="2529" y="117"/>
                  </a:lnTo>
                  <a:lnTo>
                    <a:pt x="2531" y="121"/>
                  </a:lnTo>
                  <a:lnTo>
                    <a:pt x="2535" y="123"/>
                  </a:lnTo>
                  <a:lnTo>
                    <a:pt x="2535" y="123"/>
                  </a:lnTo>
                  <a:lnTo>
                    <a:pt x="2533" y="123"/>
                  </a:lnTo>
                  <a:lnTo>
                    <a:pt x="2531" y="121"/>
                  </a:lnTo>
                  <a:lnTo>
                    <a:pt x="2507" y="121"/>
                  </a:lnTo>
                  <a:lnTo>
                    <a:pt x="2505" y="125"/>
                  </a:lnTo>
                  <a:lnTo>
                    <a:pt x="2503" y="127"/>
                  </a:lnTo>
                  <a:lnTo>
                    <a:pt x="2501" y="128"/>
                  </a:lnTo>
                  <a:lnTo>
                    <a:pt x="2495" y="128"/>
                  </a:lnTo>
                  <a:lnTo>
                    <a:pt x="2492" y="125"/>
                  </a:lnTo>
                  <a:lnTo>
                    <a:pt x="2490" y="125"/>
                  </a:lnTo>
                  <a:lnTo>
                    <a:pt x="2482" y="121"/>
                  </a:lnTo>
                  <a:lnTo>
                    <a:pt x="2477" y="121"/>
                  </a:lnTo>
                  <a:lnTo>
                    <a:pt x="2475" y="119"/>
                  </a:lnTo>
                  <a:lnTo>
                    <a:pt x="2471" y="117"/>
                  </a:lnTo>
                  <a:lnTo>
                    <a:pt x="2466" y="119"/>
                  </a:lnTo>
                  <a:lnTo>
                    <a:pt x="2464" y="121"/>
                  </a:lnTo>
                  <a:lnTo>
                    <a:pt x="2462" y="121"/>
                  </a:lnTo>
                  <a:lnTo>
                    <a:pt x="2453" y="125"/>
                  </a:lnTo>
                  <a:lnTo>
                    <a:pt x="2453" y="127"/>
                  </a:lnTo>
                  <a:lnTo>
                    <a:pt x="2451" y="127"/>
                  </a:lnTo>
                  <a:lnTo>
                    <a:pt x="2447" y="125"/>
                  </a:lnTo>
                  <a:lnTo>
                    <a:pt x="2445" y="125"/>
                  </a:lnTo>
                  <a:lnTo>
                    <a:pt x="2439" y="121"/>
                  </a:lnTo>
                  <a:lnTo>
                    <a:pt x="2438" y="121"/>
                  </a:lnTo>
                  <a:lnTo>
                    <a:pt x="2438" y="119"/>
                  </a:lnTo>
                  <a:lnTo>
                    <a:pt x="2430" y="117"/>
                  </a:lnTo>
                  <a:lnTo>
                    <a:pt x="2426" y="117"/>
                  </a:lnTo>
                  <a:lnTo>
                    <a:pt x="2423" y="113"/>
                  </a:lnTo>
                  <a:lnTo>
                    <a:pt x="2417" y="115"/>
                  </a:lnTo>
                  <a:lnTo>
                    <a:pt x="2411" y="119"/>
                  </a:lnTo>
                  <a:lnTo>
                    <a:pt x="2410" y="121"/>
                  </a:lnTo>
                  <a:lnTo>
                    <a:pt x="2404" y="125"/>
                  </a:lnTo>
                  <a:lnTo>
                    <a:pt x="2402" y="128"/>
                  </a:lnTo>
                  <a:lnTo>
                    <a:pt x="2400" y="128"/>
                  </a:lnTo>
                  <a:lnTo>
                    <a:pt x="2398" y="132"/>
                  </a:lnTo>
                  <a:lnTo>
                    <a:pt x="2397" y="132"/>
                  </a:lnTo>
                  <a:lnTo>
                    <a:pt x="2397" y="136"/>
                  </a:lnTo>
                  <a:lnTo>
                    <a:pt x="2395" y="136"/>
                  </a:lnTo>
                  <a:lnTo>
                    <a:pt x="2391" y="138"/>
                  </a:lnTo>
                  <a:lnTo>
                    <a:pt x="2389" y="138"/>
                  </a:lnTo>
                  <a:lnTo>
                    <a:pt x="2382" y="134"/>
                  </a:lnTo>
                  <a:lnTo>
                    <a:pt x="2372" y="132"/>
                  </a:lnTo>
                  <a:lnTo>
                    <a:pt x="2370" y="132"/>
                  </a:lnTo>
                  <a:lnTo>
                    <a:pt x="2370" y="130"/>
                  </a:lnTo>
                  <a:lnTo>
                    <a:pt x="2367" y="128"/>
                  </a:lnTo>
                  <a:lnTo>
                    <a:pt x="2369" y="125"/>
                  </a:lnTo>
                  <a:lnTo>
                    <a:pt x="2369" y="119"/>
                  </a:lnTo>
                  <a:lnTo>
                    <a:pt x="2363" y="113"/>
                  </a:lnTo>
                  <a:lnTo>
                    <a:pt x="2361" y="115"/>
                  </a:lnTo>
                  <a:lnTo>
                    <a:pt x="2346" y="115"/>
                  </a:lnTo>
                  <a:lnTo>
                    <a:pt x="2339" y="108"/>
                  </a:lnTo>
                  <a:lnTo>
                    <a:pt x="2337" y="108"/>
                  </a:lnTo>
                  <a:lnTo>
                    <a:pt x="2335" y="104"/>
                  </a:lnTo>
                  <a:lnTo>
                    <a:pt x="2329" y="102"/>
                  </a:lnTo>
                  <a:lnTo>
                    <a:pt x="2333" y="100"/>
                  </a:lnTo>
                  <a:lnTo>
                    <a:pt x="2337" y="100"/>
                  </a:lnTo>
                  <a:lnTo>
                    <a:pt x="2339" y="102"/>
                  </a:lnTo>
                  <a:lnTo>
                    <a:pt x="2341" y="100"/>
                  </a:lnTo>
                  <a:lnTo>
                    <a:pt x="2344" y="100"/>
                  </a:lnTo>
                  <a:lnTo>
                    <a:pt x="2344" y="99"/>
                  </a:lnTo>
                  <a:lnTo>
                    <a:pt x="2348" y="99"/>
                  </a:lnTo>
                  <a:lnTo>
                    <a:pt x="2357" y="97"/>
                  </a:lnTo>
                  <a:lnTo>
                    <a:pt x="2359" y="93"/>
                  </a:lnTo>
                  <a:lnTo>
                    <a:pt x="2357" y="89"/>
                  </a:lnTo>
                  <a:lnTo>
                    <a:pt x="2350" y="87"/>
                  </a:lnTo>
                  <a:lnTo>
                    <a:pt x="2346" y="85"/>
                  </a:lnTo>
                  <a:lnTo>
                    <a:pt x="2344" y="85"/>
                  </a:lnTo>
                  <a:lnTo>
                    <a:pt x="2341" y="84"/>
                  </a:lnTo>
                  <a:lnTo>
                    <a:pt x="2337" y="84"/>
                  </a:lnTo>
                  <a:lnTo>
                    <a:pt x="2331" y="82"/>
                  </a:lnTo>
                  <a:lnTo>
                    <a:pt x="2328" y="82"/>
                  </a:lnTo>
                  <a:lnTo>
                    <a:pt x="2328" y="87"/>
                  </a:lnTo>
                  <a:lnTo>
                    <a:pt x="2324" y="89"/>
                  </a:lnTo>
                  <a:lnTo>
                    <a:pt x="2320" y="95"/>
                  </a:lnTo>
                  <a:lnTo>
                    <a:pt x="2316" y="108"/>
                  </a:lnTo>
                  <a:lnTo>
                    <a:pt x="2316" y="106"/>
                  </a:lnTo>
                  <a:lnTo>
                    <a:pt x="2314" y="106"/>
                  </a:lnTo>
                  <a:lnTo>
                    <a:pt x="2314" y="102"/>
                  </a:lnTo>
                  <a:lnTo>
                    <a:pt x="2316" y="100"/>
                  </a:lnTo>
                  <a:lnTo>
                    <a:pt x="2316" y="99"/>
                  </a:lnTo>
                  <a:lnTo>
                    <a:pt x="2318" y="97"/>
                  </a:lnTo>
                  <a:lnTo>
                    <a:pt x="2318" y="85"/>
                  </a:lnTo>
                  <a:lnTo>
                    <a:pt x="2314" y="85"/>
                  </a:lnTo>
                  <a:lnTo>
                    <a:pt x="2309" y="82"/>
                  </a:lnTo>
                  <a:lnTo>
                    <a:pt x="2305" y="80"/>
                  </a:lnTo>
                  <a:lnTo>
                    <a:pt x="2298" y="78"/>
                  </a:lnTo>
                  <a:lnTo>
                    <a:pt x="2283" y="78"/>
                  </a:lnTo>
                  <a:lnTo>
                    <a:pt x="2270" y="89"/>
                  </a:lnTo>
                  <a:lnTo>
                    <a:pt x="2266" y="91"/>
                  </a:lnTo>
                  <a:lnTo>
                    <a:pt x="2262" y="93"/>
                  </a:lnTo>
                  <a:lnTo>
                    <a:pt x="2260" y="95"/>
                  </a:lnTo>
                  <a:lnTo>
                    <a:pt x="2260" y="93"/>
                  </a:lnTo>
                  <a:lnTo>
                    <a:pt x="2249" y="93"/>
                  </a:lnTo>
                  <a:lnTo>
                    <a:pt x="2244" y="91"/>
                  </a:lnTo>
                  <a:lnTo>
                    <a:pt x="2242" y="91"/>
                  </a:lnTo>
                  <a:lnTo>
                    <a:pt x="2238" y="93"/>
                  </a:lnTo>
                  <a:lnTo>
                    <a:pt x="2236" y="95"/>
                  </a:lnTo>
                  <a:lnTo>
                    <a:pt x="2214" y="95"/>
                  </a:lnTo>
                  <a:lnTo>
                    <a:pt x="2210" y="93"/>
                  </a:lnTo>
                  <a:lnTo>
                    <a:pt x="2206" y="93"/>
                  </a:lnTo>
                  <a:lnTo>
                    <a:pt x="2204" y="91"/>
                  </a:lnTo>
                  <a:lnTo>
                    <a:pt x="2195" y="91"/>
                  </a:lnTo>
                  <a:lnTo>
                    <a:pt x="2193" y="87"/>
                  </a:lnTo>
                  <a:lnTo>
                    <a:pt x="2191" y="85"/>
                  </a:lnTo>
                  <a:lnTo>
                    <a:pt x="2191" y="82"/>
                  </a:lnTo>
                  <a:lnTo>
                    <a:pt x="2182" y="82"/>
                  </a:lnTo>
                  <a:lnTo>
                    <a:pt x="2173" y="84"/>
                  </a:lnTo>
                  <a:lnTo>
                    <a:pt x="2163" y="84"/>
                  </a:lnTo>
                  <a:lnTo>
                    <a:pt x="2156" y="82"/>
                  </a:lnTo>
                  <a:lnTo>
                    <a:pt x="2141" y="82"/>
                  </a:lnTo>
                  <a:lnTo>
                    <a:pt x="2137" y="80"/>
                  </a:lnTo>
                  <a:lnTo>
                    <a:pt x="2113" y="80"/>
                  </a:lnTo>
                  <a:lnTo>
                    <a:pt x="2111" y="87"/>
                  </a:lnTo>
                  <a:lnTo>
                    <a:pt x="2109" y="91"/>
                  </a:lnTo>
                  <a:lnTo>
                    <a:pt x="2109" y="95"/>
                  </a:lnTo>
                  <a:lnTo>
                    <a:pt x="2109" y="82"/>
                  </a:lnTo>
                  <a:lnTo>
                    <a:pt x="2106" y="78"/>
                  </a:lnTo>
                  <a:lnTo>
                    <a:pt x="2104" y="78"/>
                  </a:lnTo>
                  <a:lnTo>
                    <a:pt x="2100" y="74"/>
                  </a:lnTo>
                  <a:lnTo>
                    <a:pt x="2100" y="72"/>
                  </a:lnTo>
                  <a:lnTo>
                    <a:pt x="2102" y="69"/>
                  </a:lnTo>
                  <a:lnTo>
                    <a:pt x="2102" y="61"/>
                  </a:lnTo>
                  <a:lnTo>
                    <a:pt x="2096" y="67"/>
                  </a:lnTo>
                  <a:lnTo>
                    <a:pt x="2096" y="67"/>
                  </a:lnTo>
                  <a:lnTo>
                    <a:pt x="2076" y="67"/>
                  </a:lnTo>
                  <a:lnTo>
                    <a:pt x="2081" y="72"/>
                  </a:lnTo>
                  <a:lnTo>
                    <a:pt x="2089" y="72"/>
                  </a:lnTo>
                  <a:lnTo>
                    <a:pt x="2094" y="78"/>
                  </a:lnTo>
                  <a:lnTo>
                    <a:pt x="2091" y="78"/>
                  </a:lnTo>
                  <a:lnTo>
                    <a:pt x="2085" y="76"/>
                  </a:lnTo>
                  <a:lnTo>
                    <a:pt x="2063" y="76"/>
                  </a:lnTo>
                  <a:lnTo>
                    <a:pt x="2057" y="78"/>
                  </a:lnTo>
                  <a:lnTo>
                    <a:pt x="2048" y="85"/>
                  </a:lnTo>
                  <a:lnTo>
                    <a:pt x="2044" y="85"/>
                  </a:lnTo>
                  <a:lnTo>
                    <a:pt x="2042" y="87"/>
                  </a:lnTo>
                  <a:lnTo>
                    <a:pt x="2035" y="87"/>
                  </a:lnTo>
                  <a:lnTo>
                    <a:pt x="2031" y="89"/>
                  </a:lnTo>
                  <a:lnTo>
                    <a:pt x="2024" y="87"/>
                  </a:lnTo>
                  <a:lnTo>
                    <a:pt x="2014" y="87"/>
                  </a:lnTo>
                  <a:lnTo>
                    <a:pt x="2003" y="89"/>
                  </a:lnTo>
                  <a:lnTo>
                    <a:pt x="1997" y="89"/>
                  </a:lnTo>
                  <a:lnTo>
                    <a:pt x="2005" y="85"/>
                  </a:lnTo>
                  <a:lnTo>
                    <a:pt x="2007" y="82"/>
                  </a:lnTo>
                  <a:lnTo>
                    <a:pt x="2025" y="82"/>
                  </a:lnTo>
                  <a:lnTo>
                    <a:pt x="2027" y="80"/>
                  </a:lnTo>
                  <a:lnTo>
                    <a:pt x="2029" y="80"/>
                  </a:lnTo>
                  <a:lnTo>
                    <a:pt x="2035" y="78"/>
                  </a:lnTo>
                  <a:lnTo>
                    <a:pt x="2035" y="74"/>
                  </a:lnTo>
                  <a:lnTo>
                    <a:pt x="2035" y="74"/>
                  </a:lnTo>
                  <a:lnTo>
                    <a:pt x="2053" y="74"/>
                  </a:lnTo>
                  <a:lnTo>
                    <a:pt x="2053" y="71"/>
                  </a:lnTo>
                  <a:lnTo>
                    <a:pt x="2055" y="69"/>
                  </a:lnTo>
                  <a:lnTo>
                    <a:pt x="2055" y="69"/>
                  </a:lnTo>
                  <a:lnTo>
                    <a:pt x="2059" y="65"/>
                  </a:lnTo>
                  <a:lnTo>
                    <a:pt x="2059" y="65"/>
                  </a:lnTo>
                  <a:lnTo>
                    <a:pt x="2074" y="65"/>
                  </a:lnTo>
                  <a:lnTo>
                    <a:pt x="2076" y="63"/>
                  </a:lnTo>
                  <a:lnTo>
                    <a:pt x="2081" y="63"/>
                  </a:lnTo>
                  <a:lnTo>
                    <a:pt x="2085" y="61"/>
                  </a:lnTo>
                  <a:lnTo>
                    <a:pt x="2094" y="58"/>
                  </a:lnTo>
                  <a:lnTo>
                    <a:pt x="2096" y="58"/>
                  </a:lnTo>
                  <a:lnTo>
                    <a:pt x="2106" y="54"/>
                  </a:lnTo>
                  <a:lnTo>
                    <a:pt x="2106" y="52"/>
                  </a:lnTo>
                  <a:lnTo>
                    <a:pt x="2107" y="52"/>
                  </a:lnTo>
                  <a:lnTo>
                    <a:pt x="2113" y="48"/>
                  </a:lnTo>
                  <a:lnTo>
                    <a:pt x="2109" y="39"/>
                  </a:lnTo>
                  <a:lnTo>
                    <a:pt x="2085" y="28"/>
                  </a:lnTo>
                  <a:lnTo>
                    <a:pt x="2074" y="28"/>
                  </a:lnTo>
                  <a:lnTo>
                    <a:pt x="2072" y="24"/>
                  </a:lnTo>
                  <a:lnTo>
                    <a:pt x="2070" y="20"/>
                  </a:lnTo>
                  <a:lnTo>
                    <a:pt x="2059" y="20"/>
                  </a:lnTo>
                  <a:lnTo>
                    <a:pt x="2048" y="18"/>
                  </a:lnTo>
                  <a:lnTo>
                    <a:pt x="2033" y="18"/>
                  </a:lnTo>
                  <a:lnTo>
                    <a:pt x="2025" y="20"/>
                  </a:lnTo>
                  <a:lnTo>
                    <a:pt x="2020" y="20"/>
                  </a:lnTo>
                  <a:lnTo>
                    <a:pt x="2020" y="24"/>
                  </a:lnTo>
                  <a:lnTo>
                    <a:pt x="2018" y="26"/>
                  </a:lnTo>
                  <a:lnTo>
                    <a:pt x="2005" y="26"/>
                  </a:lnTo>
                  <a:lnTo>
                    <a:pt x="2005" y="26"/>
                  </a:lnTo>
                  <a:lnTo>
                    <a:pt x="2007" y="22"/>
                  </a:lnTo>
                  <a:lnTo>
                    <a:pt x="2007" y="22"/>
                  </a:lnTo>
                  <a:lnTo>
                    <a:pt x="2014" y="18"/>
                  </a:lnTo>
                  <a:lnTo>
                    <a:pt x="2010" y="16"/>
                  </a:lnTo>
                  <a:lnTo>
                    <a:pt x="2010" y="15"/>
                  </a:lnTo>
                  <a:lnTo>
                    <a:pt x="2014" y="15"/>
                  </a:lnTo>
                  <a:lnTo>
                    <a:pt x="2014" y="11"/>
                  </a:lnTo>
                  <a:lnTo>
                    <a:pt x="2018" y="7"/>
                  </a:lnTo>
                  <a:lnTo>
                    <a:pt x="2012" y="7"/>
                  </a:lnTo>
                  <a:lnTo>
                    <a:pt x="2007" y="9"/>
                  </a:lnTo>
                  <a:lnTo>
                    <a:pt x="2007" y="11"/>
                  </a:lnTo>
                  <a:lnTo>
                    <a:pt x="2001" y="15"/>
                  </a:lnTo>
                  <a:lnTo>
                    <a:pt x="1999" y="15"/>
                  </a:lnTo>
                  <a:lnTo>
                    <a:pt x="1990" y="16"/>
                  </a:lnTo>
                  <a:lnTo>
                    <a:pt x="1984" y="18"/>
                  </a:lnTo>
                  <a:lnTo>
                    <a:pt x="1981" y="16"/>
                  </a:lnTo>
                  <a:lnTo>
                    <a:pt x="1968" y="16"/>
                  </a:lnTo>
                  <a:lnTo>
                    <a:pt x="1968" y="15"/>
                  </a:lnTo>
                  <a:lnTo>
                    <a:pt x="1968" y="15"/>
                  </a:lnTo>
                  <a:lnTo>
                    <a:pt x="1971" y="15"/>
                  </a:lnTo>
                  <a:lnTo>
                    <a:pt x="1981" y="11"/>
                  </a:lnTo>
                  <a:lnTo>
                    <a:pt x="2005" y="11"/>
                  </a:lnTo>
                  <a:lnTo>
                    <a:pt x="1999" y="5"/>
                  </a:lnTo>
                  <a:lnTo>
                    <a:pt x="1988" y="5"/>
                  </a:lnTo>
                  <a:lnTo>
                    <a:pt x="1986" y="3"/>
                  </a:lnTo>
                  <a:lnTo>
                    <a:pt x="1975" y="3"/>
                  </a:lnTo>
                  <a:lnTo>
                    <a:pt x="1969" y="2"/>
                  </a:lnTo>
                  <a:lnTo>
                    <a:pt x="1966" y="2"/>
                  </a:lnTo>
                  <a:lnTo>
                    <a:pt x="1964" y="0"/>
                  </a:lnTo>
                  <a:lnTo>
                    <a:pt x="1956" y="0"/>
                  </a:lnTo>
                  <a:lnTo>
                    <a:pt x="1954" y="2"/>
                  </a:lnTo>
                  <a:lnTo>
                    <a:pt x="1949" y="2"/>
                  </a:lnTo>
                  <a:lnTo>
                    <a:pt x="1943" y="3"/>
                  </a:lnTo>
                  <a:lnTo>
                    <a:pt x="1941" y="3"/>
                  </a:lnTo>
                  <a:lnTo>
                    <a:pt x="1934" y="5"/>
                  </a:lnTo>
                  <a:lnTo>
                    <a:pt x="1932" y="5"/>
                  </a:lnTo>
                  <a:lnTo>
                    <a:pt x="1927" y="7"/>
                  </a:lnTo>
                  <a:lnTo>
                    <a:pt x="1921" y="11"/>
                  </a:lnTo>
                  <a:lnTo>
                    <a:pt x="1917" y="13"/>
                  </a:lnTo>
                  <a:lnTo>
                    <a:pt x="1915" y="13"/>
                  </a:lnTo>
                  <a:lnTo>
                    <a:pt x="1910" y="16"/>
                  </a:lnTo>
                  <a:lnTo>
                    <a:pt x="1908" y="20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6" y="26"/>
                  </a:lnTo>
                  <a:lnTo>
                    <a:pt x="1893" y="26"/>
                  </a:lnTo>
                  <a:lnTo>
                    <a:pt x="1889" y="28"/>
                  </a:lnTo>
                  <a:lnTo>
                    <a:pt x="1885" y="26"/>
                  </a:lnTo>
                  <a:lnTo>
                    <a:pt x="1885" y="24"/>
                  </a:lnTo>
                  <a:lnTo>
                    <a:pt x="1874" y="24"/>
                  </a:lnTo>
                  <a:lnTo>
                    <a:pt x="1891" y="41"/>
                  </a:lnTo>
                  <a:lnTo>
                    <a:pt x="1893" y="48"/>
                  </a:lnTo>
                  <a:lnTo>
                    <a:pt x="1893" y="50"/>
                  </a:lnTo>
                  <a:lnTo>
                    <a:pt x="1891" y="50"/>
                  </a:lnTo>
                  <a:lnTo>
                    <a:pt x="1885" y="48"/>
                  </a:lnTo>
                  <a:lnTo>
                    <a:pt x="1880" y="48"/>
                  </a:lnTo>
                  <a:lnTo>
                    <a:pt x="1880" y="46"/>
                  </a:lnTo>
                  <a:lnTo>
                    <a:pt x="1876" y="41"/>
                  </a:lnTo>
                  <a:lnTo>
                    <a:pt x="1876" y="39"/>
                  </a:lnTo>
                  <a:lnTo>
                    <a:pt x="1880" y="35"/>
                  </a:lnTo>
                  <a:lnTo>
                    <a:pt x="1878" y="31"/>
                  </a:lnTo>
                  <a:lnTo>
                    <a:pt x="1874" y="26"/>
                  </a:lnTo>
                  <a:lnTo>
                    <a:pt x="1871" y="30"/>
                  </a:lnTo>
                  <a:lnTo>
                    <a:pt x="1869" y="31"/>
                  </a:lnTo>
                  <a:lnTo>
                    <a:pt x="1861" y="31"/>
                  </a:lnTo>
                  <a:lnTo>
                    <a:pt x="1858" y="33"/>
                  </a:lnTo>
                  <a:lnTo>
                    <a:pt x="1854" y="37"/>
                  </a:lnTo>
                  <a:lnTo>
                    <a:pt x="1846" y="37"/>
                  </a:lnTo>
                  <a:lnTo>
                    <a:pt x="1841" y="39"/>
                  </a:lnTo>
                  <a:lnTo>
                    <a:pt x="1835" y="39"/>
                  </a:lnTo>
                  <a:lnTo>
                    <a:pt x="1833" y="37"/>
                  </a:lnTo>
                  <a:lnTo>
                    <a:pt x="1833" y="37"/>
                  </a:lnTo>
                  <a:lnTo>
                    <a:pt x="1833" y="35"/>
                  </a:lnTo>
                  <a:lnTo>
                    <a:pt x="1828" y="35"/>
                  </a:lnTo>
                  <a:lnTo>
                    <a:pt x="1818" y="33"/>
                  </a:lnTo>
                  <a:lnTo>
                    <a:pt x="1783" y="33"/>
                  </a:lnTo>
                  <a:lnTo>
                    <a:pt x="1781" y="37"/>
                  </a:lnTo>
                  <a:lnTo>
                    <a:pt x="1779" y="41"/>
                  </a:lnTo>
                  <a:lnTo>
                    <a:pt x="1744" y="41"/>
                  </a:lnTo>
                  <a:lnTo>
                    <a:pt x="1734" y="43"/>
                  </a:lnTo>
                  <a:lnTo>
                    <a:pt x="1721" y="43"/>
                  </a:lnTo>
                  <a:lnTo>
                    <a:pt x="1710" y="48"/>
                  </a:lnTo>
                  <a:lnTo>
                    <a:pt x="1706" y="52"/>
                  </a:lnTo>
                  <a:lnTo>
                    <a:pt x="1706" y="52"/>
                  </a:lnTo>
                  <a:lnTo>
                    <a:pt x="1699" y="48"/>
                  </a:lnTo>
                  <a:lnTo>
                    <a:pt x="1688" y="48"/>
                  </a:lnTo>
                  <a:lnTo>
                    <a:pt x="1680" y="56"/>
                  </a:lnTo>
                  <a:lnTo>
                    <a:pt x="1690" y="56"/>
                  </a:lnTo>
                  <a:lnTo>
                    <a:pt x="1688" y="58"/>
                  </a:lnTo>
                  <a:lnTo>
                    <a:pt x="1686" y="59"/>
                  </a:lnTo>
                  <a:lnTo>
                    <a:pt x="1684" y="61"/>
                  </a:lnTo>
                  <a:lnTo>
                    <a:pt x="1667" y="61"/>
                  </a:lnTo>
                  <a:lnTo>
                    <a:pt x="1665" y="59"/>
                  </a:lnTo>
                  <a:lnTo>
                    <a:pt x="1658" y="59"/>
                  </a:lnTo>
                  <a:lnTo>
                    <a:pt x="1658" y="63"/>
                  </a:lnTo>
                  <a:lnTo>
                    <a:pt x="1662" y="71"/>
                  </a:lnTo>
                  <a:lnTo>
                    <a:pt x="1664" y="72"/>
                  </a:lnTo>
                  <a:lnTo>
                    <a:pt x="1658" y="76"/>
                  </a:lnTo>
                  <a:lnTo>
                    <a:pt x="1656" y="78"/>
                  </a:lnTo>
                  <a:lnTo>
                    <a:pt x="1645" y="78"/>
                  </a:lnTo>
                  <a:lnTo>
                    <a:pt x="1645" y="80"/>
                  </a:lnTo>
                  <a:lnTo>
                    <a:pt x="1632" y="80"/>
                  </a:lnTo>
                  <a:lnTo>
                    <a:pt x="1628" y="78"/>
                  </a:lnTo>
                  <a:lnTo>
                    <a:pt x="1617" y="78"/>
                  </a:lnTo>
                  <a:lnTo>
                    <a:pt x="1615" y="80"/>
                  </a:lnTo>
                  <a:lnTo>
                    <a:pt x="1600" y="80"/>
                  </a:lnTo>
                  <a:lnTo>
                    <a:pt x="1594" y="82"/>
                  </a:lnTo>
                  <a:lnTo>
                    <a:pt x="1587" y="80"/>
                  </a:lnTo>
                  <a:lnTo>
                    <a:pt x="1583" y="80"/>
                  </a:lnTo>
                  <a:lnTo>
                    <a:pt x="1581" y="82"/>
                  </a:lnTo>
                  <a:lnTo>
                    <a:pt x="1576" y="82"/>
                  </a:lnTo>
                  <a:lnTo>
                    <a:pt x="1576" y="91"/>
                  </a:lnTo>
                  <a:lnTo>
                    <a:pt x="1580" y="99"/>
                  </a:lnTo>
                  <a:lnTo>
                    <a:pt x="1580" y="104"/>
                  </a:lnTo>
                  <a:lnTo>
                    <a:pt x="1583" y="104"/>
                  </a:lnTo>
                  <a:lnTo>
                    <a:pt x="1591" y="108"/>
                  </a:lnTo>
                  <a:lnTo>
                    <a:pt x="1600" y="108"/>
                  </a:lnTo>
                  <a:lnTo>
                    <a:pt x="1606" y="113"/>
                  </a:lnTo>
                  <a:lnTo>
                    <a:pt x="1617" y="113"/>
                  </a:lnTo>
                  <a:lnTo>
                    <a:pt x="1619" y="117"/>
                  </a:lnTo>
                  <a:lnTo>
                    <a:pt x="1624" y="121"/>
                  </a:lnTo>
                  <a:lnTo>
                    <a:pt x="1624" y="121"/>
                  </a:lnTo>
                  <a:lnTo>
                    <a:pt x="1611" y="121"/>
                  </a:lnTo>
                  <a:lnTo>
                    <a:pt x="1598" y="119"/>
                  </a:lnTo>
                  <a:lnTo>
                    <a:pt x="1593" y="117"/>
                  </a:lnTo>
                  <a:lnTo>
                    <a:pt x="1591" y="115"/>
                  </a:lnTo>
                  <a:lnTo>
                    <a:pt x="1574" y="108"/>
                  </a:lnTo>
                  <a:lnTo>
                    <a:pt x="1568" y="106"/>
                  </a:lnTo>
                  <a:lnTo>
                    <a:pt x="1567" y="106"/>
                  </a:lnTo>
                  <a:lnTo>
                    <a:pt x="1563" y="104"/>
                  </a:lnTo>
                  <a:lnTo>
                    <a:pt x="1553" y="104"/>
                  </a:lnTo>
                  <a:lnTo>
                    <a:pt x="1553" y="102"/>
                  </a:lnTo>
                  <a:lnTo>
                    <a:pt x="1548" y="102"/>
                  </a:lnTo>
                  <a:lnTo>
                    <a:pt x="1546" y="106"/>
                  </a:lnTo>
                  <a:lnTo>
                    <a:pt x="1544" y="108"/>
                  </a:lnTo>
                  <a:lnTo>
                    <a:pt x="1540" y="110"/>
                  </a:lnTo>
                  <a:lnTo>
                    <a:pt x="1539" y="113"/>
                  </a:lnTo>
                  <a:lnTo>
                    <a:pt x="1503" y="113"/>
                  </a:lnTo>
                  <a:lnTo>
                    <a:pt x="1503" y="117"/>
                  </a:lnTo>
                  <a:lnTo>
                    <a:pt x="1505" y="123"/>
                  </a:lnTo>
                  <a:lnTo>
                    <a:pt x="1511" y="125"/>
                  </a:lnTo>
                  <a:lnTo>
                    <a:pt x="1512" y="125"/>
                  </a:lnTo>
                  <a:lnTo>
                    <a:pt x="1520" y="127"/>
                  </a:lnTo>
                  <a:lnTo>
                    <a:pt x="1537" y="127"/>
                  </a:lnTo>
                  <a:lnTo>
                    <a:pt x="1539" y="128"/>
                  </a:lnTo>
                  <a:lnTo>
                    <a:pt x="1539" y="128"/>
                  </a:lnTo>
                  <a:lnTo>
                    <a:pt x="1540" y="130"/>
                  </a:lnTo>
                  <a:lnTo>
                    <a:pt x="1539" y="130"/>
                  </a:lnTo>
                  <a:lnTo>
                    <a:pt x="1529" y="128"/>
                  </a:lnTo>
                  <a:lnTo>
                    <a:pt x="1507" y="128"/>
                  </a:lnTo>
                  <a:lnTo>
                    <a:pt x="1503" y="125"/>
                  </a:lnTo>
                  <a:lnTo>
                    <a:pt x="1499" y="125"/>
                  </a:lnTo>
                  <a:lnTo>
                    <a:pt x="1499" y="112"/>
                  </a:lnTo>
                  <a:lnTo>
                    <a:pt x="1498" y="106"/>
                  </a:lnTo>
                  <a:lnTo>
                    <a:pt x="1492" y="99"/>
                  </a:lnTo>
                  <a:lnTo>
                    <a:pt x="1492" y="99"/>
                  </a:lnTo>
                  <a:lnTo>
                    <a:pt x="1492" y="93"/>
                  </a:lnTo>
                  <a:lnTo>
                    <a:pt x="1490" y="93"/>
                  </a:lnTo>
                  <a:lnTo>
                    <a:pt x="1490" y="91"/>
                  </a:lnTo>
                  <a:lnTo>
                    <a:pt x="1471" y="91"/>
                  </a:lnTo>
                  <a:lnTo>
                    <a:pt x="1471" y="97"/>
                  </a:lnTo>
                  <a:lnTo>
                    <a:pt x="1484" y="97"/>
                  </a:lnTo>
                  <a:lnTo>
                    <a:pt x="1486" y="99"/>
                  </a:lnTo>
                  <a:lnTo>
                    <a:pt x="1490" y="99"/>
                  </a:lnTo>
                  <a:lnTo>
                    <a:pt x="1490" y="108"/>
                  </a:lnTo>
                  <a:lnTo>
                    <a:pt x="1488" y="110"/>
                  </a:lnTo>
                  <a:lnTo>
                    <a:pt x="1486" y="110"/>
                  </a:lnTo>
                  <a:lnTo>
                    <a:pt x="1483" y="113"/>
                  </a:lnTo>
                  <a:lnTo>
                    <a:pt x="1477" y="113"/>
                  </a:lnTo>
                  <a:lnTo>
                    <a:pt x="1471" y="115"/>
                  </a:lnTo>
                  <a:lnTo>
                    <a:pt x="1468" y="117"/>
                  </a:lnTo>
                  <a:lnTo>
                    <a:pt x="1464" y="117"/>
                  </a:lnTo>
                  <a:lnTo>
                    <a:pt x="1460" y="121"/>
                  </a:lnTo>
                  <a:lnTo>
                    <a:pt x="1460" y="123"/>
                  </a:lnTo>
                  <a:lnTo>
                    <a:pt x="1455" y="127"/>
                  </a:lnTo>
                  <a:lnTo>
                    <a:pt x="1462" y="130"/>
                  </a:lnTo>
                  <a:lnTo>
                    <a:pt x="1464" y="130"/>
                  </a:lnTo>
                  <a:lnTo>
                    <a:pt x="1470" y="136"/>
                  </a:lnTo>
                  <a:lnTo>
                    <a:pt x="1471" y="136"/>
                  </a:lnTo>
                  <a:lnTo>
                    <a:pt x="1473" y="140"/>
                  </a:lnTo>
                  <a:lnTo>
                    <a:pt x="1475" y="141"/>
                  </a:lnTo>
                  <a:lnTo>
                    <a:pt x="1475" y="145"/>
                  </a:lnTo>
                  <a:lnTo>
                    <a:pt x="1473" y="153"/>
                  </a:lnTo>
                  <a:lnTo>
                    <a:pt x="1473" y="155"/>
                  </a:lnTo>
                  <a:lnTo>
                    <a:pt x="1471" y="156"/>
                  </a:lnTo>
                  <a:lnTo>
                    <a:pt x="1471" y="158"/>
                  </a:lnTo>
                  <a:lnTo>
                    <a:pt x="1470" y="160"/>
                  </a:lnTo>
                  <a:lnTo>
                    <a:pt x="1470" y="173"/>
                  </a:lnTo>
                  <a:lnTo>
                    <a:pt x="1473" y="169"/>
                  </a:lnTo>
                  <a:lnTo>
                    <a:pt x="1486" y="169"/>
                  </a:lnTo>
                  <a:lnTo>
                    <a:pt x="1490" y="168"/>
                  </a:lnTo>
                  <a:lnTo>
                    <a:pt x="1518" y="168"/>
                  </a:lnTo>
                  <a:lnTo>
                    <a:pt x="1524" y="169"/>
                  </a:lnTo>
                  <a:lnTo>
                    <a:pt x="1529" y="173"/>
                  </a:lnTo>
                  <a:lnTo>
                    <a:pt x="1529" y="192"/>
                  </a:lnTo>
                  <a:lnTo>
                    <a:pt x="1531" y="194"/>
                  </a:lnTo>
                  <a:lnTo>
                    <a:pt x="1531" y="197"/>
                  </a:lnTo>
                  <a:lnTo>
                    <a:pt x="1527" y="196"/>
                  </a:lnTo>
                  <a:lnTo>
                    <a:pt x="1527" y="196"/>
                  </a:lnTo>
                  <a:lnTo>
                    <a:pt x="1525" y="194"/>
                  </a:lnTo>
                  <a:lnTo>
                    <a:pt x="1525" y="177"/>
                  </a:lnTo>
                  <a:lnTo>
                    <a:pt x="1522" y="175"/>
                  </a:lnTo>
                  <a:lnTo>
                    <a:pt x="1518" y="171"/>
                  </a:lnTo>
                  <a:lnTo>
                    <a:pt x="1511" y="168"/>
                  </a:lnTo>
                  <a:lnTo>
                    <a:pt x="1507" y="168"/>
                  </a:lnTo>
                  <a:lnTo>
                    <a:pt x="1505" y="169"/>
                  </a:lnTo>
                  <a:lnTo>
                    <a:pt x="1501" y="169"/>
                  </a:lnTo>
                  <a:lnTo>
                    <a:pt x="1498" y="173"/>
                  </a:lnTo>
                  <a:lnTo>
                    <a:pt x="1486" y="173"/>
                  </a:lnTo>
                  <a:lnTo>
                    <a:pt x="1481" y="179"/>
                  </a:lnTo>
                  <a:lnTo>
                    <a:pt x="1481" y="183"/>
                  </a:lnTo>
                  <a:lnTo>
                    <a:pt x="1483" y="186"/>
                  </a:lnTo>
                  <a:lnTo>
                    <a:pt x="1483" y="197"/>
                  </a:lnTo>
                  <a:lnTo>
                    <a:pt x="1481" y="199"/>
                  </a:lnTo>
                  <a:lnTo>
                    <a:pt x="1479" y="201"/>
                  </a:lnTo>
                  <a:lnTo>
                    <a:pt x="1477" y="207"/>
                  </a:lnTo>
                  <a:lnTo>
                    <a:pt x="1473" y="209"/>
                  </a:lnTo>
                  <a:lnTo>
                    <a:pt x="1470" y="210"/>
                  </a:lnTo>
                  <a:lnTo>
                    <a:pt x="1456" y="210"/>
                  </a:lnTo>
                  <a:lnTo>
                    <a:pt x="1453" y="212"/>
                  </a:lnTo>
                  <a:lnTo>
                    <a:pt x="1451" y="216"/>
                  </a:lnTo>
                  <a:lnTo>
                    <a:pt x="1449" y="218"/>
                  </a:lnTo>
                  <a:lnTo>
                    <a:pt x="1447" y="222"/>
                  </a:lnTo>
                  <a:lnTo>
                    <a:pt x="1442" y="225"/>
                  </a:lnTo>
                  <a:lnTo>
                    <a:pt x="1440" y="225"/>
                  </a:lnTo>
                  <a:lnTo>
                    <a:pt x="1434" y="224"/>
                  </a:lnTo>
                  <a:lnTo>
                    <a:pt x="1434" y="224"/>
                  </a:lnTo>
                  <a:lnTo>
                    <a:pt x="1434" y="222"/>
                  </a:lnTo>
                  <a:lnTo>
                    <a:pt x="1428" y="222"/>
                  </a:lnTo>
                  <a:lnTo>
                    <a:pt x="1428" y="218"/>
                  </a:lnTo>
                  <a:lnTo>
                    <a:pt x="1430" y="216"/>
                  </a:lnTo>
                  <a:lnTo>
                    <a:pt x="1434" y="210"/>
                  </a:lnTo>
                  <a:lnTo>
                    <a:pt x="1438" y="210"/>
                  </a:lnTo>
                  <a:lnTo>
                    <a:pt x="1447" y="203"/>
                  </a:lnTo>
                  <a:lnTo>
                    <a:pt x="1453" y="201"/>
                  </a:lnTo>
                  <a:lnTo>
                    <a:pt x="1458" y="201"/>
                  </a:lnTo>
                  <a:lnTo>
                    <a:pt x="1458" y="196"/>
                  </a:lnTo>
                  <a:lnTo>
                    <a:pt x="1460" y="194"/>
                  </a:lnTo>
                  <a:lnTo>
                    <a:pt x="1460" y="190"/>
                  </a:lnTo>
                  <a:lnTo>
                    <a:pt x="1458" y="184"/>
                  </a:lnTo>
                  <a:lnTo>
                    <a:pt x="1456" y="184"/>
                  </a:lnTo>
                  <a:lnTo>
                    <a:pt x="1455" y="177"/>
                  </a:lnTo>
                  <a:lnTo>
                    <a:pt x="1453" y="175"/>
                  </a:lnTo>
                  <a:lnTo>
                    <a:pt x="1451" y="164"/>
                  </a:lnTo>
                  <a:lnTo>
                    <a:pt x="1449" y="164"/>
                  </a:lnTo>
                  <a:lnTo>
                    <a:pt x="1449" y="155"/>
                  </a:lnTo>
                  <a:lnTo>
                    <a:pt x="1451" y="149"/>
                  </a:lnTo>
                  <a:lnTo>
                    <a:pt x="1451" y="138"/>
                  </a:lnTo>
                  <a:lnTo>
                    <a:pt x="1455" y="134"/>
                  </a:lnTo>
                  <a:lnTo>
                    <a:pt x="1447" y="134"/>
                  </a:lnTo>
                  <a:lnTo>
                    <a:pt x="1445" y="132"/>
                  </a:lnTo>
                  <a:lnTo>
                    <a:pt x="1442" y="130"/>
                  </a:lnTo>
                  <a:lnTo>
                    <a:pt x="1442" y="123"/>
                  </a:lnTo>
                  <a:lnTo>
                    <a:pt x="1440" y="123"/>
                  </a:lnTo>
                  <a:lnTo>
                    <a:pt x="1440" y="121"/>
                  </a:lnTo>
                  <a:lnTo>
                    <a:pt x="1440" y="121"/>
                  </a:lnTo>
                  <a:lnTo>
                    <a:pt x="1443" y="121"/>
                  </a:lnTo>
                  <a:lnTo>
                    <a:pt x="1445" y="117"/>
                  </a:lnTo>
                  <a:lnTo>
                    <a:pt x="1447" y="115"/>
                  </a:lnTo>
                  <a:lnTo>
                    <a:pt x="1455" y="108"/>
                  </a:lnTo>
                  <a:lnTo>
                    <a:pt x="1455" y="106"/>
                  </a:lnTo>
                  <a:lnTo>
                    <a:pt x="1456" y="104"/>
                  </a:lnTo>
                  <a:lnTo>
                    <a:pt x="1451" y="95"/>
                  </a:lnTo>
                  <a:lnTo>
                    <a:pt x="1414" y="95"/>
                  </a:lnTo>
                  <a:lnTo>
                    <a:pt x="1412" y="97"/>
                  </a:lnTo>
                  <a:lnTo>
                    <a:pt x="1410" y="97"/>
                  </a:lnTo>
                  <a:lnTo>
                    <a:pt x="1410" y="95"/>
                  </a:lnTo>
                  <a:lnTo>
                    <a:pt x="1406" y="95"/>
                  </a:lnTo>
                  <a:lnTo>
                    <a:pt x="1404" y="93"/>
                  </a:lnTo>
                  <a:lnTo>
                    <a:pt x="1404" y="91"/>
                  </a:lnTo>
                  <a:lnTo>
                    <a:pt x="1399" y="91"/>
                  </a:lnTo>
                  <a:lnTo>
                    <a:pt x="1399" y="93"/>
                  </a:lnTo>
                  <a:lnTo>
                    <a:pt x="1397" y="93"/>
                  </a:lnTo>
                  <a:lnTo>
                    <a:pt x="1397" y="95"/>
                  </a:lnTo>
                  <a:lnTo>
                    <a:pt x="1395" y="97"/>
                  </a:lnTo>
                  <a:lnTo>
                    <a:pt x="1389" y="102"/>
                  </a:lnTo>
                  <a:lnTo>
                    <a:pt x="1389" y="104"/>
                  </a:lnTo>
                  <a:lnTo>
                    <a:pt x="1386" y="108"/>
                  </a:lnTo>
                  <a:lnTo>
                    <a:pt x="1386" y="110"/>
                  </a:lnTo>
                  <a:lnTo>
                    <a:pt x="1384" y="110"/>
                  </a:lnTo>
                  <a:lnTo>
                    <a:pt x="1382" y="117"/>
                  </a:lnTo>
                  <a:lnTo>
                    <a:pt x="1382" y="119"/>
                  </a:lnTo>
                  <a:lnTo>
                    <a:pt x="1380" y="121"/>
                  </a:lnTo>
                  <a:lnTo>
                    <a:pt x="1380" y="121"/>
                  </a:lnTo>
                  <a:lnTo>
                    <a:pt x="1376" y="121"/>
                  </a:lnTo>
                  <a:lnTo>
                    <a:pt x="1376" y="123"/>
                  </a:lnTo>
                  <a:lnTo>
                    <a:pt x="1363" y="123"/>
                  </a:lnTo>
                  <a:lnTo>
                    <a:pt x="1358" y="128"/>
                  </a:lnTo>
                  <a:lnTo>
                    <a:pt x="1356" y="128"/>
                  </a:lnTo>
                  <a:lnTo>
                    <a:pt x="1352" y="132"/>
                  </a:lnTo>
                  <a:lnTo>
                    <a:pt x="1352" y="145"/>
                  </a:lnTo>
                  <a:lnTo>
                    <a:pt x="1354" y="155"/>
                  </a:lnTo>
                  <a:lnTo>
                    <a:pt x="1354" y="162"/>
                  </a:lnTo>
                  <a:lnTo>
                    <a:pt x="1361" y="162"/>
                  </a:lnTo>
                  <a:lnTo>
                    <a:pt x="1365" y="160"/>
                  </a:lnTo>
                  <a:lnTo>
                    <a:pt x="1367" y="162"/>
                  </a:lnTo>
                  <a:lnTo>
                    <a:pt x="1371" y="160"/>
                  </a:lnTo>
                  <a:lnTo>
                    <a:pt x="1378" y="168"/>
                  </a:lnTo>
                  <a:lnTo>
                    <a:pt x="1380" y="171"/>
                  </a:lnTo>
                  <a:lnTo>
                    <a:pt x="1384" y="171"/>
                  </a:lnTo>
                  <a:lnTo>
                    <a:pt x="1386" y="173"/>
                  </a:lnTo>
                  <a:lnTo>
                    <a:pt x="1393" y="173"/>
                  </a:lnTo>
                  <a:lnTo>
                    <a:pt x="1393" y="171"/>
                  </a:lnTo>
                  <a:lnTo>
                    <a:pt x="1395" y="171"/>
                  </a:lnTo>
                  <a:lnTo>
                    <a:pt x="1395" y="175"/>
                  </a:lnTo>
                  <a:lnTo>
                    <a:pt x="1393" y="177"/>
                  </a:lnTo>
                  <a:lnTo>
                    <a:pt x="1393" y="179"/>
                  </a:lnTo>
                  <a:lnTo>
                    <a:pt x="1389" y="183"/>
                  </a:lnTo>
                  <a:lnTo>
                    <a:pt x="1386" y="183"/>
                  </a:lnTo>
                  <a:lnTo>
                    <a:pt x="1386" y="184"/>
                  </a:lnTo>
                  <a:lnTo>
                    <a:pt x="1384" y="184"/>
                  </a:lnTo>
                  <a:lnTo>
                    <a:pt x="1382" y="186"/>
                  </a:lnTo>
                  <a:lnTo>
                    <a:pt x="1376" y="183"/>
                  </a:lnTo>
                  <a:lnTo>
                    <a:pt x="1374" y="183"/>
                  </a:lnTo>
                  <a:lnTo>
                    <a:pt x="1371" y="181"/>
                  </a:lnTo>
                  <a:lnTo>
                    <a:pt x="1369" y="181"/>
                  </a:lnTo>
                  <a:lnTo>
                    <a:pt x="1363" y="177"/>
                  </a:lnTo>
                  <a:lnTo>
                    <a:pt x="1359" y="173"/>
                  </a:lnTo>
                  <a:lnTo>
                    <a:pt x="1354" y="171"/>
                  </a:lnTo>
                  <a:lnTo>
                    <a:pt x="1348" y="171"/>
                  </a:lnTo>
                  <a:lnTo>
                    <a:pt x="1346" y="169"/>
                  </a:lnTo>
                  <a:lnTo>
                    <a:pt x="1345" y="169"/>
                  </a:lnTo>
                  <a:lnTo>
                    <a:pt x="1341" y="168"/>
                  </a:lnTo>
                  <a:lnTo>
                    <a:pt x="1330" y="168"/>
                  </a:lnTo>
                  <a:lnTo>
                    <a:pt x="1324" y="164"/>
                  </a:lnTo>
                  <a:lnTo>
                    <a:pt x="1320" y="162"/>
                  </a:lnTo>
                  <a:lnTo>
                    <a:pt x="1317" y="162"/>
                  </a:lnTo>
                  <a:lnTo>
                    <a:pt x="1315" y="160"/>
                  </a:lnTo>
                  <a:lnTo>
                    <a:pt x="1309" y="156"/>
                  </a:lnTo>
                  <a:lnTo>
                    <a:pt x="1277" y="156"/>
                  </a:lnTo>
                  <a:lnTo>
                    <a:pt x="1276" y="155"/>
                  </a:lnTo>
                  <a:lnTo>
                    <a:pt x="1272" y="155"/>
                  </a:lnTo>
                  <a:lnTo>
                    <a:pt x="1268" y="153"/>
                  </a:lnTo>
                  <a:lnTo>
                    <a:pt x="1261" y="153"/>
                  </a:lnTo>
                  <a:lnTo>
                    <a:pt x="1257" y="155"/>
                  </a:lnTo>
                  <a:lnTo>
                    <a:pt x="1255" y="156"/>
                  </a:lnTo>
                  <a:lnTo>
                    <a:pt x="1251" y="156"/>
                  </a:lnTo>
                  <a:lnTo>
                    <a:pt x="1251" y="164"/>
                  </a:lnTo>
                  <a:lnTo>
                    <a:pt x="1253" y="164"/>
                  </a:lnTo>
                  <a:lnTo>
                    <a:pt x="1253" y="168"/>
                  </a:lnTo>
                  <a:lnTo>
                    <a:pt x="1257" y="168"/>
                  </a:lnTo>
                  <a:lnTo>
                    <a:pt x="1259" y="169"/>
                  </a:lnTo>
                  <a:lnTo>
                    <a:pt x="1259" y="169"/>
                  </a:lnTo>
                  <a:lnTo>
                    <a:pt x="1259" y="175"/>
                  </a:lnTo>
                  <a:lnTo>
                    <a:pt x="1249" y="175"/>
                  </a:lnTo>
                  <a:lnTo>
                    <a:pt x="1244" y="181"/>
                  </a:lnTo>
                  <a:lnTo>
                    <a:pt x="1242" y="179"/>
                  </a:lnTo>
                  <a:lnTo>
                    <a:pt x="1242" y="179"/>
                  </a:lnTo>
                  <a:lnTo>
                    <a:pt x="1240" y="179"/>
                  </a:lnTo>
                  <a:lnTo>
                    <a:pt x="1236" y="175"/>
                  </a:lnTo>
                  <a:lnTo>
                    <a:pt x="1236" y="166"/>
                  </a:lnTo>
                  <a:lnTo>
                    <a:pt x="1231" y="164"/>
                  </a:lnTo>
                  <a:lnTo>
                    <a:pt x="1227" y="164"/>
                  </a:lnTo>
                  <a:lnTo>
                    <a:pt x="1227" y="169"/>
                  </a:lnTo>
                  <a:lnTo>
                    <a:pt x="1225" y="171"/>
                  </a:lnTo>
                  <a:lnTo>
                    <a:pt x="1225" y="173"/>
                  </a:lnTo>
                  <a:lnTo>
                    <a:pt x="1225" y="171"/>
                  </a:lnTo>
                  <a:lnTo>
                    <a:pt x="1221" y="171"/>
                  </a:lnTo>
                  <a:lnTo>
                    <a:pt x="1216" y="173"/>
                  </a:lnTo>
                  <a:lnTo>
                    <a:pt x="1210" y="179"/>
                  </a:lnTo>
                  <a:lnTo>
                    <a:pt x="1173" y="179"/>
                  </a:lnTo>
                  <a:lnTo>
                    <a:pt x="1167" y="181"/>
                  </a:lnTo>
                  <a:lnTo>
                    <a:pt x="1164" y="183"/>
                  </a:lnTo>
                  <a:lnTo>
                    <a:pt x="1162" y="184"/>
                  </a:lnTo>
                  <a:lnTo>
                    <a:pt x="1156" y="184"/>
                  </a:lnTo>
                  <a:lnTo>
                    <a:pt x="1152" y="186"/>
                  </a:lnTo>
                  <a:lnTo>
                    <a:pt x="1151" y="188"/>
                  </a:lnTo>
                  <a:lnTo>
                    <a:pt x="1147" y="188"/>
                  </a:lnTo>
                  <a:lnTo>
                    <a:pt x="1147" y="186"/>
                  </a:lnTo>
                  <a:lnTo>
                    <a:pt x="1147" y="186"/>
                  </a:lnTo>
                  <a:lnTo>
                    <a:pt x="1151" y="183"/>
                  </a:lnTo>
                  <a:lnTo>
                    <a:pt x="1151" y="181"/>
                  </a:lnTo>
                  <a:lnTo>
                    <a:pt x="1149" y="177"/>
                  </a:lnTo>
                  <a:lnTo>
                    <a:pt x="1149" y="177"/>
                  </a:lnTo>
                  <a:lnTo>
                    <a:pt x="1152" y="177"/>
                  </a:lnTo>
                  <a:lnTo>
                    <a:pt x="1154" y="175"/>
                  </a:lnTo>
                  <a:lnTo>
                    <a:pt x="1160" y="175"/>
                  </a:lnTo>
                  <a:lnTo>
                    <a:pt x="1160" y="169"/>
                  </a:lnTo>
                  <a:lnTo>
                    <a:pt x="1152" y="171"/>
                  </a:lnTo>
                  <a:lnTo>
                    <a:pt x="1151" y="171"/>
                  </a:lnTo>
                  <a:lnTo>
                    <a:pt x="1149" y="173"/>
                  </a:lnTo>
                  <a:lnTo>
                    <a:pt x="1141" y="173"/>
                  </a:lnTo>
                  <a:lnTo>
                    <a:pt x="1139" y="175"/>
                  </a:lnTo>
                  <a:lnTo>
                    <a:pt x="1136" y="175"/>
                  </a:lnTo>
                  <a:lnTo>
                    <a:pt x="1134" y="177"/>
                  </a:lnTo>
                  <a:lnTo>
                    <a:pt x="1132" y="177"/>
                  </a:lnTo>
                  <a:lnTo>
                    <a:pt x="1128" y="181"/>
                  </a:lnTo>
                  <a:lnTo>
                    <a:pt x="1111" y="181"/>
                  </a:lnTo>
                  <a:lnTo>
                    <a:pt x="1104" y="183"/>
                  </a:lnTo>
                  <a:lnTo>
                    <a:pt x="1096" y="183"/>
                  </a:lnTo>
                  <a:lnTo>
                    <a:pt x="1087" y="186"/>
                  </a:lnTo>
                  <a:lnTo>
                    <a:pt x="1087" y="188"/>
                  </a:lnTo>
                  <a:lnTo>
                    <a:pt x="1087" y="188"/>
                  </a:lnTo>
                  <a:lnTo>
                    <a:pt x="1082" y="194"/>
                  </a:lnTo>
                  <a:lnTo>
                    <a:pt x="1080" y="194"/>
                  </a:lnTo>
                  <a:lnTo>
                    <a:pt x="1080" y="192"/>
                  </a:lnTo>
                  <a:lnTo>
                    <a:pt x="1067" y="192"/>
                  </a:lnTo>
                  <a:lnTo>
                    <a:pt x="1063" y="194"/>
                  </a:lnTo>
                  <a:lnTo>
                    <a:pt x="1061" y="197"/>
                  </a:lnTo>
                  <a:lnTo>
                    <a:pt x="1054" y="197"/>
                  </a:lnTo>
                  <a:lnTo>
                    <a:pt x="1050" y="201"/>
                  </a:lnTo>
                  <a:lnTo>
                    <a:pt x="1050" y="210"/>
                  </a:lnTo>
                  <a:lnTo>
                    <a:pt x="1050" y="210"/>
                  </a:lnTo>
                  <a:lnTo>
                    <a:pt x="1026" y="210"/>
                  </a:lnTo>
                  <a:lnTo>
                    <a:pt x="1022" y="209"/>
                  </a:lnTo>
                  <a:lnTo>
                    <a:pt x="1016" y="209"/>
                  </a:lnTo>
                  <a:lnTo>
                    <a:pt x="1011" y="207"/>
                  </a:lnTo>
                  <a:lnTo>
                    <a:pt x="1011" y="205"/>
                  </a:lnTo>
                  <a:lnTo>
                    <a:pt x="1007" y="205"/>
                  </a:lnTo>
                  <a:lnTo>
                    <a:pt x="1007" y="205"/>
                  </a:lnTo>
                  <a:lnTo>
                    <a:pt x="1009" y="203"/>
                  </a:lnTo>
                  <a:lnTo>
                    <a:pt x="1011" y="201"/>
                  </a:lnTo>
                  <a:lnTo>
                    <a:pt x="1013" y="199"/>
                  </a:lnTo>
                  <a:lnTo>
                    <a:pt x="1018" y="197"/>
                  </a:lnTo>
                  <a:lnTo>
                    <a:pt x="1037" y="197"/>
                  </a:lnTo>
                  <a:lnTo>
                    <a:pt x="1031" y="188"/>
                  </a:lnTo>
                  <a:lnTo>
                    <a:pt x="1031" y="184"/>
                  </a:lnTo>
                  <a:lnTo>
                    <a:pt x="1029" y="184"/>
                  </a:lnTo>
                  <a:lnTo>
                    <a:pt x="1029" y="183"/>
                  </a:lnTo>
                  <a:lnTo>
                    <a:pt x="1024" y="181"/>
                  </a:lnTo>
                  <a:lnTo>
                    <a:pt x="1022" y="181"/>
                  </a:lnTo>
                  <a:lnTo>
                    <a:pt x="1020" y="179"/>
                  </a:lnTo>
                  <a:lnTo>
                    <a:pt x="1009" y="179"/>
                  </a:lnTo>
                  <a:lnTo>
                    <a:pt x="1007" y="181"/>
                  </a:lnTo>
                  <a:lnTo>
                    <a:pt x="1001" y="181"/>
                  </a:lnTo>
                  <a:lnTo>
                    <a:pt x="999" y="183"/>
                  </a:lnTo>
                  <a:lnTo>
                    <a:pt x="996" y="181"/>
                  </a:lnTo>
                  <a:lnTo>
                    <a:pt x="996" y="181"/>
                  </a:lnTo>
                  <a:lnTo>
                    <a:pt x="996" y="179"/>
                  </a:lnTo>
                  <a:lnTo>
                    <a:pt x="992" y="179"/>
                  </a:lnTo>
                  <a:lnTo>
                    <a:pt x="988" y="177"/>
                  </a:lnTo>
                  <a:lnTo>
                    <a:pt x="983" y="177"/>
                  </a:lnTo>
                  <a:lnTo>
                    <a:pt x="979" y="173"/>
                  </a:lnTo>
                  <a:lnTo>
                    <a:pt x="979" y="181"/>
                  </a:lnTo>
                  <a:lnTo>
                    <a:pt x="981" y="181"/>
                  </a:lnTo>
                  <a:lnTo>
                    <a:pt x="983" y="183"/>
                  </a:lnTo>
                  <a:lnTo>
                    <a:pt x="983" y="186"/>
                  </a:lnTo>
                  <a:lnTo>
                    <a:pt x="986" y="188"/>
                  </a:lnTo>
                  <a:lnTo>
                    <a:pt x="990" y="190"/>
                  </a:lnTo>
                  <a:lnTo>
                    <a:pt x="990" y="192"/>
                  </a:lnTo>
                  <a:lnTo>
                    <a:pt x="988" y="194"/>
                  </a:lnTo>
                  <a:lnTo>
                    <a:pt x="988" y="197"/>
                  </a:lnTo>
                  <a:lnTo>
                    <a:pt x="986" y="203"/>
                  </a:lnTo>
                  <a:lnTo>
                    <a:pt x="988" y="207"/>
                  </a:lnTo>
                  <a:lnTo>
                    <a:pt x="988" y="222"/>
                  </a:lnTo>
                  <a:lnTo>
                    <a:pt x="990" y="225"/>
                  </a:lnTo>
                  <a:lnTo>
                    <a:pt x="992" y="227"/>
                  </a:lnTo>
                  <a:lnTo>
                    <a:pt x="992" y="233"/>
                  </a:lnTo>
                  <a:lnTo>
                    <a:pt x="988" y="229"/>
                  </a:lnTo>
                  <a:lnTo>
                    <a:pt x="988" y="225"/>
                  </a:lnTo>
                  <a:lnTo>
                    <a:pt x="983" y="224"/>
                  </a:lnTo>
                  <a:lnTo>
                    <a:pt x="981" y="224"/>
                  </a:lnTo>
                  <a:lnTo>
                    <a:pt x="977" y="220"/>
                  </a:lnTo>
                  <a:lnTo>
                    <a:pt x="975" y="220"/>
                  </a:lnTo>
                  <a:lnTo>
                    <a:pt x="971" y="218"/>
                  </a:lnTo>
                  <a:lnTo>
                    <a:pt x="968" y="218"/>
                  </a:lnTo>
                  <a:lnTo>
                    <a:pt x="966" y="216"/>
                  </a:lnTo>
                  <a:lnTo>
                    <a:pt x="966" y="209"/>
                  </a:lnTo>
                  <a:lnTo>
                    <a:pt x="960" y="218"/>
                  </a:lnTo>
                  <a:lnTo>
                    <a:pt x="957" y="222"/>
                  </a:lnTo>
                  <a:lnTo>
                    <a:pt x="955" y="224"/>
                  </a:lnTo>
                  <a:lnTo>
                    <a:pt x="953" y="225"/>
                  </a:lnTo>
                  <a:lnTo>
                    <a:pt x="949" y="225"/>
                  </a:lnTo>
                  <a:lnTo>
                    <a:pt x="945" y="229"/>
                  </a:lnTo>
                  <a:lnTo>
                    <a:pt x="944" y="229"/>
                  </a:lnTo>
                  <a:lnTo>
                    <a:pt x="940" y="231"/>
                  </a:lnTo>
                  <a:lnTo>
                    <a:pt x="934" y="231"/>
                  </a:lnTo>
                  <a:lnTo>
                    <a:pt x="927" y="235"/>
                  </a:lnTo>
                  <a:lnTo>
                    <a:pt x="923" y="238"/>
                  </a:lnTo>
                  <a:lnTo>
                    <a:pt x="925" y="242"/>
                  </a:lnTo>
                  <a:lnTo>
                    <a:pt x="927" y="244"/>
                  </a:lnTo>
                  <a:lnTo>
                    <a:pt x="929" y="250"/>
                  </a:lnTo>
                  <a:lnTo>
                    <a:pt x="930" y="253"/>
                  </a:lnTo>
                  <a:lnTo>
                    <a:pt x="930" y="255"/>
                  </a:lnTo>
                  <a:lnTo>
                    <a:pt x="932" y="257"/>
                  </a:lnTo>
                  <a:lnTo>
                    <a:pt x="908" y="257"/>
                  </a:lnTo>
                  <a:lnTo>
                    <a:pt x="904" y="253"/>
                  </a:lnTo>
                  <a:lnTo>
                    <a:pt x="902" y="253"/>
                  </a:lnTo>
                  <a:lnTo>
                    <a:pt x="901" y="252"/>
                  </a:lnTo>
                  <a:lnTo>
                    <a:pt x="899" y="252"/>
                  </a:lnTo>
                  <a:lnTo>
                    <a:pt x="891" y="250"/>
                  </a:lnTo>
                  <a:lnTo>
                    <a:pt x="886" y="246"/>
                  </a:lnTo>
                  <a:lnTo>
                    <a:pt x="884" y="244"/>
                  </a:lnTo>
                  <a:lnTo>
                    <a:pt x="878" y="242"/>
                  </a:lnTo>
                  <a:lnTo>
                    <a:pt x="874" y="242"/>
                  </a:lnTo>
                  <a:lnTo>
                    <a:pt x="874" y="246"/>
                  </a:lnTo>
                  <a:lnTo>
                    <a:pt x="876" y="250"/>
                  </a:lnTo>
                  <a:lnTo>
                    <a:pt x="876" y="252"/>
                  </a:lnTo>
                  <a:lnTo>
                    <a:pt x="882" y="259"/>
                  </a:lnTo>
                  <a:lnTo>
                    <a:pt x="889" y="263"/>
                  </a:lnTo>
                  <a:lnTo>
                    <a:pt x="891" y="265"/>
                  </a:lnTo>
                  <a:lnTo>
                    <a:pt x="891" y="266"/>
                  </a:lnTo>
                  <a:lnTo>
                    <a:pt x="889" y="268"/>
                  </a:lnTo>
                  <a:lnTo>
                    <a:pt x="889" y="268"/>
                  </a:lnTo>
                  <a:lnTo>
                    <a:pt x="886" y="268"/>
                  </a:lnTo>
                  <a:lnTo>
                    <a:pt x="886" y="272"/>
                  </a:lnTo>
                  <a:lnTo>
                    <a:pt x="886" y="272"/>
                  </a:lnTo>
                  <a:lnTo>
                    <a:pt x="882" y="272"/>
                  </a:lnTo>
                  <a:lnTo>
                    <a:pt x="878" y="270"/>
                  </a:lnTo>
                  <a:lnTo>
                    <a:pt x="867" y="270"/>
                  </a:lnTo>
                  <a:lnTo>
                    <a:pt x="863" y="265"/>
                  </a:lnTo>
                  <a:lnTo>
                    <a:pt x="858" y="263"/>
                  </a:lnTo>
                  <a:lnTo>
                    <a:pt x="854" y="263"/>
                  </a:lnTo>
                  <a:lnTo>
                    <a:pt x="852" y="261"/>
                  </a:lnTo>
                  <a:lnTo>
                    <a:pt x="845" y="261"/>
                  </a:lnTo>
                  <a:lnTo>
                    <a:pt x="843" y="259"/>
                  </a:lnTo>
                  <a:lnTo>
                    <a:pt x="843" y="257"/>
                  </a:lnTo>
                  <a:lnTo>
                    <a:pt x="845" y="250"/>
                  </a:lnTo>
                  <a:lnTo>
                    <a:pt x="847" y="246"/>
                  </a:lnTo>
                  <a:lnTo>
                    <a:pt x="847" y="240"/>
                  </a:lnTo>
                  <a:lnTo>
                    <a:pt x="845" y="235"/>
                  </a:lnTo>
                  <a:lnTo>
                    <a:pt x="845" y="231"/>
                  </a:lnTo>
                  <a:lnTo>
                    <a:pt x="841" y="231"/>
                  </a:lnTo>
                  <a:lnTo>
                    <a:pt x="841" y="229"/>
                  </a:lnTo>
                  <a:lnTo>
                    <a:pt x="835" y="227"/>
                  </a:lnTo>
                  <a:lnTo>
                    <a:pt x="830" y="227"/>
                  </a:lnTo>
                  <a:lnTo>
                    <a:pt x="828" y="225"/>
                  </a:lnTo>
                  <a:lnTo>
                    <a:pt x="826" y="225"/>
                  </a:lnTo>
                  <a:lnTo>
                    <a:pt x="826" y="224"/>
                  </a:lnTo>
                  <a:lnTo>
                    <a:pt x="819" y="220"/>
                  </a:lnTo>
                  <a:lnTo>
                    <a:pt x="813" y="214"/>
                  </a:lnTo>
                  <a:lnTo>
                    <a:pt x="811" y="212"/>
                  </a:lnTo>
                  <a:lnTo>
                    <a:pt x="833" y="222"/>
                  </a:lnTo>
                  <a:lnTo>
                    <a:pt x="843" y="224"/>
                  </a:lnTo>
                  <a:lnTo>
                    <a:pt x="852" y="224"/>
                  </a:lnTo>
                  <a:lnTo>
                    <a:pt x="874" y="227"/>
                  </a:lnTo>
                  <a:lnTo>
                    <a:pt x="888" y="229"/>
                  </a:lnTo>
                  <a:lnTo>
                    <a:pt x="904" y="229"/>
                  </a:lnTo>
                  <a:lnTo>
                    <a:pt x="919" y="227"/>
                  </a:lnTo>
                  <a:lnTo>
                    <a:pt x="938" y="220"/>
                  </a:lnTo>
                  <a:lnTo>
                    <a:pt x="945" y="214"/>
                  </a:lnTo>
                  <a:lnTo>
                    <a:pt x="949" y="209"/>
                  </a:lnTo>
                  <a:lnTo>
                    <a:pt x="949" y="205"/>
                  </a:lnTo>
                  <a:lnTo>
                    <a:pt x="947" y="199"/>
                  </a:lnTo>
                  <a:lnTo>
                    <a:pt x="934" y="194"/>
                  </a:lnTo>
                  <a:lnTo>
                    <a:pt x="930" y="192"/>
                  </a:lnTo>
                  <a:lnTo>
                    <a:pt x="921" y="186"/>
                  </a:lnTo>
                  <a:lnTo>
                    <a:pt x="912" y="184"/>
                  </a:lnTo>
                  <a:lnTo>
                    <a:pt x="901" y="184"/>
                  </a:lnTo>
                  <a:lnTo>
                    <a:pt x="891" y="179"/>
                  </a:lnTo>
                  <a:lnTo>
                    <a:pt x="884" y="175"/>
                  </a:lnTo>
                  <a:lnTo>
                    <a:pt x="876" y="171"/>
                  </a:lnTo>
                  <a:lnTo>
                    <a:pt x="869" y="171"/>
                  </a:lnTo>
                  <a:lnTo>
                    <a:pt x="858" y="169"/>
                  </a:lnTo>
                  <a:lnTo>
                    <a:pt x="845" y="166"/>
                  </a:lnTo>
                  <a:lnTo>
                    <a:pt x="824" y="166"/>
                  </a:lnTo>
                  <a:lnTo>
                    <a:pt x="824" y="166"/>
                  </a:lnTo>
                  <a:lnTo>
                    <a:pt x="824" y="162"/>
                  </a:lnTo>
                  <a:lnTo>
                    <a:pt x="811" y="162"/>
                  </a:lnTo>
                  <a:lnTo>
                    <a:pt x="811" y="160"/>
                  </a:lnTo>
                  <a:lnTo>
                    <a:pt x="807" y="158"/>
                  </a:lnTo>
                  <a:lnTo>
                    <a:pt x="811" y="155"/>
                  </a:lnTo>
                  <a:lnTo>
                    <a:pt x="792" y="155"/>
                  </a:lnTo>
                  <a:lnTo>
                    <a:pt x="792" y="156"/>
                  </a:lnTo>
                  <a:lnTo>
                    <a:pt x="791" y="158"/>
                  </a:lnTo>
                  <a:lnTo>
                    <a:pt x="787" y="158"/>
                  </a:lnTo>
                  <a:lnTo>
                    <a:pt x="781" y="156"/>
                  </a:lnTo>
                  <a:lnTo>
                    <a:pt x="781" y="155"/>
                  </a:lnTo>
                  <a:lnTo>
                    <a:pt x="781" y="149"/>
                  </a:lnTo>
                  <a:lnTo>
                    <a:pt x="779" y="143"/>
                  </a:lnTo>
                  <a:lnTo>
                    <a:pt x="774" y="141"/>
                  </a:lnTo>
                  <a:lnTo>
                    <a:pt x="764" y="140"/>
                  </a:lnTo>
                  <a:lnTo>
                    <a:pt x="764" y="138"/>
                  </a:lnTo>
                  <a:lnTo>
                    <a:pt x="744" y="132"/>
                  </a:lnTo>
                  <a:lnTo>
                    <a:pt x="740" y="132"/>
                  </a:lnTo>
                  <a:lnTo>
                    <a:pt x="733" y="130"/>
                  </a:lnTo>
                  <a:lnTo>
                    <a:pt x="723" y="130"/>
                  </a:lnTo>
                  <a:lnTo>
                    <a:pt x="718" y="132"/>
                  </a:lnTo>
                  <a:lnTo>
                    <a:pt x="712" y="136"/>
                  </a:lnTo>
                  <a:lnTo>
                    <a:pt x="708" y="140"/>
                  </a:lnTo>
                  <a:lnTo>
                    <a:pt x="705" y="141"/>
                  </a:lnTo>
                  <a:lnTo>
                    <a:pt x="699" y="143"/>
                  </a:lnTo>
                  <a:lnTo>
                    <a:pt x="695" y="143"/>
                  </a:lnTo>
                  <a:lnTo>
                    <a:pt x="692" y="147"/>
                  </a:lnTo>
                  <a:lnTo>
                    <a:pt x="692" y="149"/>
                  </a:lnTo>
                  <a:lnTo>
                    <a:pt x="692" y="149"/>
                  </a:lnTo>
                  <a:lnTo>
                    <a:pt x="688" y="147"/>
                  </a:lnTo>
                  <a:lnTo>
                    <a:pt x="688" y="147"/>
                  </a:lnTo>
                  <a:lnTo>
                    <a:pt x="688" y="141"/>
                  </a:lnTo>
                  <a:lnTo>
                    <a:pt x="699" y="140"/>
                  </a:lnTo>
                  <a:lnTo>
                    <a:pt x="701" y="134"/>
                  </a:lnTo>
                  <a:lnTo>
                    <a:pt x="701" y="130"/>
                  </a:lnTo>
                  <a:lnTo>
                    <a:pt x="695" y="130"/>
                  </a:lnTo>
                  <a:lnTo>
                    <a:pt x="686" y="134"/>
                  </a:lnTo>
                  <a:lnTo>
                    <a:pt x="681" y="138"/>
                  </a:lnTo>
                  <a:lnTo>
                    <a:pt x="679" y="140"/>
                  </a:lnTo>
                  <a:lnTo>
                    <a:pt x="677" y="141"/>
                  </a:lnTo>
                  <a:lnTo>
                    <a:pt x="666" y="141"/>
                  </a:lnTo>
                  <a:lnTo>
                    <a:pt x="662" y="143"/>
                  </a:lnTo>
                  <a:lnTo>
                    <a:pt x="660" y="140"/>
                  </a:lnTo>
                  <a:lnTo>
                    <a:pt x="654" y="138"/>
                  </a:lnTo>
                  <a:lnTo>
                    <a:pt x="653" y="138"/>
                  </a:lnTo>
                  <a:lnTo>
                    <a:pt x="649" y="141"/>
                  </a:lnTo>
                  <a:lnTo>
                    <a:pt x="649" y="141"/>
                  </a:lnTo>
                  <a:lnTo>
                    <a:pt x="643" y="141"/>
                  </a:lnTo>
                  <a:lnTo>
                    <a:pt x="639" y="140"/>
                  </a:lnTo>
                  <a:lnTo>
                    <a:pt x="638" y="140"/>
                  </a:lnTo>
                  <a:lnTo>
                    <a:pt x="634" y="141"/>
                  </a:lnTo>
                  <a:lnTo>
                    <a:pt x="630" y="143"/>
                  </a:lnTo>
                  <a:lnTo>
                    <a:pt x="628" y="147"/>
                  </a:lnTo>
                  <a:lnTo>
                    <a:pt x="621" y="147"/>
                  </a:lnTo>
                  <a:lnTo>
                    <a:pt x="621" y="155"/>
                  </a:lnTo>
                  <a:lnTo>
                    <a:pt x="619" y="156"/>
                  </a:lnTo>
                  <a:lnTo>
                    <a:pt x="615" y="162"/>
                  </a:lnTo>
                  <a:lnTo>
                    <a:pt x="610" y="162"/>
                  </a:lnTo>
                  <a:lnTo>
                    <a:pt x="610" y="151"/>
                  </a:lnTo>
                  <a:lnTo>
                    <a:pt x="606" y="149"/>
                  </a:lnTo>
                  <a:lnTo>
                    <a:pt x="604" y="145"/>
                  </a:lnTo>
                  <a:lnTo>
                    <a:pt x="598" y="145"/>
                  </a:lnTo>
                  <a:lnTo>
                    <a:pt x="598" y="147"/>
                  </a:lnTo>
                  <a:lnTo>
                    <a:pt x="595" y="149"/>
                  </a:lnTo>
                  <a:lnTo>
                    <a:pt x="593" y="149"/>
                  </a:lnTo>
                  <a:lnTo>
                    <a:pt x="591" y="147"/>
                  </a:lnTo>
                  <a:lnTo>
                    <a:pt x="589" y="149"/>
                  </a:lnTo>
                  <a:lnTo>
                    <a:pt x="587" y="147"/>
                  </a:lnTo>
                  <a:lnTo>
                    <a:pt x="584" y="147"/>
                  </a:lnTo>
                  <a:lnTo>
                    <a:pt x="584" y="151"/>
                  </a:lnTo>
                  <a:lnTo>
                    <a:pt x="582" y="153"/>
                  </a:lnTo>
                  <a:lnTo>
                    <a:pt x="582" y="156"/>
                  </a:lnTo>
                  <a:lnTo>
                    <a:pt x="584" y="160"/>
                  </a:lnTo>
                  <a:lnTo>
                    <a:pt x="576" y="160"/>
                  </a:lnTo>
                  <a:lnTo>
                    <a:pt x="576" y="156"/>
                  </a:lnTo>
                  <a:lnTo>
                    <a:pt x="570" y="156"/>
                  </a:lnTo>
                  <a:lnTo>
                    <a:pt x="565" y="160"/>
                  </a:lnTo>
                  <a:lnTo>
                    <a:pt x="563" y="162"/>
                  </a:lnTo>
                  <a:lnTo>
                    <a:pt x="557" y="166"/>
                  </a:lnTo>
                  <a:lnTo>
                    <a:pt x="554" y="173"/>
                  </a:lnTo>
                  <a:lnTo>
                    <a:pt x="561" y="173"/>
                  </a:lnTo>
                  <a:lnTo>
                    <a:pt x="561" y="171"/>
                  </a:lnTo>
                  <a:lnTo>
                    <a:pt x="561" y="171"/>
                  </a:lnTo>
                  <a:lnTo>
                    <a:pt x="565" y="168"/>
                  </a:lnTo>
                  <a:lnTo>
                    <a:pt x="567" y="168"/>
                  </a:lnTo>
                  <a:lnTo>
                    <a:pt x="569" y="166"/>
                  </a:lnTo>
                  <a:lnTo>
                    <a:pt x="570" y="166"/>
                  </a:lnTo>
                  <a:lnTo>
                    <a:pt x="569" y="168"/>
                  </a:lnTo>
                  <a:lnTo>
                    <a:pt x="569" y="169"/>
                  </a:lnTo>
                  <a:lnTo>
                    <a:pt x="567" y="171"/>
                  </a:lnTo>
                  <a:lnTo>
                    <a:pt x="563" y="177"/>
                  </a:lnTo>
                  <a:lnTo>
                    <a:pt x="561" y="181"/>
                  </a:lnTo>
                  <a:lnTo>
                    <a:pt x="561" y="184"/>
                  </a:lnTo>
                  <a:lnTo>
                    <a:pt x="561" y="184"/>
                  </a:lnTo>
                  <a:lnTo>
                    <a:pt x="539" y="184"/>
                  </a:lnTo>
                  <a:lnTo>
                    <a:pt x="542" y="188"/>
                  </a:lnTo>
                  <a:lnTo>
                    <a:pt x="542" y="190"/>
                  </a:lnTo>
                  <a:lnTo>
                    <a:pt x="544" y="192"/>
                  </a:lnTo>
                  <a:lnTo>
                    <a:pt x="544" y="196"/>
                  </a:lnTo>
                  <a:lnTo>
                    <a:pt x="542" y="197"/>
                  </a:lnTo>
                  <a:lnTo>
                    <a:pt x="542" y="197"/>
                  </a:lnTo>
                  <a:lnTo>
                    <a:pt x="539" y="199"/>
                  </a:lnTo>
                  <a:lnTo>
                    <a:pt x="537" y="203"/>
                  </a:lnTo>
                  <a:lnTo>
                    <a:pt x="535" y="205"/>
                  </a:lnTo>
                  <a:lnTo>
                    <a:pt x="524" y="205"/>
                  </a:lnTo>
                  <a:lnTo>
                    <a:pt x="520" y="207"/>
                  </a:lnTo>
                  <a:lnTo>
                    <a:pt x="514" y="205"/>
                  </a:lnTo>
                  <a:lnTo>
                    <a:pt x="511" y="205"/>
                  </a:lnTo>
                  <a:lnTo>
                    <a:pt x="511" y="207"/>
                  </a:lnTo>
                  <a:lnTo>
                    <a:pt x="509" y="209"/>
                  </a:lnTo>
                  <a:lnTo>
                    <a:pt x="507" y="209"/>
                  </a:lnTo>
                  <a:lnTo>
                    <a:pt x="503" y="210"/>
                  </a:lnTo>
                  <a:lnTo>
                    <a:pt x="496" y="210"/>
                  </a:lnTo>
                  <a:lnTo>
                    <a:pt x="496" y="214"/>
                  </a:lnTo>
                  <a:lnTo>
                    <a:pt x="492" y="218"/>
                  </a:lnTo>
                  <a:lnTo>
                    <a:pt x="494" y="220"/>
                  </a:lnTo>
                  <a:lnTo>
                    <a:pt x="494" y="222"/>
                  </a:lnTo>
                  <a:lnTo>
                    <a:pt x="496" y="225"/>
                  </a:lnTo>
                  <a:lnTo>
                    <a:pt x="498" y="227"/>
                  </a:lnTo>
                  <a:lnTo>
                    <a:pt x="494" y="233"/>
                  </a:lnTo>
                  <a:lnTo>
                    <a:pt x="494" y="237"/>
                  </a:lnTo>
                  <a:lnTo>
                    <a:pt x="492" y="242"/>
                  </a:lnTo>
                  <a:lnTo>
                    <a:pt x="488" y="240"/>
                  </a:lnTo>
                  <a:lnTo>
                    <a:pt x="485" y="240"/>
                  </a:lnTo>
                  <a:lnTo>
                    <a:pt x="483" y="238"/>
                  </a:lnTo>
                  <a:lnTo>
                    <a:pt x="477" y="238"/>
                  </a:lnTo>
                  <a:lnTo>
                    <a:pt x="475" y="242"/>
                  </a:lnTo>
                  <a:lnTo>
                    <a:pt x="475" y="250"/>
                  </a:lnTo>
                  <a:lnTo>
                    <a:pt x="475" y="250"/>
                  </a:lnTo>
                  <a:lnTo>
                    <a:pt x="470" y="250"/>
                  </a:lnTo>
                  <a:lnTo>
                    <a:pt x="466" y="255"/>
                  </a:lnTo>
                  <a:lnTo>
                    <a:pt x="464" y="255"/>
                  </a:lnTo>
                  <a:lnTo>
                    <a:pt x="462" y="253"/>
                  </a:lnTo>
                  <a:lnTo>
                    <a:pt x="459" y="253"/>
                  </a:lnTo>
                  <a:lnTo>
                    <a:pt x="449" y="257"/>
                  </a:lnTo>
                  <a:lnTo>
                    <a:pt x="449" y="259"/>
                  </a:lnTo>
                  <a:lnTo>
                    <a:pt x="445" y="261"/>
                  </a:lnTo>
                  <a:lnTo>
                    <a:pt x="444" y="265"/>
                  </a:lnTo>
                  <a:lnTo>
                    <a:pt x="442" y="266"/>
                  </a:lnTo>
                  <a:lnTo>
                    <a:pt x="438" y="268"/>
                  </a:lnTo>
                  <a:lnTo>
                    <a:pt x="438" y="270"/>
                  </a:lnTo>
                  <a:lnTo>
                    <a:pt x="432" y="270"/>
                  </a:lnTo>
                  <a:lnTo>
                    <a:pt x="438" y="276"/>
                  </a:lnTo>
                  <a:lnTo>
                    <a:pt x="436" y="278"/>
                  </a:lnTo>
                  <a:lnTo>
                    <a:pt x="431" y="278"/>
                  </a:lnTo>
                  <a:lnTo>
                    <a:pt x="429" y="274"/>
                  </a:lnTo>
                  <a:lnTo>
                    <a:pt x="421" y="270"/>
                  </a:lnTo>
                  <a:lnTo>
                    <a:pt x="421" y="276"/>
                  </a:lnTo>
                  <a:lnTo>
                    <a:pt x="419" y="278"/>
                  </a:lnTo>
                  <a:lnTo>
                    <a:pt x="419" y="283"/>
                  </a:lnTo>
                  <a:lnTo>
                    <a:pt x="416" y="283"/>
                  </a:lnTo>
                  <a:lnTo>
                    <a:pt x="416" y="285"/>
                  </a:lnTo>
                  <a:lnTo>
                    <a:pt x="414" y="287"/>
                  </a:lnTo>
                  <a:lnTo>
                    <a:pt x="412" y="287"/>
                  </a:lnTo>
                  <a:lnTo>
                    <a:pt x="408" y="289"/>
                  </a:lnTo>
                  <a:lnTo>
                    <a:pt x="406" y="291"/>
                  </a:lnTo>
                  <a:lnTo>
                    <a:pt x="401" y="291"/>
                  </a:lnTo>
                  <a:lnTo>
                    <a:pt x="399" y="289"/>
                  </a:lnTo>
                  <a:lnTo>
                    <a:pt x="397" y="289"/>
                  </a:lnTo>
                  <a:lnTo>
                    <a:pt x="395" y="291"/>
                  </a:lnTo>
                  <a:lnTo>
                    <a:pt x="390" y="287"/>
                  </a:lnTo>
                  <a:lnTo>
                    <a:pt x="390" y="293"/>
                  </a:lnTo>
                  <a:lnTo>
                    <a:pt x="384" y="298"/>
                  </a:lnTo>
                  <a:lnTo>
                    <a:pt x="384" y="300"/>
                  </a:lnTo>
                  <a:lnTo>
                    <a:pt x="384" y="300"/>
                  </a:lnTo>
                  <a:lnTo>
                    <a:pt x="375" y="300"/>
                  </a:lnTo>
                  <a:lnTo>
                    <a:pt x="373" y="302"/>
                  </a:lnTo>
                  <a:lnTo>
                    <a:pt x="362" y="302"/>
                  </a:lnTo>
                  <a:lnTo>
                    <a:pt x="362" y="306"/>
                  </a:lnTo>
                  <a:lnTo>
                    <a:pt x="360" y="308"/>
                  </a:lnTo>
                  <a:lnTo>
                    <a:pt x="360" y="309"/>
                  </a:lnTo>
                  <a:lnTo>
                    <a:pt x="354" y="315"/>
                  </a:lnTo>
                  <a:lnTo>
                    <a:pt x="384" y="315"/>
                  </a:lnTo>
                  <a:lnTo>
                    <a:pt x="386" y="317"/>
                  </a:lnTo>
                  <a:lnTo>
                    <a:pt x="388" y="317"/>
                  </a:lnTo>
                  <a:lnTo>
                    <a:pt x="390" y="319"/>
                  </a:lnTo>
                  <a:lnTo>
                    <a:pt x="391" y="319"/>
                  </a:lnTo>
                  <a:lnTo>
                    <a:pt x="393" y="321"/>
                  </a:lnTo>
                  <a:lnTo>
                    <a:pt x="395" y="321"/>
                  </a:lnTo>
                  <a:lnTo>
                    <a:pt x="399" y="319"/>
                  </a:lnTo>
                  <a:lnTo>
                    <a:pt x="399" y="321"/>
                  </a:lnTo>
                  <a:lnTo>
                    <a:pt x="397" y="322"/>
                  </a:lnTo>
                  <a:lnTo>
                    <a:pt x="384" y="322"/>
                  </a:lnTo>
                  <a:lnTo>
                    <a:pt x="380" y="321"/>
                  </a:lnTo>
                  <a:lnTo>
                    <a:pt x="380" y="317"/>
                  </a:lnTo>
                  <a:lnTo>
                    <a:pt x="376" y="321"/>
                  </a:lnTo>
                  <a:lnTo>
                    <a:pt x="367" y="321"/>
                  </a:lnTo>
                  <a:lnTo>
                    <a:pt x="365" y="322"/>
                  </a:lnTo>
                  <a:lnTo>
                    <a:pt x="362" y="322"/>
                  </a:lnTo>
                  <a:lnTo>
                    <a:pt x="362" y="326"/>
                  </a:lnTo>
                  <a:lnTo>
                    <a:pt x="363" y="328"/>
                  </a:lnTo>
                  <a:lnTo>
                    <a:pt x="363" y="330"/>
                  </a:lnTo>
                  <a:lnTo>
                    <a:pt x="365" y="332"/>
                  </a:lnTo>
                  <a:lnTo>
                    <a:pt x="365" y="336"/>
                  </a:lnTo>
                  <a:lnTo>
                    <a:pt x="369" y="336"/>
                  </a:lnTo>
                  <a:lnTo>
                    <a:pt x="373" y="337"/>
                  </a:lnTo>
                  <a:lnTo>
                    <a:pt x="386" y="337"/>
                  </a:lnTo>
                  <a:lnTo>
                    <a:pt x="388" y="339"/>
                  </a:lnTo>
                  <a:lnTo>
                    <a:pt x="393" y="339"/>
                  </a:lnTo>
                  <a:lnTo>
                    <a:pt x="391" y="341"/>
                  </a:lnTo>
                  <a:lnTo>
                    <a:pt x="388" y="345"/>
                  </a:lnTo>
                  <a:lnTo>
                    <a:pt x="386" y="347"/>
                  </a:lnTo>
                  <a:lnTo>
                    <a:pt x="382" y="349"/>
                  </a:lnTo>
                  <a:lnTo>
                    <a:pt x="376" y="352"/>
                  </a:lnTo>
                  <a:lnTo>
                    <a:pt x="365" y="352"/>
                  </a:lnTo>
                  <a:lnTo>
                    <a:pt x="365" y="358"/>
                  </a:lnTo>
                  <a:lnTo>
                    <a:pt x="367" y="360"/>
                  </a:lnTo>
                  <a:lnTo>
                    <a:pt x="367" y="362"/>
                  </a:lnTo>
                  <a:lnTo>
                    <a:pt x="365" y="369"/>
                  </a:lnTo>
                  <a:lnTo>
                    <a:pt x="369" y="369"/>
                  </a:lnTo>
                  <a:lnTo>
                    <a:pt x="371" y="373"/>
                  </a:lnTo>
                  <a:lnTo>
                    <a:pt x="375" y="375"/>
                  </a:lnTo>
                  <a:lnTo>
                    <a:pt x="378" y="378"/>
                  </a:lnTo>
                  <a:lnTo>
                    <a:pt x="386" y="382"/>
                  </a:lnTo>
                  <a:lnTo>
                    <a:pt x="386" y="384"/>
                  </a:lnTo>
                  <a:lnTo>
                    <a:pt x="390" y="384"/>
                  </a:lnTo>
                  <a:lnTo>
                    <a:pt x="391" y="386"/>
                  </a:lnTo>
                  <a:lnTo>
                    <a:pt x="403" y="386"/>
                  </a:lnTo>
                  <a:lnTo>
                    <a:pt x="404" y="384"/>
                  </a:lnTo>
                  <a:lnTo>
                    <a:pt x="408" y="386"/>
                  </a:lnTo>
                  <a:lnTo>
                    <a:pt x="414" y="386"/>
                  </a:lnTo>
                  <a:lnTo>
                    <a:pt x="418" y="384"/>
                  </a:lnTo>
                  <a:lnTo>
                    <a:pt x="419" y="380"/>
                  </a:lnTo>
                  <a:lnTo>
                    <a:pt x="419" y="380"/>
                  </a:lnTo>
                  <a:lnTo>
                    <a:pt x="425" y="377"/>
                  </a:lnTo>
                  <a:lnTo>
                    <a:pt x="429" y="375"/>
                  </a:lnTo>
                  <a:lnTo>
                    <a:pt x="432" y="369"/>
                  </a:lnTo>
                  <a:lnTo>
                    <a:pt x="434" y="365"/>
                  </a:lnTo>
                  <a:lnTo>
                    <a:pt x="440" y="365"/>
                  </a:lnTo>
                  <a:lnTo>
                    <a:pt x="440" y="367"/>
                  </a:lnTo>
                  <a:lnTo>
                    <a:pt x="445" y="369"/>
                  </a:lnTo>
                  <a:lnTo>
                    <a:pt x="449" y="369"/>
                  </a:lnTo>
                  <a:lnTo>
                    <a:pt x="449" y="363"/>
                  </a:lnTo>
                  <a:lnTo>
                    <a:pt x="451" y="360"/>
                  </a:lnTo>
                  <a:lnTo>
                    <a:pt x="451" y="350"/>
                  </a:lnTo>
                  <a:lnTo>
                    <a:pt x="453" y="354"/>
                  </a:lnTo>
                  <a:lnTo>
                    <a:pt x="455" y="358"/>
                  </a:lnTo>
                  <a:lnTo>
                    <a:pt x="457" y="360"/>
                  </a:lnTo>
                  <a:lnTo>
                    <a:pt x="462" y="365"/>
                  </a:lnTo>
                  <a:lnTo>
                    <a:pt x="464" y="375"/>
                  </a:lnTo>
                  <a:lnTo>
                    <a:pt x="466" y="375"/>
                  </a:lnTo>
                  <a:lnTo>
                    <a:pt x="466" y="382"/>
                  </a:lnTo>
                  <a:lnTo>
                    <a:pt x="468" y="386"/>
                  </a:lnTo>
                  <a:lnTo>
                    <a:pt x="468" y="391"/>
                  </a:lnTo>
                  <a:lnTo>
                    <a:pt x="472" y="395"/>
                  </a:lnTo>
                  <a:lnTo>
                    <a:pt x="472" y="399"/>
                  </a:lnTo>
                  <a:lnTo>
                    <a:pt x="473" y="399"/>
                  </a:lnTo>
                  <a:lnTo>
                    <a:pt x="475" y="401"/>
                  </a:lnTo>
                  <a:lnTo>
                    <a:pt x="477" y="403"/>
                  </a:lnTo>
                  <a:lnTo>
                    <a:pt x="477" y="405"/>
                  </a:lnTo>
                  <a:lnTo>
                    <a:pt x="483" y="410"/>
                  </a:lnTo>
                  <a:lnTo>
                    <a:pt x="485" y="410"/>
                  </a:lnTo>
                  <a:lnTo>
                    <a:pt x="487" y="412"/>
                  </a:lnTo>
                  <a:lnTo>
                    <a:pt x="485" y="418"/>
                  </a:lnTo>
                  <a:lnTo>
                    <a:pt x="485" y="419"/>
                  </a:lnTo>
                  <a:lnTo>
                    <a:pt x="485" y="419"/>
                  </a:lnTo>
                  <a:lnTo>
                    <a:pt x="470" y="419"/>
                  </a:lnTo>
                  <a:lnTo>
                    <a:pt x="470" y="421"/>
                  </a:lnTo>
                  <a:lnTo>
                    <a:pt x="468" y="423"/>
                  </a:lnTo>
                  <a:lnTo>
                    <a:pt x="464" y="427"/>
                  </a:lnTo>
                  <a:lnTo>
                    <a:pt x="457" y="427"/>
                  </a:lnTo>
                  <a:lnTo>
                    <a:pt x="462" y="433"/>
                  </a:lnTo>
                  <a:lnTo>
                    <a:pt x="462" y="438"/>
                  </a:lnTo>
                  <a:lnTo>
                    <a:pt x="466" y="442"/>
                  </a:lnTo>
                  <a:lnTo>
                    <a:pt x="470" y="442"/>
                  </a:lnTo>
                  <a:lnTo>
                    <a:pt x="470" y="444"/>
                  </a:lnTo>
                  <a:lnTo>
                    <a:pt x="468" y="446"/>
                  </a:lnTo>
                  <a:lnTo>
                    <a:pt x="466" y="446"/>
                  </a:lnTo>
                  <a:lnTo>
                    <a:pt x="464" y="444"/>
                  </a:lnTo>
                  <a:lnTo>
                    <a:pt x="457" y="444"/>
                  </a:lnTo>
                  <a:lnTo>
                    <a:pt x="460" y="449"/>
                  </a:lnTo>
                  <a:lnTo>
                    <a:pt x="464" y="453"/>
                  </a:lnTo>
                  <a:lnTo>
                    <a:pt x="457" y="453"/>
                  </a:lnTo>
                  <a:lnTo>
                    <a:pt x="457" y="446"/>
                  </a:lnTo>
                  <a:lnTo>
                    <a:pt x="455" y="442"/>
                  </a:lnTo>
                  <a:lnTo>
                    <a:pt x="457" y="440"/>
                  </a:lnTo>
                  <a:lnTo>
                    <a:pt x="459" y="436"/>
                  </a:lnTo>
                  <a:lnTo>
                    <a:pt x="459" y="434"/>
                  </a:lnTo>
                  <a:lnTo>
                    <a:pt x="455" y="431"/>
                  </a:lnTo>
                  <a:lnTo>
                    <a:pt x="451" y="431"/>
                  </a:lnTo>
                  <a:lnTo>
                    <a:pt x="451" y="427"/>
                  </a:lnTo>
                  <a:lnTo>
                    <a:pt x="447" y="431"/>
                  </a:lnTo>
                  <a:lnTo>
                    <a:pt x="440" y="431"/>
                  </a:lnTo>
                  <a:lnTo>
                    <a:pt x="442" y="431"/>
                  </a:lnTo>
                  <a:lnTo>
                    <a:pt x="447" y="427"/>
                  </a:lnTo>
                  <a:lnTo>
                    <a:pt x="449" y="423"/>
                  </a:lnTo>
                  <a:lnTo>
                    <a:pt x="449" y="423"/>
                  </a:lnTo>
                  <a:lnTo>
                    <a:pt x="451" y="423"/>
                  </a:lnTo>
                  <a:lnTo>
                    <a:pt x="451" y="421"/>
                  </a:lnTo>
                  <a:lnTo>
                    <a:pt x="455" y="421"/>
                  </a:lnTo>
                  <a:lnTo>
                    <a:pt x="459" y="418"/>
                  </a:lnTo>
                  <a:lnTo>
                    <a:pt x="459" y="416"/>
                  </a:lnTo>
                  <a:lnTo>
                    <a:pt x="457" y="412"/>
                  </a:lnTo>
                  <a:lnTo>
                    <a:pt x="453" y="410"/>
                  </a:lnTo>
                  <a:lnTo>
                    <a:pt x="449" y="408"/>
                  </a:lnTo>
                  <a:lnTo>
                    <a:pt x="449" y="406"/>
                  </a:lnTo>
                  <a:lnTo>
                    <a:pt x="453" y="405"/>
                  </a:lnTo>
                  <a:lnTo>
                    <a:pt x="453" y="397"/>
                  </a:lnTo>
                  <a:lnTo>
                    <a:pt x="451" y="391"/>
                  </a:lnTo>
                  <a:lnTo>
                    <a:pt x="447" y="390"/>
                  </a:lnTo>
                  <a:lnTo>
                    <a:pt x="445" y="390"/>
                  </a:lnTo>
                  <a:lnTo>
                    <a:pt x="442" y="391"/>
                  </a:lnTo>
                  <a:lnTo>
                    <a:pt x="440" y="393"/>
                  </a:lnTo>
                  <a:lnTo>
                    <a:pt x="434" y="399"/>
                  </a:lnTo>
                  <a:lnTo>
                    <a:pt x="431" y="399"/>
                  </a:lnTo>
                  <a:lnTo>
                    <a:pt x="431" y="403"/>
                  </a:lnTo>
                  <a:lnTo>
                    <a:pt x="429" y="401"/>
                  </a:lnTo>
                  <a:lnTo>
                    <a:pt x="429" y="401"/>
                  </a:lnTo>
                  <a:lnTo>
                    <a:pt x="429" y="397"/>
                  </a:lnTo>
                  <a:lnTo>
                    <a:pt x="425" y="401"/>
                  </a:lnTo>
                  <a:lnTo>
                    <a:pt x="419" y="401"/>
                  </a:lnTo>
                  <a:lnTo>
                    <a:pt x="416" y="405"/>
                  </a:lnTo>
                  <a:lnTo>
                    <a:pt x="416" y="406"/>
                  </a:lnTo>
                  <a:lnTo>
                    <a:pt x="412" y="410"/>
                  </a:lnTo>
                  <a:lnTo>
                    <a:pt x="412" y="419"/>
                  </a:lnTo>
                  <a:lnTo>
                    <a:pt x="408" y="419"/>
                  </a:lnTo>
                  <a:lnTo>
                    <a:pt x="412" y="423"/>
                  </a:lnTo>
                  <a:lnTo>
                    <a:pt x="410" y="427"/>
                  </a:lnTo>
                  <a:lnTo>
                    <a:pt x="412" y="429"/>
                  </a:lnTo>
                  <a:lnTo>
                    <a:pt x="412" y="431"/>
                  </a:lnTo>
                  <a:lnTo>
                    <a:pt x="414" y="434"/>
                  </a:lnTo>
                  <a:lnTo>
                    <a:pt x="416" y="436"/>
                  </a:lnTo>
                  <a:lnTo>
                    <a:pt x="416" y="438"/>
                  </a:lnTo>
                  <a:lnTo>
                    <a:pt x="418" y="440"/>
                  </a:lnTo>
                  <a:lnTo>
                    <a:pt x="418" y="446"/>
                  </a:lnTo>
                  <a:lnTo>
                    <a:pt x="419" y="446"/>
                  </a:lnTo>
                  <a:lnTo>
                    <a:pt x="419" y="447"/>
                  </a:lnTo>
                  <a:lnTo>
                    <a:pt x="423" y="447"/>
                  </a:lnTo>
                  <a:lnTo>
                    <a:pt x="423" y="447"/>
                  </a:lnTo>
                  <a:lnTo>
                    <a:pt x="423" y="464"/>
                  </a:lnTo>
                  <a:lnTo>
                    <a:pt x="419" y="464"/>
                  </a:lnTo>
                  <a:lnTo>
                    <a:pt x="419" y="470"/>
                  </a:lnTo>
                  <a:lnTo>
                    <a:pt x="419" y="470"/>
                  </a:lnTo>
                  <a:lnTo>
                    <a:pt x="414" y="470"/>
                  </a:lnTo>
                  <a:lnTo>
                    <a:pt x="412" y="468"/>
                  </a:lnTo>
                  <a:lnTo>
                    <a:pt x="412" y="464"/>
                  </a:lnTo>
                  <a:lnTo>
                    <a:pt x="408" y="464"/>
                  </a:lnTo>
                  <a:lnTo>
                    <a:pt x="406" y="466"/>
                  </a:lnTo>
                  <a:lnTo>
                    <a:pt x="397" y="466"/>
                  </a:lnTo>
                  <a:lnTo>
                    <a:pt x="395" y="466"/>
                  </a:lnTo>
                  <a:lnTo>
                    <a:pt x="391" y="466"/>
                  </a:lnTo>
                  <a:lnTo>
                    <a:pt x="386" y="470"/>
                  </a:lnTo>
                  <a:lnTo>
                    <a:pt x="375" y="474"/>
                  </a:lnTo>
                  <a:lnTo>
                    <a:pt x="373" y="477"/>
                  </a:lnTo>
                  <a:lnTo>
                    <a:pt x="371" y="481"/>
                  </a:lnTo>
                  <a:lnTo>
                    <a:pt x="376" y="492"/>
                  </a:lnTo>
                  <a:lnTo>
                    <a:pt x="373" y="494"/>
                  </a:lnTo>
                  <a:lnTo>
                    <a:pt x="371" y="496"/>
                  </a:lnTo>
                  <a:lnTo>
                    <a:pt x="369" y="494"/>
                  </a:lnTo>
                  <a:lnTo>
                    <a:pt x="365" y="490"/>
                  </a:lnTo>
                  <a:lnTo>
                    <a:pt x="363" y="485"/>
                  </a:lnTo>
                  <a:lnTo>
                    <a:pt x="362" y="483"/>
                  </a:lnTo>
                  <a:lnTo>
                    <a:pt x="362" y="472"/>
                  </a:lnTo>
                  <a:lnTo>
                    <a:pt x="354" y="488"/>
                  </a:lnTo>
                  <a:lnTo>
                    <a:pt x="352" y="492"/>
                  </a:lnTo>
                  <a:lnTo>
                    <a:pt x="352" y="494"/>
                  </a:lnTo>
                  <a:lnTo>
                    <a:pt x="347" y="502"/>
                  </a:lnTo>
                  <a:lnTo>
                    <a:pt x="341" y="509"/>
                  </a:lnTo>
                  <a:lnTo>
                    <a:pt x="341" y="509"/>
                  </a:lnTo>
                  <a:lnTo>
                    <a:pt x="337" y="511"/>
                  </a:lnTo>
                  <a:lnTo>
                    <a:pt x="335" y="515"/>
                  </a:lnTo>
                  <a:lnTo>
                    <a:pt x="335" y="515"/>
                  </a:lnTo>
                  <a:lnTo>
                    <a:pt x="332" y="516"/>
                  </a:lnTo>
                  <a:lnTo>
                    <a:pt x="328" y="516"/>
                  </a:lnTo>
                  <a:lnTo>
                    <a:pt x="326" y="518"/>
                  </a:lnTo>
                  <a:lnTo>
                    <a:pt x="321" y="518"/>
                  </a:lnTo>
                  <a:lnTo>
                    <a:pt x="321" y="522"/>
                  </a:lnTo>
                  <a:lnTo>
                    <a:pt x="321" y="522"/>
                  </a:lnTo>
                  <a:lnTo>
                    <a:pt x="319" y="522"/>
                  </a:lnTo>
                  <a:lnTo>
                    <a:pt x="315" y="520"/>
                  </a:lnTo>
                  <a:lnTo>
                    <a:pt x="311" y="520"/>
                  </a:lnTo>
                  <a:lnTo>
                    <a:pt x="309" y="522"/>
                  </a:lnTo>
                  <a:lnTo>
                    <a:pt x="307" y="522"/>
                  </a:lnTo>
                  <a:lnTo>
                    <a:pt x="304" y="526"/>
                  </a:lnTo>
                  <a:lnTo>
                    <a:pt x="306" y="528"/>
                  </a:lnTo>
                  <a:lnTo>
                    <a:pt x="306" y="530"/>
                  </a:lnTo>
                  <a:lnTo>
                    <a:pt x="307" y="533"/>
                  </a:lnTo>
                  <a:lnTo>
                    <a:pt x="307" y="539"/>
                  </a:lnTo>
                  <a:lnTo>
                    <a:pt x="300" y="539"/>
                  </a:lnTo>
                  <a:lnTo>
                    <a:pt x="294" y="544"/>
                  </a:lnTo>
                  <a:lnTo>
                    <a:pt x="293" y="544"/>
                  </a:lnTo>
                  <a:lnTo>
                    <a:pt x="283" y="546"/>
                  </a:lnTo>
                  <a:lnTo>
                    <a:pt x="283" y="548"/>
                  </a:lnTo>
                  <a:lnTo>
                    <a:pt x="279" y="552"/>
                  </a:lnTo>
                  <a:lnTo>
                    <a:pt x="272" y="554"/>
                  </a:lnTo>
                  <a:lnTo>
                    <a:pt x="268" y="554"/>
                  </a:lnTo>
                  <a:lnTo>
                    <a:pt x="266" y="552"/>
                  </a:lnTo>
                  <a:lnTo>
                    <a:pt x="263" y="550"/>
                  </a:lnTo>
                  <a:lnTo>
                    <a:pt x="263" y="548"/>
                  </a:lnTo>
                  <a:lnTo>
                    <a:pt x="257" y="543"/>
                  </a:lnTo>
                  <a:lnTo>
                    <a:pt x="255" y="544"/>
                  </a:lnTo>
                  <a:lnTo>
                    <a:pt x="246" y="544"/>
                  </a:lnTo>
                  <a:lnTo>
                    <a:pt x="250" y="548"/>
                  </a:lnTo>
                  <a:lnTo>
                    <a:pt x="250" y="552"/>
                  </a:lnTo>
                  <a:lnTo>
                    <a:pt x="244" y="558"/>
                  </a:lnTo>
                  <a:lnTo>
                    <a:pt x="250" y="558"/>
                  </a:lnTo>
                  <a:lnTo>
                    <a:pt x="253" y="559"/>
                  </a:lnTo>
                  <a:lnTo>
                    <a:pt x="255" y="559"/>
                  </a:lnTo>
                  <a:lnTo>
                    <a:pt x="255" y="571"/>
                  </a:lnTo>
                  <a:lnTo>
                    <a:pt x="255" y="571"/>
                  </a:lnTo>
                  <a:lnTo>
                    <a:pt x="251" y="567"/>
                  </a:lnTo>
                  <a:lnTo>
                    <a:pt x="246" y="565"/>
                  </a:lnTo>
                  <a:lnTo>
                    <a:pt x="244" y="567"/>
                  </a:lnTo>
                  <a:lnTo>
                    <a:pt x="238" y="567"/>
                  </a:lnTo>
                  <a:lnTo>
                    <a:pt x="238" y="567"/>
                  </a:lnTo>
                  <a:lnTo>
                    <a:pt x="233" y="561"/>
                  </a:lnTo>
                  <a:lnTo>
                    <a:pt x="227" y="561"/>
                  </a:lnTo>
                  <a:lnTo>
                    <a:pt x="224" y="563"/>
                  </a:lnTo>
                  <a:lnTo>
                    <a:pt x="222" y="565"/>
                  </a:lnTo>
                  <a:lnTo>
                    <a:pt x="209" y="565"/>
                  </a:lnTo>
                  <a:lnTo>
                    <a:pt x="203" y="567"/>
                  </a:lnTo>
                  <a:lnTo>
                    <a:pt x="203" y="572"/>
                  </a:lnTo>
                  <a:lnTo>
                    <a:pt x="205" y="574"/>
                  </a:lnTo>
                  <a:lnTo>
                    <a:pt x="209" y="582"/>
                  </a:lnTo>
                  <a:lnTo>
                    <a:pt x="212" y="584"/>
                  </a:lnTo>
                  <a:lnTo>
                    <a:pt x="220" y="584"/>
                  </a:lnTo>
                  <a:lnTo>
                    <a:pt x="220" y="586"/>
                  </a:lnTo>
                  <a:lnTo>
                    <a:pt x="225" y="587"/>
                  </a:lnTo>
                  <a:lnTo>
                    <a:pt x="227" y="587"/>
                  </a:lnTo>
                  <a:lnTo>
                    <a:pt x="227" y="591"/>
                  </a:lnTo>
                  <a:lnTo>
                    <a:pt x="233" y="602"/>
                  </a:lnTo>
                  <a:lnTo>
                    <a:pt x="233" y="591"/>
                  </a:lnTo>
                  <a:lnTo>
                    <a:pt x="237" y="589"/>
                  </a:lnTo>
                  <a:lnTo>
                    <a:pt x="240" y="589"/>
                  </a:lnTo>
                  <a:lnTo>
                    <a:pt x="242" y="591"/>
                  </a:lnTo>
                  <a:lnTo>
                    <a:pt x="242" y="593"/>
                  </a:lnTo>
                  <a:lnTo>
                    <a:pt x="244" y="595"/>
                  </a:lnTo>
                  <a:lnTo>
                    <a:pt x="244" y="599"/>
                  </a:lnTo>
                  <a:lnTo>
                    <a:pt x="242" y="600"/>
                  </a:lnTo>
                  <a:lnTo>
                    <a:pt x="246" y="604"/>
                  </a:lnTo>
                  <a:lnTo>
                    <a:pt x="248" y="604"/>
                  </a:lnTo>
                  <a:lnTo>
                    <a:pt x="250" y="608"/>
                  </a:lnTo>
                  <a:lnTo>
                    <a:pt x="253" y="610"/>
                  </a:lnTo>
                  <a:lnTo>
                    <a:pt x="255" y="612"/>
                  </a:lnTo>
                  <a:lnTo>
                    <a:pt x="261" y="615"/>
                  </a:lnTo>
                  <a:lnTo>
                    <a:pt x="263" y="617"/>
                  </a:lnTo>
                  <a:lnTo>
                    <a:pt x="263" y="621"/>
                  </a:lnTo>
                  <a:lnTo>
                    <a:pt x="261" y="623"/>
                  </a:lnTo>
                  <a:lnTo>
                    <a:pt x="261" y="643"/>
                  </a:lnTo>
                  <a:lnTo>
                    <a:pt x="259" y="645"/>
                  </a:lnTo>
                  <a:lnTo>
                    <a:pt x="259" y="660"/>
                  </a:lnTo>
                  <a:lnTo>
                    <a:pt x="257" y="662"/>
                  </a:lnTo>
                  <a:lnTo>
                    <a:pt x="257" y="666"/>
                  </a:lnTo>
                  <a:lnTo>
                    <a:pt x="255" y="668"/>
                  </a:lnTo>
                  <a:lnTo>
                    <a:pt x="253" y="668"/>
                  </a:lnTo>
                  <a:lnTo>
                    <a:pt x="248" y="669"/>
                  </a:lnTo>
                  <a:lnTo>
                    <a:pt x="244" y="669"/>
                  </a:lnTo>
                  <a:lnTo>
                    <a:pt x="242" y="668"/>
                  </a:lnTo>
                  <a:lnTo>
                    <a:pt x="240" y="669"/>
                  </a:lnTo>
                  <a:lnTo>
                    <a:pt x="235" y="669"/>
                  </a:lnTo>
                  <a:lnTo>
                    <a:pt x="233" y="668"/>
                  </a:lnTo>
                  <a:lnTo>
                    <a:pt x="229" y="666"/>
                  </a:lnTo>
                  <a:lnTo>
                    <a:pt x="225" y="666"/>
                  </a:lnTo>
                  <a:lnTo>
                    <a:pt x="222" y="668"/>
                  </a:lnTo>
                  <a:lnTo>
                    <a:pt x="203" y="668"/>
                  </a:lnTo>
                  <a:lnTo>
                    <a:pt x="197" y="666"/>
                  </a:lnTo>
                  <a:lnTo>
                    <a:pt x="194" y="664"/>
                  </a:lnTo>
                  <a:lnTo>
                    <a:pt x="181" y="664"/>
                  </a:lnTo>
                  <a:lnTo>
                    <a:pt x="171" y="666"/>
                  </a:lnTo>
                  <a:lnTo>
                    <a:pt x="164" y="666"/>
                  </a:lnTo>
                  <a:lnTo>
                    <a:pt x="158" y="660"/>
                  </a:lnTo>
                  <a:lnTo>
                    <a:pt x="154" y="662"/>
                  </a:lnTo>
                  <a:lnTo>
                    <a:pt x="147" y="668"/>
                  </a:lnTo>
                  <a:lnTo>
                    <a:pt x="145" y="669"/>
                  </a:lnTo>
                  <a:lnTo>
                    <a:pt x="143" y="669"/>
                  </a:lnTo>
                  <a:lnTo>
                    <a:pt x="138" y="671"/>
                  </a:lnTo>
                  <a:lnTo>
                    <a:pt x="134" y="673"/>
                  </a:lnTo>
                  <a:lnTo>
                    <a:pt x="130" y="677"/>
                  </a:lnTo>
                  <a:lnTo>
                    <a:pt x="138" y="686"/>
                  </a:lnTo>
                  <a:lnTo>
                    <a:pt x="140" y="688"/>
                  </a:lnTo>
                  <a:lnTo>
                    <a:pt x="140" y="711"/>
                  </a:lnTo>
                  <a:lnTo>
                    <a:pt x="141" y="712"/>
                  </a:lnTo>
                  <a:lnTo>
                    <a:pt x="141" y="716"/>
                  </a:lnTo>
                  <a:lnTo>
                    <a:pt x="143" y="718"/>
                  </a:lnTo>
                  <a:lnTo>
                    <a:pt x="141" y="720"/>
                  </a:lnTo>
                  <a:lnTo>
                    <a:pt x="141" y="724"/>
                  </a:lnTo>
                  <a:lnTo>
                    <a:pt x="138" y="735"/>
                  </a:lnTo>
                  <a:lnTo>
                    <a:pt x="134" y="742"/>
                  </a:lnTo>
                  <a:lnTo>
                    <a:pt x="130" y="748"/>
                  </a:lnTo>
                  <a:lnTo>
                    <a:pt x="130" y="753"/>
                  </a:lnTo>
                  <a:lnTo>
                    <a:pt x="128" y="755"/>
                  </a:lnTo>
                  <a:lnTo>
                    <a:pt x="128" y="763"/>
                  </a:lnTo>
                  <a:lnTo>
                    <a:pt x="130" y="766"/>
                  </a:lnTo>
                  <a:lnTo>
                    <a:pt x="138" y="770"/>
                  </a:lnTo>
                  <a:lnTo>
                    <a:pt x="140" y="772"/>
                  </a:lnTo>
                  <a:lnTo>
                    <a:pt x="140" y="791"/>
                  </a:lnTo>
                  <a:lnTo>
                    <a:pt x="138" y="793"/>
                  </a:lnTo>
                  <a:lnTo>
                    <a:pt x="138" y="798"/>
                  </a:lnTo>
                  <a:lnTo>
                    <a:pt x="147" y="793"/>
                  </a:lnTo>
                  <a:lnTo>
                    <a:pt x="154" y="796"/>
                  </a:lnTo>
                  <a:lnTo>
                    <a:pt x="158" y="793"/>
                  </a:lnTo>
                  <a:lnTo>
                    <a:pt x="166" y="793"/>
                  </a:lnTo>
                  <a:lnTo>
                    <a:pt x="169" y="796"/>
                  </a:lnTo>
                  <a:lnTo>
                    <a:pt x="173" y="796"/>
                  </a:lnTo>
                  <a:lnTo>
                    <a:pt x="177" y="800"/>
                  </a:lnTo>
                  <a:lnTo>
                    <a:pt x="177" y="802"/>
                  </a:lnTo>
                  <a:lnTo>
                    <a:pt x="182" y="808"/>
                  </a:lnTo>
                  <a:lnTo>
                    <a:pt x="184" y="809"/>
                  </a:lnTo>
                  <a:lnTo>
                    <a:pt x="190" y="815"/>
                  </a:lnTo>
                  <a:lnTo>
                    <a:pt x="186" y="815"/>
                  </a:lnTo>
                  <a:lnTo>
                    <a:pt x="186" y="822"/>
                  </a:lnTo>
                  <a:lnTo>
                    <a:pt x="184" y="824"/>
                  </a:lnTo>
                  <a:lnTo>
                    <a:pt x="184" y="828"/>
                  </a:lnTo>
                  <a:lnTo>
                    <a:pt x="181" y="832"/>
                  </a:lnTo>
                  <a:lnTo>
                    <a:pt x="181" y="834"/>
                  </a:lnTo>
                  <a:lnTo>
                    <a:pt x="177" y="839"/>
                  </a:lnTo>
                  <a:lnTo>
                    <a:pt x="175" y="843"/>
                  </a:lnTo>
                  <a:lnTo>
                    <a:pt x="175" y="847"/>
                  </a:lnTo>
                  <a:lnTo>
                    <a:pt x="171" y="850"/>
                  </a:lnTo>
                  <a:lnTo>
                    <a:pt x="171" y="850"/>
                  </a:lnTo>
                  <a:lnTo>
                    <a:pt x="169" y="852"/>
                  </a:lnTo>
                  <a:lnTo>
                    <a:pt x="164" y="856"/>
                  </a:lnTo>
                  <a:lnTo>
                    <a:pt x="162" y="858"/>
                  </a:lnTo>
                  <a:lnTo>
                    <a:pt x="156" y="860"/>
                  </a:lnTo>
                  <a:lnTo>
                    <a:pt x="153" y="862"/>
                  </a:lnTo>
                  <a:lnTo>
                    <a:pt x="149" y="865"/>
                  </a:lnTo>
                  <a:lnTo>
                    <a:pt x="145" y="865"/>
                  </a:lnTo>
                  <a:lnTo>
                    <a:pt x="141" y="869"/>
                  </a:lnTo>
                  <a:lnTo>
                    <a:pt x="141" y="871"/>
                  </a:lnTo>
                  <a:lnTo>
                    <a:pt x="140" y="871"/>
                  </a:lnTo>
                  <a:lnTo>
                    <a:pt x="138" y="875"/>
                  </a:lnTo>
                  <a:lnTo>
                    <a:pt x="130" y="884"/>
                  </a:lnTo>
                  <a:lnTo>
                    <a:pt x="130" y="890"/>
                  </a:lnTo>
                  <a:lnTo>
                    <a:pt x="128" y="891"/>
                  </a:lnTo>
                  <a:lnTo>
                    <a:pt x="125" y="895"/>
                  </a:lnTo>
                  <a:lnTo>
                    <a:pt x="121" y="897"/>
                  </a:lnTo>
                  <a:lnTo>
                    <a:pt x="123" y="903"/>
                  </a:lnTo>
                  <a:lnTo>
                    <a:pt x="123" y="905"/>
                  </a:lnTo>
                  <a:lnTo>
                    <a:pt x="125" y="910"/>
                  </a:lnTo>
                  <a:lnTo>
                    <a:pt x="123" y="912"/>
                  </a:lnTo>
                  <a:lnTo>
                    <a:pt x="121" y="916"/>
                  </a:lnTo>
                  <a:lnTo>
                    <a:pt x="121" y="918"/>
                  </a:lnTo>
                  <a:lnTo>
                    <a:pt x="125" y="921"/>
                  </a:lnTo>
                  <a:lnTo>
                    <a:pt x="125" y="931"/>
                  </a:lnTo>
                  <a:lnTo>
                    <a:pt x="123" y="933"/>
                  </a:lnTo>
                  <a:lnTo>
                    <a:pt x="115" y="944"/>
                  </a:lnTo>
                  <a:lnTo>
                    <a:pt x="97" y="962"/>
                  </a:lnTo>
                  <a:lnTo>
                    <a:pt x="87" y="966"/>
                  </a:lnTo>
                  <a:lnTo>
                    <a:pt x="84" y="966"/>
                  </a:lnTo>
                  <a:lnTo>
                    <a:pt x="78" y="968"/>
                  </a:lnTo>
                  <a:lnTo>
                    <a:pt x="71" y="972"/>
                  </a:lnTo>
                  <a:lnTo>
                    <a:pt x="71" y="974"/>
                  </a:lnTo>
                  <a:lnTo>
                    <a:pt x="71" y="974"/>
                  </a:lnTo>
                  <a:lnTo>
                    <a:pt x="67" y="977"/>
                  </a:lnTo>
                  <a:lnTo>
                    <a:pt x="67" y="983"/>
                  </a:lnTo>
                  <a:lnTo>
                    <a:pt x="65" y="987"/>
                  </a:lnTo>
                  <a:lnTo>
                    <a:pt x="63" y="990"/>
                  </a:lnTo>
                  <a:lnTo>
                    <a:pt x="59" y="994"/>
                  </a:lnTo>
                  <a:lnTo>
                    <a:pt x="50" y="1002"/>
                  </a:lnTo>
                  <a:lnTo>
                    <a:pt x="48" y="1005"/>
                  </a:lnTo>
                  <a:lnTo>
                    <a:pt x="44" y="1011"/>
                  </a:lnTo>
                  <a:lnTo>
                    <a:pt x="43" y="1015"/>
                  </a:lnTo>
                  <a:lnTo>
                    <a:pt x="43" y="1018"/>
                  </a:lnTo>
                  <a:lnTo>
                    <a:pt x="41" y="1026"/>
                  </a:lnTo>
                  <a:lnTo>
                    <a:pt x="43" y="1030"/>
                  </a:lnTo>
                  <a:lnTo>
                    <a:pt x="43" y="1035"/>
                  </a:lnTo>
                  <a:lnTo>
                    <a:pt x="39" y="1037"/>
                  </a:lnTo>
                  <a:lnTo>
                    <a:pt x="33" y="1041"/>
                  </a:lnTo>
                  <a:lnTo>
                    <a:pt x="31" y="1043"/>
                  </a:lnTo>
                  <a:lnTo>
                    <a:pt x="28" y="1044"/>
                  </a:lnTo>
                  <a:lnTo>
                    <a:pt x="26" y="1052"/>
                  </a:lnTo>
                  <a:lnTo>
                    <a:pt x="22" y="1059"/>
                  </a:lnTo>
                  <a:lnTo>
                    <a:pt x="20" y="1061"/>
                  </a:lnTo>
                  <a:lnTo>
                    <a:pt x="18" y="1065"/>
                  </a:lnTo>
                  <a:lnTo>
                    <a:pt x="18" y="1072"/>
                  </a:lnTo>
                  <a:lnTo>
                    <a:pt x="15" y="1076"/>
                  </a:lnTo>
                  <a:lnTo>
                    <a:pt x="15" y="1080"/>
                  </a:lnTo>
                  <a:lnTo>
                    <a:pt x="9" y="1086"/>
                  </a:lnTo>
                  <a:lnTo>
                    <a:pt x="9" y="1089"/>
                  </a:lnTo>
                  <a:lnTo>
                    <a:pt x="7" y="1089"/>
                  </a:lnTo>
                  <a:lnTo>
                    <a:pt x="5" y="1093"/>
                  </a:lnTo>
                  <a:lnTo>
                    <a:pt x="5" y="1099"/>
                  </a:lnTo>
                  <a:lnTo>
                    <a:pt x="5" y="1099"/>
                  </a:lnTo>
                  <a:lnTo>
                    <a:pt x="5" y="1113"/>
                  </a:lnTo>
                  <a:lnTo>
                    <a:pt x="11" y="1113"/>
                  </a:lnTo>
                  <a:lnTo>
                    <a:pt x="15" y="1117"/>
                  </a:lnTo>
                  <a:lnTo>
                    <a:pt x="16" y="1117"/>
                  </a:lnTo>
                  <a:lnTo>
                    <a:pt x="16" y="1119"/>
                  </a:lnTo>
                  <a:lnTo>
                    <a:pt x="20" y="1119"/>
                  </a:lnTo>
                  <a:lnTo>
                    <a:pt x="18" y="1125"/>
                  </a:lnTo>
                  <a:lnTo>
                    <a:pt x="18" y="1127"/>
                  </a:lnTo>
                  <a:lnTo>
                    <a:pt x="15" y="1130"/>
                  </a:lnTo>
                  <a:lnTo>
                    <a:pt x="18" y="1130"/>
                  </a:lnTo>
                  <a:lnTo>
                    <a:pt x="18" y="1130"/>
                  </a:lnTo>
                  <a:lnTo>
                    <a:pt x="20" y="1132"/>
                  </a:lnTo>
                  <a:lnTo>
                    <a:pt x="20" y="1177"/>
                  </a:lnTo>
                  <a:lnTo>
                    <a:pt x="18" y="1179"/>
                  </a:lnTo>
                  <a:lnTo>
                    <a:pt x="18" y="1181"/>
                  </a:lnTo>
                  <a:lnTo>
                    <a:pt x="16" y="1183"/>
                  </a:lnTo>
                  <a:lnTo>
                    <a:pt x="16" y="1184"/>
                  </a:lnTo>
                  <a:lnTo>
                    <a:pt x="15" y="1186"/>
                  </a:lnTo>
                  <a:lnTo>
                    <a:pt x="15" y="1194"/>
                  </a:lnTo>
                  <a:lnTo>
                    <a:pt x="16" y="1194"/>
                  </a:lnTo>
                  <a:lnTo>
                    <a:pt x="16" y="1194"/>
                  </a:lnTo>
                  <a:lnTo>
                    <a:pt x="13" y="1197"/>
                  </a:lnTo>
                  <a:lnTo>
                    <a:pt x="13" y="1205"/>
                  </a:lnTo>
                  <a:lnTo>
                    <a:pt x="11" y="1212"/>
                  </a:lnTo>
                  <a:lnTo>
                    <a:pt x="7" y="1216"/>
                  </a:lnTo>
                  <a:lnTo>
                    <a:pt x="5" y="1220"/>
                  </a:lnTo>
                  <a:lnTo>
                    <a:pt x="2" y="1222"/>
                  </a:lnTo>
                  <a:lnTo>
                    <a:pt x="0" y="1231"/>
                  </a:lnTo>
                  <a:lnTo>
                    <a:pt x="3" y="1231"/>
                  </a:lnTo>
                  <a:lnTo>
                    <a:pt x="11" y="1239"/>
                  </a:lnTo>
                  <a:lnTo>
                    <a:pt x="11" y="1242"/>
                  </a:lnTo>
                  <a:lnTo>
                    <a:pt x="15" y="1250"/>
                  </a:lnTo>
                  <a:lnTo>
                    <a:pt x="15" y="1253"/>
                  </a:lnTo>
                  <a:lnTo>
                    <a:pt x="13" y="1255"/>
                  </a:lnTo>
                  <a:lnTo>
                    <a:pt x="13" y="1259"/>
                  </a:lnTo>
                  <a:lnTo>
                    <a:pt x="18" y="1259"/>
                  </a:lnTo>
                  <a:lnTo>
                    <a:pt x="22" y="1261"/>
                  </a:lnTo>
                  <a:lnTo>
                    <a:pt x="24" y="1261"/>
                  </a:lnTo>
                  <a:lnTo>
                    <a:pt x="26" y="1265"/>
                  </a:lnTo>
                  <a:lnTo>
                    <a:pt x="26" y="1268"/>
                  </a:lnTo>
                  <a:lnTo>
                    <a:pt x="26" y="1268"/>
                  </a:lnTo>
                  <a:lnTo>
                    <a:pt x="24" y="1268"/>
                  </a:lnTo>
                  <a:lnTo>
                    <a:pt x="22" y="1270"/>
                  </a:lnTo>
                  <a:lnTo>
                    <a:pt x="16" y="1270"/>
                  </a:lnTo>
                  <a:lnTo>
                    <a:pt x="15" y="1272"/>
                  </a:lnTo>
                  <a:lnTo>
                    <a:pt x="9" y="1272"/>
                  </a:lnTo>
                  <a:lnTo>
                    <a:pt x="20" y="1283"/>
                  </a:lnTo>
                  <a:lnTo>
                    <a:pt x="22" y="1283"/>
                  </a:lnTo>
                  <a:lnTo>
                    <a:pt x="22" y="1287"/>
                  </a:lnTo>
                  <a:lnTo>
                    <a:pt x="20" y="1289"/>
                  </a:lnTo>
                  <a:lnTo>
                    <a:pt x="20" y="1293"/>
                  </a:lnTo>
                  <a:lnTo>
                    <a:pt x="22" y="1294"/>
                  </a:lnTo>
                  <a:lnTo>
                    <a:pt x="22" y="1300"/>
                  </a:lnTo>
                  <a:lnTo>
                    <a:pt x="26" y="1296"/>
                  </a:lnTo>
                  <a:lnTo>
                    <a:pt x="30" y="1296"/>
                  </a:lnTo>
                  <a:lnTo>
                    <a:pt x="31" y="1298"/>
                  </a:lnTo>
                  <a:lnTo>
                    <a:pt x="33" y="1298"/>
                  </a:lnTo>
                  <a:lnTo>
                    <a:pt x="33" y="1300"/>
                  </a:lnTo>
                  <a:lnTo>
                    <a:pt x="39" y="1302"/>
                  </a:lnTo>
                  <a:lnTo>
                    <a:pt x="37" y="1304"/>
                  </a:lnTo>
                  <a:lnTo>
                    <a:pt x="43" y="1304"/>
                  </a:lnTo>
                  <a:lnTo>
                    <a:pt x="44" y="1306"/>
                  </a:lnTo>
                  <a:lnTo>
                    <a:pt x="52" y="1313"/>
                  </a:lnTo>
                  <a:lnTo>
                    <a:pt x="54" y="1313"/>
                  </a:lnTo>
                  <a:lnTo>
                    <a:pt x="58" y="1317"/>
                  </a:lnTo>
                  <a:lnTo>
                    <a:pt x="59" y="1322"/>
                  </a:lnTo>
                  <a:lnTo>
                    <a:pt x="59" y="1328"/>
                  </a:lnTo>
                  <a:lnTo>
                    <a:pt x="63" y="1330"/>
                  </a:lnTo>
                  <a:lnTo>
                    <a:pt x="65" y="1332"/>
                  </a:lnTo>
                  <a:lnTo>
                    <a:pt x="69" y="1336"/>
                  </a:lnTo>
                  <a:lnTo>
                    <a:pt x="69" y="1345"/>
                  </a:lnTo>
                  <a:lnTo>
                    <a:pt x="71" y="1349"/>
                  </a:lnTo>
                  <a:lnTo>
                    <a:pt x="71" y="1364"/>
                  </a:lnTo>
                  <a:lnTo>
                    <a:pt x="78" y="1364"/>
                  </a:lnTo>
                  <a:lnTo>
                    <a:pt x="80" y="1365"/>
                  </a:lnTo>
                  <a:lnTo>
                    <a:pt x="82" y="1371"/>
                  </a:lnTo>
                  <a:lnTo>
                    <a:pt x="87" y="1377"/>
                  </a:lnTo>
                  <a:lnTo>
                    <a:pt x="87" y="1377"/>
                  </a:lnTo>
                  <a:lnTo>
                    <a:pt x="89" y="1378"/>
                  </a:lnTo>
                  <a:lnTo>
                    <a:pt x="87" y="1378"/>
                  </a:lnTo>
                  <a:lnTo>
                    <a:pt x="89" y="1380"/>
                  </a:lnTo>
                  <a:lnTo>
                    <a:pt x="89" y="1380"/>
                  </a:lnTo>
                  <a:lnTo>
                    <a:pt x="91" y="1380"/>
                  </a:lnTo>
                  <a:lnTo>
                    <a:pt x="104" y="1388"/>
                  </a:lnTo>
                  <a:lnTo>
                    <a:pt x="104" y="1388"/>
                  </a:lnTo>
                  <a:lnTo>
                    <a:pt x="132" y="1416"/>
                  </a:lnTo>
                  <a:lnTo>
                    <a:pt x="134" y="1416"/>
                  </a:lnTo>
                  <a:lnTo>
                    <a:pt x="141" y="1421"/>
                  </a:lnTo>
                  <a:lnTo>
                    <a:pt x="143" y="1423"/>
                  </a:lnTo>
                  <a:lnTo>
                    <a:pt x="145" y="1427"/>
                  </a:lnTo>
                  <a:lnTo>
                    <a:pt x="153" y="1429"/>
                  </a:lnTo>
                  <a:lnTo>
                    <a:pt x="154" y="1429"/>
                  </a:lnTo>
                  <a:lnTo>
                    <a:pt x="160" y="1433"/>
                  </a:lnTo>
                  <a:lnTo>
                    <a:pt x="160" y="1431"/>
                  </a:lnTo>
                  <a:lnTo>
                    <a:pt x="164" y="1431"/>
                  </a:lnTo>
                  <a:lnTo>
                    <a:pt x="168" y="1429"/>
                  </a:lnTo>
                  <a:lnTo>
                    <a:pt x="171" y="1427"/>
                  </a:lnTo>
                  <a:lnTo>
                    <a:pt x="175" y="1425"/>
                  </a:lnTo>
                  <a:lnTo>
                    <a:pt x="181" y="1421"/>
                  </a:lnTo>
                  <a:lnTo>
                    <a:pt x="186" y="1419"/>
                  </a:lnTo>
                  <a:lnTo>
                    <a:pt x="192" y="1418"/>
                  </a:lnTo>
                  <a:lnTo>
                    <a:pt x="194" y="1418"/>
                  </a:lnTo>
                  <a:lnTo>
                    <a:pt x="197" y="1416"/>
                  </a:lnTo>
                  <a:lnTo>
                    <a:pt x="201" y="1416"/>
                  </a:lnTo>
                  <a:lnTo>
                    <a:pt x="203" y="1418"/>
                  </a:lnTo>
                  <a:lnTo>
                    <a:pt x="212" y="1416"/>
                  </a:lnTo>
                  <a:lnTo>
                    <a:pt x="235" y="1416"/>
                  </a:lnTo>
                  <a:lnTo>
                    <a:pt x="238" y="1419"/>
                  </a:lnTo>
                  <a:lnTo>
                    <a:pt x="238" y="1418"/>
                  </a:lnTo>
                  <a:lnTo>
                    <a:pt x="246" y="1425"/>
                  </a:lnTo>
                  <a:lnTo>
                    <a:pt x="251" y="1421"/>
                  </a:lnTo>
                  <a:lnTo>
                    <a:pt x="265" y="1414"/>
                  </a:lnTo>
                  <a:lnTo>
                    <a:pt x="268" y="1412"/>
                  </a:lnTo>
                  <a:lnTo>
                    <a:pt x="272" y="1410"/>
                  </a:lnTo>
                  <a:lnTo>
                    <a:pt x="274" y="1410"/>
                  </a:lnTo>
                  <a:lnTo>
                    <a:pt x="279" y="1406"/>
                  </a:lnTo>
                  <a:lnTo>
                    <a:pt x="287" y="1403"/>
                  </a:lnTo>
                  <a:lnTo>
                    <a:pt x="293" y="1403"/>
                  </a:lnTo>
                  <a:lnTo>
                    <a:pt x="298" y="1397"/>
                  </a:lnTo>
                  <a:lnTo>
                    <a:pt x="298" y="1399"/>
                  </a:lnTo>
                  <a:lnTo>
                    <a:pt x="304" y="1395"/>
                  </a:lnTo>
                  <a:lnTo>
                    <a:pt x="306" y="1393"/>
                  </a:lnTo>
                  <a:lnTo>
                    <a:pt x="309" y="1393"/>
                  </a:lnTo>
                  <a:lnTo>
                    <a:pt x="311" y="1393"/>
                  </a:lnTo>
                  <a:lnTo>
                    <a:pt x="326" y="1393"/>
                  </a:lnTo>
                  <a:lnTo>
                    <a:pt x="328" y="1393"/>
                  </a:lnTo>
                  <a:lnTo>
                    <a:pt x="330" y="1393"/>
                  </a:lnTo>
                  <a:lnTo>
                    <a:pt x="332" y="1391"/>
                  </a:lnTo>
                  <a:lnTo>
                    <a:pt x="343" y="1391"/>
                  </a:lnTo>
                  <a:lnTo>
                    <a:pt x="347" y="1390"/>
                  </a:lnTo>
                  <a:lnTo>
                    <a:pt x="348" y="1391"/>
                  </a:lnTo>
                  <a:lnTo>
                    <a:pt x="354" y="1395"/>
                  </a:lnTo>
                  <a:lnTo>
                    <a:pt x="358" y="1395"/>
                  </a:lnTo>
                  <a:lnTo>
                    <a:pt x="360" y="1397"/>
                  </a:lnTo>
                  <a:lnTo>
                    <a:pt x="363" y="1403"/>
                  </a:lnTo>
                  <a:lnTo>
                    <a:pt x="365" y="1405"/>
                  </a:lnTo>
                  <a:lnTo>
                    <a:pt x="367" y="1406"/>
                  </a:lnTo>
                  <a:lnTo>
                    <a:pt x="369" y="1414"/>
                  </a:lnTo>
                  <a:lnTo>
                    <a:pt x="371" y="1419"/>
                  </a:lnTo>
                  <a:lnTo>
                    <a:pt x="371" y="1421"/>
                  </a:lnTo>
                  <a:lnTo>
                    <a:pt x="373" y="1425"/>
                  </a:lnTo>
                  <a:lnTo>
                    <a:pt x="375" y="1427"/>
                  </a:lnTo>
                  <a:lnTo>
                    <a:pt x="380" y="1433"/>
                  </a:lnTo>
                  <a:lnTo>
                    <a:pt x="382" y="1433"/>
                  </a:lnTo>
                  <a:lnTo>
                    <a:pt x="386" y="1431"/>
                  </a:lnTo>
                  <a:lnTo>
                    <a:pt x="388" y="1429"/>
                  </a:lnTo>
                  <a:lnTo>
                    <a:pt x="397" y="1429"/>
                  </a:lnTo>
                  <a:lnTo>
                    <a:pt x="408" y="1425"/>
                  </a:lnTo>
                  <a:lnTo>
                    <a:pt x="418" y="1425"/>
                  </a:lnTo>
                  <a:lnTo>
                    <a:pt x="419" y="1425"/>
                  </a:lnTo>
                  <a:lnTo>
                    <a:pt x="423" y="1427"/>
                  </a:lnTo>
                  <a:lnTo>
                    <a:pt x="432" y="1427"/>
                  </a:lnTo>
                  <a:lnTo>
                    <a:pt x="436" y="1431"/>
                  </a:lnTo>
                  <a:lnTo>
                    <a:pt x="436" y="1433"/>
                  </a:lnTo>
                  <a:lnTo>
                    <a:pt x="438" y="1434"/>
                  </a:lnTo>
                  <a:lnTo>
                    <a:pt x="440" y="1440"/>
                  </a:lnTo>
                  <a:lnTo>
                    <a:pt x="440" y="1474"/>
                  </a:lnTo>
                  <a:lnTo>
                    <a:pt x="440" y="1474"/>
                  </a:lnTo>
                  <a:lnTo>
                    <a:pt x="440" y="1477"/>
                  </a:lnTo>
                  <a:lnTo>
                    <a:pt x="438" y="1487"/>
                  </a:lnTo>
                  <a:lnTo>
                    <a:pt x="438" y="1494"/>
                  </a:lnTo>
                  <a:lnTo>
                    <a:pt x="434" y="1498"/>
                  </a:lnTo>
                  <a:lnTo>
                    <a:pt x="432" y="1505"/>
                  </a:lnTo>
                  <a:lnTo>
                    <a:pt x="429" y="1513"/>
                  </a:lnTo>
                  <a:lnTo>
                    <a:pt x="427" y="1515"/>
                  </a:lnTo>
                  <a:lnTo>
                    <a:pt x="425" y="1522"/>
                  </a:lnTo>
                  <a:lnTo>
                    <a:pt x="425" y="1528"/>
                  </a:lnTo>
                  <a:lnTo>
                    <a:pt x="427" y="1535"/>
                  </a:lnTo>
                  <a:lnTo>
                    <a:pt x="427" y="1543"/>
                  </a:lnTo>
                  <a:lnTo>
                    <a:pt x="429" y="1546"/>
                  </a:lnTo>
                  <a:lnTo>
                    <a:pt x="431" y="1548"/>
                  </a:lnTo>
                  <a:lnTo>
                    <a:pt x="432" y="1554"/>
                  </a:lnTo>
                  <a:lnTo>
                    <a:pt x="432" y="1556"/>
                  </a:lnTo>
                  <a:lnTo>
                    <a:pt x="434" y="1561"/>
                  </a:lnTo>
                  <a:lnTo>
                    <a:pt x="438" y="1563"/>
                  </a:lnTo>
                  <a:lnTo>
                    <a:pt x="445" y="1571"/>
                  </a:lnTo>
                  <a:lnTo>
                    <a:pt x="451" y="1576"/>
                  </a:lnTo>
                  <a:lnTo>
                    <a:pt x="457" y="1587"/>
                  </a:lnTo>
                  <a:lnTo>
                    <a:pt x="459" y="1587"/>
                  </a:lnTo>
                  <a:lnTo>
                    <a:pt x="459" y="1589"/>
                  </a:lnTo>
                  <a:lnTo>
                    <a:pt x="462" y="1597"/>
                  </a:lnTo>
                  <a:lnTo>
                    <a:pt x="468" y="1604"/>
                  </a:lnTo>
                  <a:lnTo>
                    <a:pt x="475" y="1608"/>
                  </a:lnTo>
                  <a:lnTo>
                    <a:pt x="475" y="1627"/>
                  </a:lnTo>
                  <a:lnTo>
                    <a:pt x="479" y="1627"/>
                  </a:lnTo>
                  <a:lnTo>
                    <a:pt x="481" y="1628"/>
                  </a:lnTo>
                  <a:lnTo>
                    <a:pt x="481" y="1628"/>
                  </a:lnTo>
                  <a:lnTo>
                    <a:pt x="483" y="1628"/>
                  </a:lnTo>
                  <a:lnTo>
                    <a:pt x="483" y="1628"/>
                  </a:lnTo>
                  <a:lnTo>
                    <a:pt x="483" y="1630"/>
                  </a:lnTo>
                  <a:lnTo>
                    <a:pt x="485" y="1632"/>
                  </a:lnTo>
                  <a:lnTo>
                    <a:pt x="483" y="1634"/>
                  </a:lnTo>
                  <a:lnTo>
                    <a:pt x="479" y="1638"/>
                  </a:lnTo>
                  <a:lnTo>
                    <a:pt x="479" y="1641"/>
                  </a:lnTo>
                  <a:lnTo>
                    <a:pt x="487" y="1653"/>
                  </a:lnTo>
                  <a:lnTo>
                    <a:pt x="490" y="1660"/>
                  </a:lnTo>
                  <a:lnTo>
                    <a:pt x="490" y="1664"/>
                  </a:lnTo>
                  <a:lnTo>
                    <a:pt x="492" y="1668"/>
                  </a:lnTo>
                  <a:lnTo>
                    <a:pt x="492" y="1673"/>
                  </a:lnTo>
                  <a:lnTo>
                    <a:pt x="494" y="1673"/>
                  </a:lnTo>
                  <a:lnTo>
                    <a:pt x="494" y="1677"/>
                  </a:lnTo>
                  <a:lnTo>
                    <a:pt x="496" y="1679"/>
                  </a:lnTo>
                  <a:lnTo>
                    <a:pt x="494" y="1683"/>
                  </a:lnTo>
                  <a:lnTo>
                    <a:pt x="490" y="1688"/>
                  </a:lnTo>
                  <a:lnTo>
                    <a:pt x="490" y="1696"/>
                  </a:lnTo>
                  <a:lnTo>
                    <a:pt x="501" y="1718"/>
                  </a:lnTo>
                  <a:lnTo>
                    <a:pt x="501" y="1722"/>
                  </a:lnTo>
                  <a:lnTo>
                    <a:pt x="503" y="1731"/>
                  </a:lnTo>
                  <a:lnTo>
                    <a:pt x="503" y="1733"/>
                  </a:lnTo>
                  <a:lnTo>
                    <a:pt x="501" y="1739"/>
                  </a:lnTo>
                  <a:lnTo>
                    <a:pt x="501" y="1748"/>
                  </a:lnTo>
                  <a:lnTo>
                    <a:pt x="500" y="1748"/>
                  </a:lnTo>
                  <a:lnTo>
                    <a:pt x="498" y="1752"/>
                  </a:lnTo>
                  <a:lnTo>
                    <a:pt x="498" y="1755"/>
                  </a:lnTo>
                  <a:lnTo>
                    <a:pt x="496" y="1757"/>
                  </a:lnTo>
                  <a:lnTo>
                    <a:pt x="492" y="1763"/>
                  </a:lnTo>
                  <a:lnTo>
                    <a:pt x="488" y="1766"/>
                  </a:lnTo>
                  <a:lnTo>
                    <a:pt x="483" y="1768"/>
                  </a:lnTo>
                  <a:lnTo>
                    <a:pt x="479" y="1776"/>
                  </a:lnTo>
                  <a:lnTo>
                    <a:pt x="479" y="1796"/>
                  </a:lnTo>
                  <a:lnTo>
                    <a:pt x="475" y="1808"/>
                  </a:lnTo>
                  <a:lnTo>
                    <a:pt x="475" y="1815"/>
                  </a:lnTo>
                  <a:lnTo>
                    <a:pt x="473" y="1817"/>
                  </a:lnTo>
                  <a:lnTo>
                    <a:pt x="470" y="1822"/>
                  </a:lnTo>
                  <a:lnTo>
                    <a:pt x="470" y="1849"/>
                  </a:lnTo>
                  <a:lnTo>
                    <a:pt x="470" y="1850"/>
                  </a:lnTo>
                  <a:lnTo>
                    <a:pt x="470" y="1858"/>
                  </a:lnTo>
                  <a:lnTo>
                    <a:pt x="472" y="1862"/>
                  </a:lnTo>
                  <a:lnTo>
                    <a:pt x="472" y="1865"/>
                  </a:lnTo>
                  <a:lnTo>
                    <a:pt x="473" y="1871"/>
                  </a:lnTo>
                  <a:lnTo>
                    <a:pt x="473" y="1873"/>
                  </a:lnTo>
                  <a:lnTo>
                    <a:pt x="477" y="1878"/>
                  </a:lnTo>
                  <a:lnTo>
                    <a:pt x="479" y="1882"/>
                  </a:lnTo>
                  <a:lnTo>
                    <a:pt x="481" y="1886"/>
                  </a:lnTo>
                  <a:lnTo>
                    <a:pt x="485" y="1891"/>
                  </a:lnTo>
                  <a:lnTo>
                    <a:pt x="487" y="1895"/>
                  </a:lnTo>
                  <a:lnTo>
                    <a:pt x="492" y="1905"/>
                  </a:lnTo>
                  <a:lnTo>
                    <a:pt x="492" y="1906"/>
                  </a:lnTo>
                  <a:lnTo>
                    <a:pt x="494" y="1910"/>
                  </a:lnTo>
                  <a:lnTo>
                    <a:pt x="496" y="1918"/>
                  </a:lnTo>
                  <a:lnTo>
                    <a:pt x="496" y="1919"/>
                  </a:lnTo>
                  <a:lnTo>
                    <a:pt x="498" y="1921"/>
                  </a:lnTo>
                  <a:lnTo>
                    <a:pt x="498" y="1925"/>
                  </a:lnTo>
                  <a:lnTo>
                    <a:pt x="500" y="1925"/>
                  </a:lnTo>
                  <a:lnTo>
                    <a:pt x="501" y="1927"/>
                  </a:lnTo>
                  <a:lnTo>
                    <a:pt x="501" y="1929"/>
                  </a:lnTo>
                  <a:lnTo>
                    <a:pt x="505" y="1933"/>
                  </a:lnTo>
                  <a:lnTo>
                    <a:pt x="505" y="1934"/>
                  </a:lnTo>
                  <a:lnTo>
                    <a:pt x="507" y="1938"/>
                  </a:lnTo>
                  <a:lnTo>
                    <a:pt x="509" y="1942"/>
                  </a:lnTo>
                  <a:lnTo>
                    <a:pt x="511" y="1944"/>
                  </a:lnTo>
                  <a:lnTo>
                    <a:pt x="511" y="1946"/>
                  </a:lnTo>
                  <a:lnTo>
                    <a:pt x="514" y="1949"/>
                  </a:lnTo>
                  <a:lnTo>
                    <a:pt x="514" y="1959"/>
                  </a:lnTo>
                  <a:lnTo>
                    <a:pt x="516" y="1966"/>
                  </a:lnTo>
                  <a:lnTo>
                    <a:pt x="514" y="1972"/>
                  </a:lnTo>
                  <a:lnTo>
                    <a:pt x="514" y="1989"/>
                  </a:lnTo>
                  <a:lnTo>
                    <a:pt x="518" y="1992"/>
                  </a:lnTo>
                  <a:lnTo>
                    <a:pt x="518" y="1994"/>
                  </a:lnTo>
                  <a:lnTo>
                    <a:pt x="520" y="1998"/>
                  </a:lnTo>
                  <a:lnTo>
                    <a:pt x="518" y="2007"/>
                  </a:lnTo>
                  <a:lnTo>
                    <a:pt x="518" y="2015"/>
                  </a:lnTo>
                  <a:lnTo>
                    <a:pt x="520" y="2020"/>
                  </a:lnTo>
                  <a:lnTo>
                    <a:pt x="522" y="2024"/>
                  </a:lnTo>
                  <a:lnTo>
                    <a:pt x="522" y="2041"/>
                  </a:lnTo>
                  <a:lnTo>
                    <a:pt x="526" y="2046"/>
                  </a:lnTo>
                  <a:lnTo>
                    <a:pt x="529" y="2054"/>
                  </a:lnTo>
                  <a:lnTo>
                    <a:pt x="533" y="2059"/>
                  </a:lnTo>
                  <a:lnTo>
                    <a:pt x="546" y="2071"/>
                  </a:lnTo>
                  <a:lnTo>
                    <a:pt x="546" y="2072"/>
                  </a:lnTo>
                  <a:lnTo>
                    <a:pt x="548" y="2076"/>
                  </a:lnTo>
                  <a:lnTo>
                    <a:pt x="548" y="2078"/>
                  </a:lnTo>
                  <a:lnTo>
                    <a:pt x="550" y="2082"/>
                  </a:lnTo>
                  <a:lnTo>
                    <a:pt x="552" y="2084"/>
                  </a:lnTo>
                  <a:lnTo>
                    <a:pt x="552" y="2087"/>
                  </a:lnTo>
                  <a:lnTo>
                    <a:pt x="557" y="2104"/>
                  </a:lnTo>
                  <a:lnTo>
                    <a:pt x="563" y="2115"/>
                  </a:lnTo>
                  <a:lnTo>
                    <a:pt x="565" y="2115"/>
                  </a:lnTo>
                  <a:lnTo>
                    <a:pt x="565" y="2117"/>
                  </a:lnTo>
                  <a:lnTo>
                    <a:pt x="567" y="2117"/>
                  </a:lnTo>
                  <a:lnTo>
                    <a:pt x="567" y="2117"/>
                  </a:lnTo>
                  <a:lnTo>
                    <a:pt x="569" y="2119"/>
                  </a:lnTo>
                  <a:lnTo>
                    <a:pt x="569" y="2121"/>
                  </a:lnTo>
                  <a:lnTo>
                    <a:pt x="570" y="2125"/>
                  </a:lnTo>
                  <a:lnTo>
                    <a:pt x="572" y="2127"/>
                  </a:lnTo>
                  <a:lnTo>
                    <a:pt x="574" y="2132"/>
                  </a:lnTo>
                  <a:lnTo>
                    <a:pt x="574" y="2145"/>
                  </a:lnTo>
                  <a:lnTo>
                    <a:pt x="572" y="2147"/>
                  </a:lnTo>
                  <a:lnTo>
                    <a:pt x="572" y="2149"/>
                  </a:lnTo>
                  <a:lnTo>
                    <a:pt x="569" y="2149"/>
                  </a:lnTo>
                  <a:lnTo>
                    <a:pt x="569" y="2151"/>
                  </a:lnTo>
                  <a:lnTo>
                    <a:pt x="565" y="2151"/>
                  </a:lnTo>
                  <a:lnTo>
                    <a:pt x="569" y="2156"/>
                  </a:lnTo>
                  <a:lnTo>
                    <a:pt x="570" y="2158"/>
                  </a:lnTo>
                  <a:lnTo>
                    <a:pt x="570" y="2160"/>
                  </a:lnTo>
                  <a:lnTo>
                    <a:pt x="572" y="2164"/>
                  </a:lnTo>
                  <a:lnTo>
                    <a:pt x="572" y="2166"/>
                  </a:lnTo>
                  <a:lnTo>
                    <a:pt x="576" y="2169"/>
                  </a:lnTo>
                  <a:lnTo>
                    <a:pt x="576" y="2184"/>
                  </a:lnTo>
                  <a:lnTo>
                    <a:pt x="580" y="2184"/>
                  </a:lnTo>
                  <a:lnTo>
                    <a:pt x="582" y="2186"/>
                  </a:lnTo>
                  <a:lnTo>
                    <a:pt x="584" y="2186"/>
                  </a:lnTo>
                  <a:lnTo>
                    <a:pt x="591" y="2188"/>
                  </a:lnTo>
                  <a:lnTo>
                    <a:pt x="591" y="2190"/>
                  </a:lnTo>
                  <a:lnTo>
                    <a:pt x="597" y="2192"/>
                  </a:lnTo>
                  <a:lnTo>
                    <a:pt x="600" y="2194"/>
                  </a:lnTo>
                  <a:lnTo>
                    <a:pt x="604" y="2194"/>
                  </a:lnTo>
                  <a:lnTo>
                    <a:pt x="604" y="2190"/>
                  </a:lnTo>
                  <a:lnTo>
                    <a:pt x="606" y="2190"/>
                  </a:lnTo>
                  <a:lnTo>
                    <a:pt x="608" y="2188"/>
                  </a:lnTo>
                  <a:lnTo>
                    <a:pt x="610" y="2188"/>
                  </a:lnTo>
                  <a:lnTo>
                    <a:pt x="613" y="2186"/>
                  </a:lnTo>
                  <a:lnTo>
                    <a:pt x="615" y="2184"/>
                  </a:lnTo>
                  <a:lnTo>
                    <a:pt x="630" y="2184"/>
                  </a:lnTo>
                  <a:lnTo>
                    <a:pt x="638" y="2181"/>
                  </a:lnTo>
                  <a:lnTo>
                    <a:pt x="641" y="2181"/>
                  </a:lnTo>
                  <a:lnTo>
                    <a:pt x="645" y="2177"/>
                  </a:lnTo>
                  <a:lnTo>
                    <a:pt x="667" y="2177"/>
                  </a:lnTo>
                  <a:lnTo>
                    <a:pt x="671" y="2179"/>
                  </a:lnTo>
                  <a:lnTo>
                    <a:pt x="671" y="2181"/>
                  </a:lnTo>
                  <a:lnTo>
                    <a:pt x="681" y="2181"/>
                  </a:lnTo>
                  <a:lnTo>
                    <a:pt x="688" y="2177"/>
                  </a:lnTo>
                  <a:lnTo>
                    <a:pt x="690" y="2173"/>
                  </a:lnTo>
                  <a:lnTo>
                    <a:pt x="694" y="2173"/>
                  </a:lnTo>
                  <a:lnTo>
                    <a:pt x="694" y="2171"/>
                  </a:lnTo>
                  <a:lnTo>
                    <a:pt x="710" y="2171"/>
                  </a:lnTo>
                  <a:lnTo>
                    <a:pt x="710" y="2169"/>
                  </a:lnTo>
                  <a:lnTo>
                    <a:pt x="710" y="2169"/>
                  </a:lnTo>
                  <a:lnTo>
                    <a:pt x="712" y="2168"/>
                  </a:lnTo>
                  <a:lnTo>
                    <a:pt x="714" y="2168"/>
                  </a:lnTo>
                  <a:lnTo>
                    <a:pt x="718" y="2164"/>
                  </a:lnTo>
                  <a:lnTo>
                    <a:pt x="722" y="2164"/>
                  </a:lnTo>
                  <a:lnTo>
                    <a:pt x="725" y="2162"/>
                  </a:lnTo>
                  <a:lnTo>
                    <a:pt x="744" y="2145"/>
                  </a:lnTo>
                  <a:lnTo>
                    <a:pt x="746" y="2143"/>
                  </a:lnTo>
                  <a:lnTo>
                    <a:pt x="751" y="2140"/>
                  </a:lnTo>
                  <a:lnTo>
                    <a:pt x="753" y="2136"/>
                  </a:lnTo>
                  <a:lnTo>
                    <a:pt x="757" y="2130"/>
                  </a:lnTo>
                  <a:lnTo>
                    <a:pt x="761" y="2127"/>
                  </a:lnTo>
                  <a:lnTo>
                    <a:pt x="766" y="2117"/>
                  </a:lnTo>
                  <a:lnTo>
                    <a:pt x="770" y="2114"/>
                  </a:lnTo>
                  <a:lnTo>
                    <a:pt x="774" y="2110"/>
                  </a:lnTo>
                  <a:lnTo>
                    <a:pt x="776" y="2106"/>
                  </a:lnTo>
                  <a:lnTo>
                    <a:pt x="778" y="2106"/>
                  </a:lnTo>
                  <a:lnTo>
                    <a:pt x="779" y="2099"/>
                  </a:lnTo>
                  <a:lnTo>
                    <a:pt x="781" y="2095"/>
                  </a:lnTo>
                  <a:lnTo>
                    <a:pt x="785" y="2091"/>
                  </a:lnTo>
                  <a:lnTo>
                    <a:pt x="792" y="2084"/>
                  </a:lnTo>
                  <a:lnTo>
                    <a:pt x="794" y="2080"/>
                  </a:lnTo>
                  <a:lnTo>
                    <a:pt x="800" y="2072"/>
                  </a:lnTo>
                  <a:lnTo>
                    <a:pt x="800" y="2071"/>
                  </a:lnTo>
                  <a:lnTo>
                    <a:pt x="804" y="2069"/>
                  </a:lnTo>
                  <a:lnTo>
                    <a:pt x="805" y="2065"/>
                  </a:lnTo>
                  <a:lnTo>
                    <a:pt x="807" y="2061"/>
                  </a:lnTo>
                  <a:lnTo>
                    <a:pt x="807" y="2058"/>
                  </a:lnTo>
                  <a:lnTo>
                    <a:pt x="809" y="2054"/>
                  </a:lnTo>
                  <a:lnTo>
                    <a:pt x="809" y="2052"/>
                  </a:lnTo>
                  <a:lnTo>
                    <a:pt x="811" y="2050"/>
                  </a:lnTo>
                  <a:lnTo>
                    <a:pt x="811" y="2039"/>
                  </a:lnTo>
                  <a:lnTo>
                    <a:pt x="811" y="2037"/>
                  </a:lnTo>
                  <a:lnTo>
                    <a:pt x="811" y="2020"/>
                  </a:lnTo>
                  <a:lnTo>
                    <a:pt x="813" y="2015"/>
                  </a:lnTo>
                  <a:lnTo>
                    <a:pt x="813" y="2011"/>
                  </a:lnTo>
                  <a:lnTo>
                    <a:pt x="815" y="2009"/>
                  </a:lnTo>
                  <a:lnTo>
                    <a:pt x="817" y="2009"/>
                  </a:lnTo>
                  <a:lnTo>
                    <a:pt x="822" y="2003"/>
                  </a:lnTo>
                  <a:lnTo>
                    <a:pt x="826" y="2003"/>
                  </a:lnTo>
                  <a:lnTo>
                    <a:pt x="833" y="2002"/>
                  </a:lnTo>
                  <a:lnTo>
                    <a:pt x="833" y="2000"/>
                  </a:lnTo>
                  <a:lnTo>
                    <a:pt x="833" y="2000"/>
                  </a:lnTo>
                  <a:lnTo>
                    <a:pt x="835" y="1998"/>
                  </a:lnTo>
                  <a:lnTo>
                    <a:pt x="847" y="1998"/>
                  </a:lnTo>
                  <a:lnTo>
                    <a:pt x="847" y="1994"/>
                  </a:lnTo>
                  <a:lnTo>
                    <a:pt x="850" y="1989"/>
                  </a:lnTo>
                  <a:lnTo>
                    <a:pt x="852" y="1985"/>
                  </a:lnTo>
                  <a:lnTo>
                    <a:pt x="852" y="1983"/>
                  </a:lnTo>
                  <a:lnTo>
                    <a:pt x="854" y="1983"/>
                  </a:lnTo>
                  <a:lnTo>
                    <a:pt x="856" y="1975"/>
                  </a:lnTo>
                  <a:lnTo>
                    <a:pt x="856" y="1972"/>
                  </a:lnTo>
                  <a:lnTo>
                    <a:pt x="854" y="1964"/>
                  </a:lnTo>
                  <a:lnTo>
                    <a:pt x="856" y="1961"/>
                  </a:lnTo>
                  <a:lnTo>
                    <a:pt x="856" y="1957"/>
                  </a:lnTo>
                  <a:lnTo>
                    <a:pt x="854" y="1957"/>
                  </a:lnTo>
                  <a:lnTo>
                    <a:pt x="854" y="1951"/>
                  </a:lnTo>
                  <a:lnTo>
                    <a:pt x="852" y="1949"/>
                  </a:lnTo>
                  <a:lnTo>
                    <a:pt x="852" y="1940"/>
                  </a:lnTo>
                  <a:lnTo>
                    <a:pt x="848" y="1933"/>
                  </a:lnTo>
                  <a:lnTo>
                    <a:pt x="850" y="1931"/>
                  </a:lnTo>
                  <a:lnTo>
                    <a:pt x="850" y="1929"/>
                  </a:lnTo>
                  <a:lnTo>
                    <a:pt x="848" y="1925"/>
                  </a:lnTo>
                  <a:lnTo>
                    <a:pt x="845" y="1921"/>
                  </a:lnTo>
                  <a:lnTo>
                    <a:pt x="845" y="1918"/>
                  </a:lnTo>
                  <a:lnTo>
                    <a:pt x="841" y="1914"/>
                  </a:lnTo>
                  <a:lnTo>
                    <a:pt x="841" y="1914"/>
                  </a:lnTo>
                  <a:lnTo>
                    <a:pt x="841" y="1910"/>
                  </a:lnTo>
                  <a:lnTo>
                    <a:pt x="843" y="1908"/>
                  </a:lnTo>
                  <a:lnTo>
                    <a:pt x="843" y="1906"/>
                  </a:lnTo>
                  <a:lnTo>
                    <a:pt x="841" y="1905"/>
                  </a:lnTo>
                  <a:lnTo>
                    <a:pt x="841" y="1903"/>
                  </a:lnTo>
                  <a:lnTo>
                    <a:pt x="839" y="1897"/>
                  </a:lnTo>
                  <a:lnTo>
                    <a:pt x="839" y="1895"/>
                  </a:lnTo>
                  <a:lnTo>
                    <a:pt x="839" y="1895"/>
                  </a:lnTo>
                  <a:lnTo>
                    <a:pt x="841" y="1895"/>
                  </a:lnTo>
                  <a:lnTo>
                    <a:pt x="845" y="1893"/>
                  </a:lnTo>
                  <a:lnTo>
                    <a:pt x="847" y="1891"/>
                  </a:lnTo>
                  <a:lnTo>
                    <a:pt x="848" y="1890"/>
                  </a:lnTo>
                  <a:lnTo>
                    <a:pt x="852" y="1890"/>
                  </a:lnTo>
                  <a:lnTo>
                    <a:pt x="852" y="1888"/>
                  </a:lnTo>
                  <a:lnTo>
                    <a:pt x="852" y="1888"/>
                  </a:lnTo>
                  <a:lnTo>
                    <a:pt x="854" y="1886"/>
                  </a:lnTo>
                  <a:lnTo>
                    <a:pt x="856" y="1886"/>
                  </a:lnTo>
                  <a:lnTo>
                    <a:pt x="860" y="1882"/>
                  </a:lnTo>
                  <a:lnTo>
                    <a:pt x="871" y="1882"/>
                  </a:lnTo>
                  <a:lnTo>
                    <a:pt x="871" y="1877"/>
                  </a:lnTo>
                  <a:lnTo>
                    <a:pt x="876" y="1867"/>
                  </a:lnTo>
                  <a:lnTo>
                    <a:pt x="880" y="1862"/>
                  </a:lnTo>
                  <a:lnTo>
                    <a:pt x="880" y="1862"/>
                  </a:lnTo>
                  <a:lnTo>
                    <a:pt x="882" y="1862"/>
                  </a:lnTo>
                  <a:lnTo>
                    <a:pt x="882" y="1858"/>
                  </a:lnTo>
                  <a:lnTo>
                    <a:pt x="884" y="1856"/>
                  </a:lnTo>
                  <a:lnTo>
                    <a:pt x="886" y="1856"/>
                  </a:lnTo>
                  <a:lnTo>
                    <a:pt x="893" y="1849"/>
                  </a:lnTo>
                  <a:lnTo>
                    <a:pt x="901" y="1849"/>
                  </a:lnTo>
                  <a:lnTo>
                    <a:pt x="902" y="1847"/>
                  </a:lnTo>
                  <a:lnTo>
                    <a:pt x="906" y="1847"/>
                  </a:lnTo>
                  <a:lnTo>
                    <a:pt x="908" y="1845"/>
                  </a:lnTo>
                  <a:lnTo>
                    <a:pt x="914" y="1845"/>
                  </a:lnTo>
                  <a:lnTo>
                    <a:pt x="914" y="1843"/>
                  </a:lnTo>
                  <a:lnTo>
                    <a:pt x="914" y="1843"/>
                  </a:lnTo>
                  <a:lnTo>
                    <a:pt x="917" y="1839"/>
                  </a:lnTo>
                  <a:lnTo>
                    <a:pt x="917" y="1839"/>
                  </a:lnTo>
                  <a:lnTo>
                    <a:pt x="919" y="1839"/>
                  </a:lnTo>
                  <a:lnTo>
                    <a:pt x="921" y="1836"/>
                  </a:lnTo>
                  <a:lnTo>
                    <a:pt x="921" y="1836"/>
                  </a:lnTo>
                  <a:lnTo>
                    <a:pt x="927" y="1830"/>
                  </a:lnTo>
                  <a:lnTo>
                    <a:pt x="927" y="1828"/>
                  </a:lnTo>
                  <a:lnTo>
                    <a:pt x="929" y="1824"/>
                  </a:lnTo>
                  <a:lnTo>
                    <a:pt x="932" y="1819"/>
                  </a:lnTo>
                  <a:lnTo>
                    <a:pt x="936" y="1808"/>
                  </a:lnTo>
                  <a:lnTo>
                    <a:pt x="938" y="1806"/>
                  </a:lnTo>
                  <a:lnTo>
                    <a:pt x="942" y="1800"/>
                  </a:lnTo>
                  <a:lnTo>
                    <a:pt x="938" y="1796"/>
                  </a:lnTo>
                  <a:lnTo>
                    <a:pt x="938" y="1796"/>
                  </a:lnTo>
                  <a:lnTo>
                    <a:pt x="938" y="1794"/>
                  </a:lnTo>
                  <a:lnTo>
                    <a:pt x="936" y="1791"/>
                  </a:lnTo>
                  <a:lnTo>
                    <a:pt x="936" y="1785"/>
                  </a:lnTo>
                  <a:lnTo>
                    <a:pt x="934" y="1781"/>
                  </a:lnTo>
                  <a:lnTo>
                    <a:pt x="936" y="1776"/>
                  </a:lnTo>
                  <a:lnTo>
                    <a:pt x="936" y="1752"/>
                  </a:lnTo>
                  <a:lnTo>
                    <a:pt x="934" y="1750"/>
                  </a:lnTo>
                  <a:lnTo>
                    <a:pt x="934" y="1722"/>
                  </a:lnTo>
                  <a:lnTo>
                    <a:pt x="932" y="1720"/>
                  </a:lnTo>
                  <a:lnTo>
                    <a:pt x="932" y="1711"/>
                  </a:lnTo>
                  <a:lnTo>
                    <a:pt x="930" y="1714"/>
                  </a:lnTo>
                  <a:lnTo>
                    <a:pt x="929" y="1714"/>
                  </a:lnTo>
                  <a:lnTo>
                    <a:pt x="923" y="1707"/>
                  </a:lnTo>
                  <a:lnTo>
                    <a:pt x="921" y="1707"/>
                  </a:lnTo>
                  <a:lnTo>
                    <a:pt x="921" y="1696"/>
                  </a:lnTo>
                  <a:lnTo>
                    <a:pt x="919" y="1688"/>
                  </a:lnTo>
                  <a:lnTo>
                    <a:pt x="917" y="1686"/>
                  </a:lnTo>
                  <a:lnTo>
                    <a:pt x="917" y="1684"/>
                  </a:lnTo>
                  <a:lnTo>
                    <a:pt x="916" y="1683"/>
                  </a:lnTo>
                  <a:lnTo>
                    <a:pt x="916" y="1669"/>
                  </a:lnTo>
                  <a:lnTo>
                    <a:pt x="917" y="1666"/>
                  </a:lnTo>
                  <a:lnTo>
                    <a:pt x="916" y="1662"/>
                  </a:lnTo>
                  <a:lnTo>
                    <a:pt x="916" y="1647"/>
                  </a:lnTo>
                  <a:lnTo>
                    <a:pt x="912" y="1638"/>
                  </a:lnTo>
                  <a:lnTo>
                    <a:pt x="914" y="1630"/>
                  </a:lnTo>
                  <a:lnTo>
                    <a:pt x="916" y="1628"/>
                  </a:lnTo>
                  <a:lnTo>
                    <a:pt x="916" y="1627"/>
                  </a:lnTo>
                  <a:lnTo>
                    <a:pt x="917" y="1623"/>
                  </a:lnTo>
                  <a:lnTo>
                    <a:pt x="916" y="1625"/>
                  </a:lnTo>
                  <a:lnTo>
                    <a:pt x="916" y="1615"/>
                  </a:lnTo>
                  <a:lnTo>
                    <a:pt x="912" y="1628"/>
                  </a:lnTo>
                  <a:lnTo>
                    <a:pt x="910" y="1630"/>
                  </a:lnTo>
                  <a:lnTo>
                    <a:pt x="910" y="1632"/>
                  </a:lnTo>
                  <a:lnTo>
                    <a:pt x="908" y="1634"/>
                  </a:lnTo>
                  <a:lnTo>
                    <a:pt x="908" y="1634"/>
                  </a:lnTo>
                  <a:lnTo>
                    <a:pt x="908" y="1627"/>
                  </a:lnTo>
                  <a:lnTo>
                    <a:pt x="910" y="1625"/>
                  </a:lnTo>
                  <a:lnTo>
                    <a:pt x="910" y="1614"/>
                  </a:lnTo>
                  <a:lnTo>
                    <a:pt x="912" y="1610"/>
                  </a:lnTo>
                  <a:lnTo>
                    <a:pt x="912" y="1606"/>
                  </a:lnTo>
                  <a:lnTo>
                    <a:pt x="910" y="1604"/>
                  </a:lnTo>
                  <a:lnTo>
                    <a:pt x="912" y="1604"/>
                  </a:lnTo>
                  <a:lnTo>
                    <a:pt x="916" y="1604"/>
                  </a:lnTo>
                  <a:lnTo>
                    <a:pt x="921" y="1597"/>
                  </a:lnTo>
                  <a:lnTo>
                    <a:pt x="923" y="1587"/>
                  </a:lnTo>
                  <a:lnTo>
                    <a:pt x="923" y="1586"/>
                  </a:lnTo>
                  <a:lnTo>
                    <a:pt x="927" y="1580"/>
                  </a:lnTo>
                  <a:lnTo>
                    <a:pt x="929" y="1576"/>
                  </a:lnTo>
                  <a:lnTo>
                    <a:pt x="929" y="1567"/>
                  </a:lnTo>
                  <a:lnTo>
                    <a:pt x="930" y="1565"/>
                  </a:lnTo>
                  <a:lnTo>
                    <a:pt x="932" y="1565"/>
                  </a:lnTo>
                  <a:lnTo>
                    <a:pt x="936" y="1563"/>
                  </a:lnTo>
                  <a:lnTo>
                    <a:pt x="944" y="1558"/>
                  </a:lnTo>
                  <a:lnTo>
                    <a:pt x="945" y="1554"/>
                  </a:lnTo>
                  <a:lnTo>
                    <a:pt x="947" y="1552"/>
                  </a:lnTo>
                  <a:lnTo>
                    <a:pt x="951" y="1550"/>
                  </a:lnTo>
                  <a:lnTo>
                    <a:pt x="951" y="1544"/>
                  </a:lnTo>
                  <a:lnTo>
                    <a:pt x="951" y="1544"/>
                  </a:lnTo>
                  <a:lnTo>
                    <a:pt x="955" y="1541"/>
                  </a:lnTo>
                  <a:lnTo>
                    <a:pt x="955" y="1537"/>
                  </a:lnTo>
                  <a:lnTo>
                    <a:pt x="957" y="1535"/>
                  </a:lnTo>
                  <a:lnTo>
                    <a:pt x="958" y="1533"/>
                  </a:lnTo>
                  <a:lnTo>
                    <a:pt x="960" y="1531"/>
                  </a:lnTo>
                  <a:lnTo>
                    <a:pt x="964" y="1531"/>
                  </a:lnTo>
                  <a:lnTo>
                    <a:pt x="968" y="1530"/>
                  </a:lnTo>
                  <a:lnTo>
                    <a:pt x="975" y="1515"/>
                  </a:lnTo>
                  <a:lnTo>
                    <a:pt x="985" y="1505"/>
                  </a:lnTo>
                  <a:lnTo>
                    <a:pt x="986" y="1498"/>
                  </a:lnTo>
                  <a:lnTo>
                    <a:pt x="1001" y="1485"/>
                  </a:lnTo>
                  <a:lnTo>
                    <a:pt x="1009" y="1479"/>
                  </a:lnTo>
                  <a:lnTo>
                    <a:pt x="1014" y="1475"/>
                  </a:lnTo>
                  <a:lnTo>
                    <a:pt x="1018" y="1470"/>
                  </a:lnTo>
                  <a:lnTo>
                    <a:pt x="1018" y="1470"/>
                  </a:lnTo>
                  <a:lnTo>
                    <a:pt x="1022" y="1468"/>
                  </a:lnTo>
                  <a:lnTo>
                    <a:pt x="1031" y="1462"/>
                  </a:lnTo>
                  <a:lnTo>
                    <a:pt x="1037" y="1453"/>
                  </a:lnTo>
                  <a:lnTo>
                    <a:pt x="1039" y="1451"/>
                  </a:lnTo>
                  <a:lnTo>
                    <a:pt x="1042" y="1444"/>
                  </a:lnTo>
                  <a:lnTo>
                    <a:pt x="1048" y="1440"/>
                  </a:lnTo>
                  <a:lnTo>
                    <a:pt x="1057" y="1429"/>
                  </a:lnTo>
                  <a:lnTo>
                    <a:pt x="1057" y="1423"/>
                  </a:lnTo>
                  <a:lnTo>
                    <a:pt x="1059" y="1423"/>
                  </a:lnTo>
                  <a:lnTo>
                    <a:pt x="1061" y="1418"/>
                  </a:lnTo>
                  <a:lnTo>
                    <a:pt x="1063" y="1412"/>
                  </a:lnTo>
                  <a:lnTo>
                    <a:pt x="1063" y="1410"/>
                  </a:lnTo>
                  <a:lnTo>
                    <a:pt x="1068" y="1397"/>
                  </a:lnTo>
                  <a:lnTo>
                    <a:pt x="1076" y="1386"/>
                  </a:lnTo>
                  <a:lnTo>
                    <a:pt x="1082" y="1375"/>
                  </a:lnTo>
                  <a:lnTo>
                    <a:pt x="1082" y="1373"/>
                  </a:lnTo>
                  <a:lnTo>
                    <a:pt x="1087" y="1364"/>
                  </a:lnTo>
                  <a:lnTo>
                    <a:pt x="1091" y="1358"/>
                  </a:lnTo>
                  <a:lnTo>
                    <a:pt x="1093" y="1356"/>
                  </a:lnTo>
                  <a:lnTo>
                    <a:pt x="1098" y="1343"/>
                  </a:lnTo>
                  <a:lnTo>
                    <a:pt x="1100" y="1336"/>
                  </a:lnTo>
                  <a:lnTo>
                    <a:pt x="1100" y="1330"/>
                  </a:lnTo>
                  <a:lnTo>
                    <a:pt x="1102" y="1321"/>
                  </a:lnTo>
                  <a:lnTo>
                    <a:pt x="1102" y="1319"/>
                  </a:lnTo>
                  <a:lnTo>
                    <a:pt x="1104" y="1315"/>
                  </a:lnTo>
                  <a:lnTo>
                    <a:pt x="1106" y="1315"/>
                  </a:lnTo>
                  <a:lnTo>
                    <a:pt x="1110" y="1311"/>
                  </a:lnTo>
                  <a:lnTo>
                    <a:pt x="1110" y="1281"/>
                  </a:lnTo>
                  <a:lnTo>
                    <a:pt x="1102" y="1281"/>
                  </a:lnTo>
                  <a:lnTo>
                    <a:pt x="1098" y="1278"/>
                  </a:lnTo>
                  <a:lnTo>
                    <a:pt x="1093" y="1281"/>
                  </a:lnTo>
                  <a:lnTo>
                    <a:pt x="1089" y="1287"/>
                  </a:lnTo>
                  <a:lnTo>
                    <a:pt x="1087" y="1291"/>
                  </a:lnTo>
                  <a:lnTo>
                    <a:pt x="1078" y="1291"/>
                  </a:lnTo>
                  <a:lnTo>
                    <a:pt x="1074" y="1293"/>
                  </a:lnTo>
                  <a:lnTo>
                    <a:pt x="1072" y="1291"/>
                  </a:lnTo>
                  <a:lnTo>
                    <a:pt x="1068" y="1291"/>
                  </a:lnTo>
                  <a:lnTo>
                    <a:pt x="1063" y="1293"/>
                  </a:lnTo>
                  <a:lnTo>
                    <a:pt x="1063" y="1296"/>
                  </a:lnTo>
                  <a:lnTo>
                    <a:pt x="1063" y="1296"/>
                  </a:lnTo>
                  <a:lnTo>
                    <a:pt x="1059" y="1300"/>
                  </a:lnTo>
                  <a:lnTo>
                    <a:pt x="1054" y="1298"/>
                  </a:lnTo>
                  <a:lnTo>
                    <a:pt x="1050" y="1298"/>
                  </a:lnTo>
                  <a:lnTo>
                    <a:pt x="1048" y="1296"/>
                  </a:lnTo>
                  <a:lnTo>
                    <a:pt x="1042" y="1298"/>
                  </a:lnTo>
                  <a:lnTo>
                    <a:pt x="1037" y="1302"/>
                  </a:lnTo>
                  <a:lnTo>
                    <a:pt x="1031" y="1304"/>
                  </a:lnTo>
                  <a:lnTo>
                    <a:pt x="1027" y="1306"/>
                  </a:lnTo>
                  <a:lnTo>
                    <a:pt x="1024" y="1304"/>
                  </a:lnTo>
                  <a:lnTo>
                    <a:pt x="1018" y="1304"/>
                  </a:lnTo>
                  <a:lnTo>
                    <a:pt x="1014" y="1306"/>
                  </a:lnTo>
                  <a:lnTo>
                    <a:pt x="1013" y="1306"/>
                  </a:lnTo>
                  <a:lnTo>
                    <a:pt x="1005" y="1309"/>
                  </a:lnTo>
                  <a:lnTo>
                    <a:pt x="994" y="1309"/>
                  </a:lnTo>
                  <a:lnTo>
                    <a:pt x="992" y="1308"/>
                  </a:lnTo>
                  <a:lnTo>
                    <a:pt x="990" y="1308"/>
                  </a:lnTo>
                  <a:lnTo>
                    <a:pt x="990" y="1306"/>
                  </a:lnTo>
                  <a:lnTo>
                    <a:pt x="985" y="1294"/>
                  </a:lnTo>
                  <a:lnTo>
                    <a:pt x="983" y="1293"/>
                  </a:lnTo>
                  <a:lnTo>
                    <a:pt x="977" y="1291"/>
                  </a:lnTo>
                  <a:lnTo>
                    <a:pt x="975" y="1285"/>
                  </a:lnTo>
                  <a:lnTo>
                    <a:pt x="971" y="1285"/>
                  </a:lnTo>
                  <a:lnTo>
                    <a:pt x="970" y="1283"/>
                  </a:lnTo>
                  <a:lnTo>
                    <a:pt x="970" y="1274"/>
                  </a:lnTo>
                  <a:lnTo>
                    <a:pt x="971" y="1274"/>
                  </a:lnTo>
                  <a:lnTo>
                    <a:pt x="977" y="1281"/>
                  </a:lnTo>
                  <a:lnTo>
                    <a:pt x="973" y="1266"/>
                  </a:lnTo>
                  <a:lnTo>
                    <a:pt x="971" y="1265"/>
                  </a:lnTo>
                  <a:lnTo>
                    <a:pt x="971" y="1263"/>
                  </a:lnTo>
                  <a:lnTo>
                    <a:pt x="968" y="1257"/>
                  </a:lnTo>
                  <a:lnTo>
                    <a:pt x="968" y="1253"/>
                  </a:lnTo>
                  <a:lnTo>
                    <a:pt x="964" y="1252"/>
                  </a:lnTo>
                  <a:lnTo>
                    <a:pt x="964" y="1250"/>
                  </a:lnTo>
                  <a:lnTo>
                    <a:pt x="955" y="1240"/>
                  </a:lnTo>
                  <a:lnTo>
                    <a:pt x="953" y="1240"/>
                  </a:lnTo>
                  <a:lnTo>
                    <a:pt x="949" y="1237"/>
                  </a:lnTo>
                  <a:lnTo>
                    <a:pt x="947" y="1235"/>
                  </a:lnTo>
                  <a:lnTo>
                    <a:pt x="947" y="1233"/>
                  </a:lnTo>
                  <a:lnTo>
                    <a:pt x="944" y="1227"/>
                  </a:lnTo>
                  <a:lnTo>
                    <a:pt x="934" y="1224"/>
                  </a:lnTo>
                  <a:lnTo>
                    <a:pt x="930" y="1222"/>
                  </a:lnTo>
                  <a:lnTo>
                    <a:pt x="929" y="1220"/>
                  </a:lnTo>
                  <a:lnTo>
                    <a:pt x="921" y="1218"/>
                  </a:lnTo>
                  <a:lnTo>
                    <a:pt x="919" y="1216"/>
                  </a:lnTo>
                  <a:lnTo>
                    <a:pt x="919" y="1214"/>
                  </a:lnTo>
                  <a:lnTo>
                    <a:pt x="917" y="1211"/>
                  </a:lnTo>
                  <a:lnTo>
                    <a:pt x="917" y="1207"/>
                  </a:lnTo>
                  <a:lnTo>
                    <a:pt x="916" y="1205"/>
                  </a:lnTo>
                  <a:lnTo>
                    <a:pt x="916" y="1199"/>
                  </a:lnTo>
                  <a:lnTo>
                    <a:pt x="914" y="1194"/>
                  </a:lnTo>
                  <a:lnTo>
                    <a:pt x="912" y="1186"/>
                  </a:lnTo>
                  <a:lnTo>
                    <a:pt x="908" y="1175"/>
                  </a:lnTo>
                  <a:lnTo>
                    <a:pt x="908" y="1173"/>
                  </a:lnTo>
                  <a:lnTo>
                    <a:pt x="906" y="1168"/>
                  </a:lnTo>
                  <a:lnTo>
                    <a:pt x="901" y="1164"/>
                  </a:lnTo>
                  <a:lnTo>
                    <a:pt x="888" y="1149"/>
                  </a:lnTo>
                  <a:lnTo>
                    <a:pt x="886" y="1141"/>
                  </a:lnTo>
                  <a:lnTo>
                    <a:pt x="884" y="1141"/>
                  </a:lnTo>
                  <a:lnTo>
                    <a:pt x="884" y="1136"/>
                  </a:lnTo>
                  <a:lnTo>
                    <a:pt x="882" y="1132"/>
                  </a:lnTo>
                  <a:lnTo>
                    <a:pt x="882" y="1104"/>
                  </a:lnTo>
                  <a:lnTo>
                    <a:pt x="880" y="1095"/>
                  </a:lnTo>
                  <a:lnTo>
                    <a:pt x="878" y="1093"/>
                  </a:lnTo>
                  <a:lnTo>
                    <a:pt x="878" y="1089"/>
                  </a:lnTo>
                  <a:lnTo>
                    <a:pt x="878" y="1089"/>
                  </a:lnTo>
                  <a:lnTo>
                    <a:pt x="878" y="1089"/>
                  </a:lnTo>
                  <a:lnTo>
                    <a:pt x="878" y="1087"/>
                  </a:lnTo>
                  <a:lnTo>
                    <a:pt x="876" y="1087"/>
                  </a:lnTo>
                  <a:lnTo>
                    <a:pt x="874" y="1086"/>
                  </a:lnTo>
                  <a:lnTo>
                    <a:pt x="874" y="1084"/>
                  </a:lnTo>
                  <a:lnTo>
                    <a:pt x="873" y="1080"/>
                  </a:lnTo>
                  <a:lnTo>
                    <a:pt x="871" y="1076"/>
                  </a:lnTo>
                  <a:lnTo>
                    <a:pt x="863" y="1074"/>
                  </a:lnTo>
                  <a:lnTo>
                    <a:pt x="861" y="1072"/>
                  </a:lnTo>
                  <a:lnTo>
                    <a:pt x="858" y="1069"/>
                  </a:lnTo>
                  <a:lnTo>
                    <a:pt x="858" y="1065"/>
                  </a:lnTo>
                  <a:lnTo>
                    <a:pt x="856" y="1065"/>
                  </a:lnTo>
                  <a:lnTo>
                    <a:pt x="854" y="1056"/>
                  </a:lnTo>
                  <a:lnTo>
                    <a:pt x="850" y="1050"/>
                  </a:lnTo>
                  <a:lnTo>
                    <a:pt x="848" y="1043"/>
                  </a:lnTo>
                  <a:lnTo>
                    <a:pt x="845" y="1033"/>
                  </a:lnTo>
                  <a:lnTo>
                    <a:pt x="839" y="1015"/>
                  </a:lnTo>
                  <a:lnTo>
                    <a:pt x="837" y="1011"/>
                  </a:lnTo>
                  <a:lnTo>
                    <a:pt x="833" y="1007"/>
                  </a:lnTo>
                  <a:lnTo>
                    <a:pt x="833" y="1002"/>
                  </a:lnTo>
                  <a:lnTo>
                    <a:pt x="832" y="998"/>
                  </a:lnTo>
                  <a:lnTo>
                    <a:pt x="830" y="994"/>
                  </a:lnTo>
                  <a:lnTo>
                    <a:pt x="830" y="992"/>
                  </a:lnTo>
                  <a:lnTo>
                    <a:pt x="828" y="988"/>
                  </a:lnTo>
                  <a:lnTo>
                    <a:pt x="826" y="987"/>
                  </a:lnTo>
                  <a:lnTo>
                    <a:pt x="820" y="970"/>
                  </a:lnTo>
                  <a:lnTo>
                    <a:pt x="817" y="962"/>
                  </a:lnTo>
                  <a:lnTo>
                    <a:pt x="813" y="957"/>
                  </a:lnTo>
                  <a:lnTo>
                    <a:pt x="817" y="962"/>
                  </a:lnTo>
                  <a:lnTo>
                    <a:pt x="828" y="970"/>
                  </a:lnTo>
                  <a:lnTo>
                    <a:pt x="830" y="970"/>
                  </a:lnTo>
                  <a:lnTo>
                    <a:pt x="832" y="974"/>
                  </a:lnTo>
                  <a:lnTo>
                    <a:pt x="832" y="974"/>
                  </a:lnTo>
                  <a:lnTo>
                    <a:pt x="832" y="974"/>
                  </a:lnTo>
                  <a:lnTo>
                    <a:pt x="835" y="975"/>
                  </a:lnTo>
                  <a:lnTo>
                    <a:pt x="835" y="972"/>
                  </a:lnTo>
                  <a:lnTo>
                    <a:pt x="839" y="970"/>
                  </a:lnTo>
                  <a:lnTo>
                    <a:pt x="845" y="968"/>
                  </a:lnTo>
                  <a:lnTo>
                    <a:pt x="847" y="970"/>
                  </a:lnTo>
                  <a:lnTo>
                    <a:pt x="854" y="981"/>
                  </a:lnTo>
                  <a:lnTo>
                    <a:pt x="858" y="983"/>
                  </a:lnTo>
                  <a:lnTo>
                    <a:pt x="858" y="987"/>
                  </a:lnTo>
                  <a:lnTo>
                    <a:pt x="863" y="996"/>
                  </a:lnTo>
                  <a:lnTo>
                    <a:pt x="865" y="1000"/>
                  </a:lnTo>
                  <a:lnTo>
                    <a:pt x="865" y="1003"/>
                  </a:lnTo>
                  <a:lnTo>
                    <a:pt x="869" y="1013"/>
                  </a:lnTo>
                  <a:lnTo>
                    <a:pt x="871" y="1016"/>
                  </a:lnTo>
                  <a:lnTo>
                    <a:pt x="874" y="1024"/>
                  </a:lnTo>
                  <a:lnTo>
                    <a:pt x="878" y="1026"/>
                  </a:lnTo>
                  <a:lnTo>
                    <a:pt x="880" y="1033"/>
                  </a:lnTo>
                  <a:lnTo>
                    <a:pt x="880" y="1039"/>
                  </a:lnTo>
                  <a:lnTo>
                    <a:pt x="882" y="1044"/>
                  </a:lnTo>
                  <a:lnTo>
                    <a:pt x="888" y="1046"/>
                  </a:lnTo>
                  <a:lnTo>
                    <a:pt x="888" y="1046"/>
                  </a:lnTo>
                  <a:lnTo>
                    <a:pt x="889" y="1050"/>
                  </a:lnTo>
                  <a:lnTo>
                    <a:pt x="893" y="1052"/>
                  </a:lnTo>
                  <a:lnTo>
                    <a:pt x="897" y="1054"/>
                  </a:lnTo>
                  <a:lnTo>
                    <a:pt x="897" y="1054"/>
                  </a:lnTo>
                  <a:lnTo>
                    <a:pt x="901" y="1058"/>
                  </a:lnTo>
                  <a:lnTo>
                    <a:pt x="901" y="1059"/>
                  </a:lnTo>
                  <a:lnTo>
                    <a:pt x="904" y="1067"/>
                  </a:lnTo>
                  <a:lnTo>
                    <a:pt x="908" y="1069"/>
                  </a:lnTo>
                  <a:lnTo>
                    <a:pt x="910" y="1074"/>
                  </a:lnTo>
                  <a:lnTo>
                    <a:pt x="910" y="1086"/>
                  </a:lnTo>
                  <a:lnTo>
                    <a:pt x="908" y="1087"/>
                  </a:lnTo>
                  <a:lnTo>
                    <a:pt x="908" y="1093"/>
                  </a:lnTo>
                  <a:lnTo>
                    <a:pt x="910" y="1097"/>
                  </a:lnTo>
                  <a:lnTo>
                    <a:pt x="912" y="1099"/>
                  </a:lnTo>
                  <a:lnTo>
                    <a:pt x="914" y="1106"/>
                  </a:lnTo>
                  <a:lnTo>
                    <a:pt x="917" y="1113"/>
                  </a:lnTo>
                  <a:lnTo>
                    <a:pt x="921" y="1121"/>
                  </a:lnTo>
                  <a:lnTo>
                    <a:pt x="930" y="1130"/>
                  </a:lnTo>
                  <a:lnTo>
                    <a:pt x="934" y="1132"/>
                  </a:lnTo>
                  <a:lnTo>
                    <a:pt x="938" y="1134"/>
                  </a:lnTo>
                  <a:lnTo>
                    <a:pt x="942" y="1145"/>
                  </a:lnTo>
                  <a:lnTo>
                    <a:pt x="944" y="1149"/>
                  </a:lnTo>
                  <a:lnTo>
                    <a:pt x="945" y="1156"/>
                  </a:lnTo>
                  <a:lnTo>
                    <a:pt x="953" y="1169"/>
                  </a:lnTo>
                  <a:lnTo>
                    <a:pt x="957" y="1171"/>
                  </a:lnTo>
                  <a:lnTo>
                    <a:pt x="960" y="1175"/>
                  </a:lnTo>
                  <a:lnTo>
                    <a:pt x="964" y="1181"/>
                  </a:lnTo>
                  <a:lnTo>
                    <a:pt x="964" y="1184"/>
                  </a:lnTo>
                  <a:lnTo>
                    <a:pt x="966" y="1190"/>
                  </a:lnTo>
                  <a:lnTo>
                    <a:pt x="970" y="1194"/>
                  </a:lnTo>
                  <a:lnTo>
                    <a:pt x="970" y="1224"/>
                  </a:lnTo>
                  <a:lnTo>
                    <a:pt x="971" y="1229"/>
                  </a:lnTo>
                  <a:lnTo>
                    <a:pt x="975" y="1237"/>
                  </a:lnTo>
                  <a:lnTo>
                    <a:pt x="975" y="1257"/>
                  </a:lnTo>
                  <a:lnTo>
                    <a:pt x="979" y="1266"/>
                  </a:lnTo>
                  <a:lnTo>
                    <a:pt x="988" y="1270"/>
                  </a:lnTo>
                  <a:lnTo>
                    <a:pt x="996" y="1268"/>
                  </a:lnTo>
                  <a:lnTo>
                    <a:pt x="1009" y="1268"/>
                  </a:lnTo>
                  <a:lnTo>
                    <a:pt x="1013" y="1263"/>
                  </a:lnTo>
                  <a:lnTo>
                    <a:pt x="1018" y="1257"/>
                  </a:lnTo>
                  <a:lnTo>
                    <a:pt x="1022" y="1255"/>
                  </a:lnTo>
                  <a:lnTo>
                    <a:pt x="1027" y="1255"/>
                  </a:lnTo>
                  <a:lnTo>
                    <a:pt x="1035" y="1253"/>
                  </a:lnTo>
                  <a:lnTo>
                    <a:pt x="1041" y="1252"/>
                  </a:lnTo>
                  <a:lnTo>
                    <a:pt x="1044" y="1248"/>
                  </a:lnTo>
                  <a:lnTo>
                    <a:pt x="1052" y="1244"/>
                  </a:lnTo>
                  <a:lnTo>
                    <a:pt x="1065" y="1244"/>
                  </a:lnTo>
                  <a:lnTo>
                    <a:pt x="1082" y="1229"/>
                  </a:lnTo>
                  <a:lnTo>
                    <a:pt x="1085" y="1227"/>
                  </a:lnTo>
                  <a:lnTo>
                    <a:pt x="1096" y="1225"/>
                  </a:lnTo>
                  <a:lnTo>
                    <a:pt x="1102" y="1225"/>
                  </a:lnTo>
                  <a:lnTo>
                    <a:pt x="1106" y="1222"/>
                  </a:lnTo>
                  <a:lnTo>
                    <a:pt x="1106" y="1222"/>
                  </a:lnTo>
                  <a:lnTo>
                    <a:pt x="1108" y="1220"/>
                  </a:lnTo>
                  <a:lnTo>
                    <a:pt x="1110" y="1218"/>
                  </a:lnTo>
                  <a:lnTo>
                    <a:pt x="1113" y="1218"/>
                  </a:lnTo>
                  <a:lnTo>
                    <a:pt x="1117" y="1216"/>
                  </a:lnTo>
                  <a:lnTo>
                    <a:pt x="1119" y="1214"/>
                  </a:lnTo>
                  <a:lnTo>
                    <a:pt x="1124" y="1209"/>
                  </a:lnTo>
                  <a:lnTo>
                    <a:pt x="1124" y="1203"/>
                  </a:lnTo>
                  <a:lnTo>
                    <a:pt x="1126" y="1197"/>
                  </a:lnTo>
                  <a:lnTo>
                    <a:pt x="1132" y="1192"/>
                  </a:lnTo>
                  <a:lnTo>
                    <a:pt x="1134" y="1192"/>
                  </a:lnTo>
                  <a:lnTo>
                    <a:pt x="1138" y="1192"/>
                  </a:lnTo>
                  <a:lnTo>
                    <a:pt x="1139" y="1192"/>
                  </a:lnTo>
                  <a:lnTo>
                    <a:pt x="1143" y="1190"/>
                  </a:lnTo>
                  <a:lnTo>
                    <a:pt x="1147" y="1188"/>
                  </a:lnTo>
                  <a:lnTo>
                    <a:pt x="1151" y="1184"/>
                  </a:lnTo>
                  <a:lnTo>
                    <a:pt x="1167" y="1184"/>
                  </a:lnTo>
                  <a:lnTo>
                    <a:pt x="1171" y="1181"/>
                  </a:lnTo>
                  <a:lnTo>
                    <a:pt x="1171" y="1177"/>
                  </a:lnTo>
                  <a:lnTo>
                    <a:pt x="1173" y="1175"/>
                  </a:lnTo>
                  <a:lnTo>
                    <a:pt x="1173" y="1171"/>
                  </a:lnTo>
                  <a:lnTo>
                    <a:pt x="1177" y="1169"/>
                  </a:lnTo>
                  <a:lnTo>
                    <a:pt x="1179" y="1168"/>
                  </a:lnTo>
                  <a:lnTo>
                    <a:pt x="1182" y="1169"/>
                  </a:lnTo>
                  <a:lnTo>
                    <a:pt x="1188" y="1169"/>
                  </a:lnTo>
                  <a:lnTo>
                    <a:pt x="1192" y="1166"/>
                  </a:lnTo>
                  <a:lnTo>
                    <a:pt x="1192" y="1164"/>
                  </a:lnTo>
                  <a:lnTo>
                    <a:pt x="1193" y="1156"/>
                  </a:lnTo>
                  <a:lnTo>
                    <a:pt x="1197" y="1153"/>
                  </a:lnTo>
                  <a:lnTo>
                    <a:pt x="1199" y="1151"/>
                  </a:lnTo>
                  <a:lnTo>
                    <a:pt x="1201" y="1149"/>
                  </a:lnTo>
                  <a:lnTo>
                    <a:pt x="1210" y="1149"/>
                  </a:lnTo>
                  <a:lnTo>
                    <a:pt x="1214" y="1145"/>
                  </a:lnTo>
                  <a:lnTo>
                    <a:pt x="1214" y="1138"/>
                  </a:lnTo>
                  <a:lnTo>
                    <a:pt x="1216" y="1130"/>
                  </a:lnTo>
                  <a:lnTo>
                    <a:pt x="1218" y="1127"/>
                  </a:lnTo>
                  <a:lnTo>
                    <a:pt x="1225" y="1117"/>
                  </a:lnTo>
                  <a:lnTo>
                    <a:pt x="1225" y="1117"/>
                  </a:lnTo>
                  <a:lnTo>
                    <a:pt x="1233" y="1110"/>
                  </a:lnTo>
                  <a:lnTo>
                    <a:pt x="1234" y="1102"/>
                  </a:lnTo>
                  <a:lnTo>
                    <a:pt x="1238" y="1095"/>
                  </a:lnTo>
                  <a:lnTo>
                    <a:pt x="1244" y="1087"/>
                  </a:lnTo>
                  <a:lnTo>
                    <a:pt x="1244" y="1082"/>
                  </a:lnTo>
                  <a:lnTo>
                    <a:pt x="1242" y="1078"/>
                  </a:lnTo>
                  <a:lnTo>
                    <a:pt x="1242" y="1076"/>
                  </a:lnTo>
                  <a:lnTo>
                    <a:pt x="1238" y="1067"/>
                  </a:lnTo>
                  <a:lnTo>
                    <a:pt x="1236" y="1065"/>
                  </a:lnTo>
                  <a:lnTo>
                    <a:pt x="1231" y="1054"/>
                  </a:lnTo>
                  <a:lnTo>
                    <a:pt x="1225" y="1052"/>
                  </a:lnTo>
                  <a:lnTo>
                    <a:pt x="1218" y="1052"/>
                  </a:lnTo>
                  <a:lnTo>
                    <a:pt x="1216" y="1050"/>
                  </a:lnTo>
                  <a:lnTo>
                    <a:pt x="1212" y="1050"/>
                  </a:lnTo>
                  <a:lnTo>
                    <a:pt x="1207" y="1048"/>
                  </a:lnTo>
                  <a:lnTo>
                    <a:pt x="1203" y="1048"/>
                  </a:lnTo>
                  <a:lnTo>
                    <a:pt x="1201" y="1044"/>
                  </a:lnTo>
                  <a:lnTo>
                    <a:pt x="1197" y="1043"/>
                  </a:lnTo>
                  <a:lnTo>
                    <a:pt x="1195" y="1043"/>
                  </a:lnTo>
                  <a:lnTo>
                    <a:pt x="1195" y="1037"/>
                  </a:lnTo>
                  <a:lnTo>
                    <a:pt x="1193" y="1037"/>
                  </a:lnTo>
                  <a:lnTo>
                    <a:pt x="1193" y="1033"/>
                  </a:lnTo>
                  <a:lnTo>
                    <a:pt x="1195" y="1031"/>
                  </a:lnTo>
                  <a:lnTo>
                    <a:pt x="1195" y="1028"/>
                  </a:lnTo>
                  <a:lnTo>
                    <a:pt x="1195" y="1024"/>
                  </a:lnTo>
                  <a:lnTo>
                    <a:pt x="1195" y="1024"/>
                  </a:lnTo>
                  <a:lnTo>
                    <a:pt x="1195" y="1024"/>
                  </a:lnTo>
                  <a:lnTo>
                    <a:pt x="1192" y="1016"/>
                  </a:lnTo>
                  <a:lnTo>
                    <a:pt x="1192" y="1015"/>
                  </a:lnTo>
                  <a:lnTo>
                    <a:pt x="1190" y="1009"/>
                  </a:lnTo>
                  <a:lnTo>
                    <a:pt x="1190" y="1003"/>
                  </a:lnTo>
                  <a:lnTo>
                    <a:pt x="1199" y="994"/>
                  </a:lnTo>
                  <a:lnTo>
                    <a:pt x="1201" y="1003"/>
                  </a:lnTo>
                  <a:lnTo>
                    <a:pt x="1201" y="1009"/>
                  </a:lnTo>
                  <a:lnTo>
                    <a:pt x="1203" y="1013"/>
                  </a:lnTo>
                  <a:lnTo>
                    <a:pt x="1208" y="1018"/>
                  </a:lnTo>
                  <a:lnTo>
                    <a:pt x="1212" y="1018"/>
                  </a:lnTo>
                  <a:lnTo>
                    <a:pt x="1214" y="1020"/>
                  </a:lnTo>
                  <a:lnTo>
                    <a:pt x="1225" y="1022"/>
                  </a:lnTo>
                  <a:lnTo>
                    <a:pt x="1236" y="1022"/>
                  </a:lnTo>
                  <a:lnTo>
                    <a:pt x="1248" y="1020"/>
                  </a:lnTo>
                  <a:lnTo>
                    <a:pt x="1259" y="1020"/>
                  </a:lnTo>
                  <a:lnTo>
                    <a:pt x="1264" y="1022"/>
                  </a:lnTo>
                  <a:lnTo>
                    <a:pt x="1270" y="1026"/>
                  </a:lnTo>
                  <a:lnTo>
                    <a:pt x="1274" y="1026"/>
                  </a:lnTo>
                  <a:lnTo>
                    <a:pt x="1274" y="1024"/>
                  </a:lnTo>
                  <a:lnTo>
                    <a:pt x="1276" y="1024"/>
                  </a:lnTo>
                  <a:lnTo>
                    <a:pt x="1300" y="1024"/>
                  </a:lnTo>
                  <a:lnTo>
                    <a:pt x="1305" y="1022"/>
                  </a:lnTo>
                  <a:lnTo>
                    <a:pt x="1313" y="1018"/>
                  </a:lnTo>
                  <a:lnTo>
                    <a:pt x="1315" y="1020"/>
                  </a:lnTo>
                  <a:lnTo>
                    <a:pt x="1320" y="1024"/>
                  </a:lnTo>
                  <a:lnTo>
                    <a:pt x="1330" y="1024"/>
                  </a:lnTo>
                  <a:lnTo>
                    <a:pt x="1333" y="1022"/>
                  </a:lnTo>
                  <a:lnTo>
                    <a:pt x="1337" y="1022"/>
                  </a:lnTo>
                  <a:lnTo>
                    <a:pt x="1341" y="1020"/>
                  </a:lnTo>
                  <a:lnTo>
                    <a:pt x="1345" y="1018"/>
                  </a:lnTo>
                  <a:lnTo>
                    <a:pt x="1348" y="1018"/>
                  </a:lnTo>
                  <a:lnTo>
                    <a:pt x="1348" y="1018"/>
                  </a:lnTo>
                  <a:lnTo>
                    <a:pt x="1352" y="1022"/>
                  </a:lnTo>
                  <a:lnTo>
                    <a:pt x="1354" y="1028"/>
                  </a:lnTo>
                  <a:lnTo>
                    <a:pt x="1361" y="1035"/>
                  </a:lnTo>
                  <a:lnTo>
                    <a:pt x="1361" y="1039"/>
                  </a:lnTo>
                  <a:lnTo>
                    <a:pt x="1363" y="1046"/>
                  </a:lnTo>
                  <a:lnTo>
                    <a:pt x="1373" y="1052"/>
                  </a:lnTo>
                  <a:lnTo>
                    <a:pt x="1376" y="1054"/>
                  </a:lnTo>
                  <a:lnTo>
                    <a:pt x="1380" y="1054"/>
                  </a:lnTo>
                  <a:lnTo>
                    <a:pt x="1384" y="1056"/>
                  </a:lnTo>
                  <a:lnTo>
                    <a:pt x="1384" y="1059"/>
                  </a:lnTo>
                  <a:lnTo>
                    <a:pt x="1387" y="1063"/>
                  </a:lnTo>
                  <a:lnTo>
                    <a:pt x="1387" y="1067"/>
                  </a:lnTo>
                  <a:lnTo>
                    <a:pt x="1389" y="1067"/>
                  </a:lnTo>
                  <a:lnTo>
                    <a:pt x="1391" y="1071"/>
                  </a:lnTo>
                  <a:lnTo>
                    <a:pt x="1406" y="1071"/>
                  </a:lnTo>
                  <a:lnTo>
                    <a:pt x="1415" y="1069"/>
                  </a:lnTo>
                  <a:lnTo>
                    <a:pt x="1417" y="1069"/>
                  </a:lnTo>
                  <a:lnTo>
                    <a:pt x="1410" y="1072"/>
                  </a:lnTo>
                  <a:lnTo>
                    <a:pt x="1410" y="1074"/>
                  </a:lnTo>
                  <a:lnTo>
                    <a:pt x="1404" y="1078"/>
                  </a:lnTo>
                  <a:lnTo>
                    <a:pt x="1387" y="1078"/>
                  </a:lnTo>
                  <a:lnTo>
                    <a:pt x="1391" y="1084"/>
                  </a:lnTo>
                  <a:lnTo>
                    <a:pt x="1401" y="1095"/>
                  </a:lnTo>
                  <a:lnTo>
                    <a:pt x="1406" y="1097"/>
                  </a:lnTo>
                  <a:lnTo>
                    <a:pt x="1410" y="1102"/>
                  </a:lnTo>
                  <a:lnTo>
                    <a:pt x="1421" y="1112"/>
                  </a:lnTo>
                  <a:lnTo>
                    <a:pt x="1432" y="1112"/>
                  </a:lnTo>
                  <a:lnTo>
                    <a:pt x="1440" y="1106"/>
                  </a:lnTo>
                  <a:lnTo>
                    <a:pt x="1442" y="1104"/>
                  </a:lnTo>
                  <a:lnTo>
                    <a:pt x="1447" y="1100"/>
                  </a:lnTo>
                  <a:lnTo>
                    <a:pt x="1449" y="1097"/>
                  </a:lnTo>
                  <a:lnTo>
                    <a:pt x="1447" y="1100"/>
                  </a:lnTo>
                  <a:lnTo>
                    <a:pt x="1449" y="1104"/>
                  </a:lnTo>
                  <a:lnTo>
                    <a:pt x="1451" y="1108"/>
                  </a:lnTo>
                  <a:lnTo>
                    <a:pt x="1453" y="1110"/>
                  </a:lnTo>
                  <a:lnTo>
                    <a:pt x="1453" y="1115"/>
                  </a:lnTo>
                  <a:lnTo>
                    <a:pt x="1451" y="1117"/>
                  </a:lnTo>
                  <a:lnTo>
                    <a:pt x="1451" y="1123"/>
                  </a:lnTo>
                  <a:lnTo>
                    <a:pt x="1449" y="1123"/>
                  </a:lnTo>
                  <a:lnTo>
                    <a:pt x="1449" y="1132"/>
                  </a:lnTo>
                  <a:lnTo>
                    <a:pt x="1453" y="1140"/>
                  </a:lnTo>
                  <a:lnTo>
                    <a:pt x="1453" y="1158"/>
                  </a:lnTo>
                  <a:lnTo>
                    <a:pt x="1455" y="1160"/>
                  </a:lnTo>
                  <a:lnTo>
                    <a:pt x="1455" y="1162"/>
                  </a:lnTo>
                  <a:lnTo>
                    <a:pt x="1458" y="1177"/>
                  </a:lnTo>
                  <a:lnTo>
                    <a:pt x="1458" y="1184"/>
                  </a:lnTo>
                  <a:lnTo>
                    <a:pt x="1460" y="1190"/>
                  </a:lnTo>
                  <a:lnTo>
                    <a:pt x="1460" y="1197"/>
                  </a:lnTo>
                  <a:lnTo>
                    <a:pt x="1462" y="1199"/>
                  </a:lnTo>
                  <a:lnTo>
                    <a:pt x="1462" y="1201"/>
                  </a:lnTo>
                  <a:lnTo>
                    <a:pt x="1464" y="1207"/>
                  </a:lnTo>
                  <a:lnTo>
                    <a:pt x="1466" y="1211"/>
                  </a:lnTo>
                  <a:lnTo>
                    <a:pt x="1466" y="1212"/>
                  </a:lnTo>
                  <a:lnTo>
                    <a:pt x="1475" y="1231"/>
                  </a:lnTo>
                  <a:lnTo>
                    <a:pt x="1481" y="1237"/>
                  </a:lnTo>
                  <a:lnTo>
                    <a:pt x="1483" y="1242"/>
                  </a:lnTo>
                  <a:lnTo>
                    <a:pt x="1481" y="1248"/>
                  </a:lnTo>
                  <a:lnTo>
                    <a:pt x="1481" y="1252"/>
                  </a:lnTo>
                  <a:lnTo>
                    <a:pt x="1483" y="1255"/>
                  </a:lnTo>
                  <a:lnTo>
                    <a:pt x="1483" y="1257"/>
                  </a:lnTo>
                  <a:lnTo>
                    <a:pt x="1484" y="1263"/>
                  </a:lnTo>
                  <a:lnTo>
                    <a:pt x="1484" y="1265"/>
                  </a:lnTo>
                  <a:lnTo>
                    <a:pt x="1486" y="1270"/>
                  </a:lnTo>
                  <a:lnTo>
                    <a:pt x="1486" y="1272"/>
                  </a:lnTo>
                  <a:lnTo>
                    <a:pt x="1494" y="1285"/>
                  </a:lnTo>
                  <a:lnTo>
                    <a:pt x="1499" y="1294"/>
                  </a:lnTo>
                  <a:lnTo>
                    <a:pt x="1501" y="1304"/>
                  </a:lnTo>
                  <a:lnTo>
                    <a:pt x="1507" y="1324"/>
                  </a:lnTo>
                  <a:lnTo>
                    <a:pt x="1514" y="1341"/>
                  </a:lnTo>
                  <a:lnTo>
                    <a:pt x="1518" y="1350"/>
                  </a:lnTo>
                  <a:lnTo>
                    <a:pt x="1524" y="1352"/>
                  </a:lnTo>
                  <a:lnTo>
                    <a:pt x="1535" y="1352"/>
                  </a:lnTo>
                  <a:lnTo>
                    <a:pt x="1542" y="1345"/>
                  </a:lnTo>
                  <a:lnTo>
                    <a:pt x="1542" y="1343"/>
                  </a:lnTo>
                  <a:lnTo>
                    <a:pt x="1548" y="1341"/>
                  </a:lnTo>
                  <a:lnTo>
                    <a:pt x="1550" y="1337"/>
                  </a:lnTo>
                  <a:lnTo>
                    <a:pt x="1555" y="1337"/>
                  </a:lnTo>
                  <a:lnTo>
                    <a:pt x="1561" y="1336"/>
                  </a:lnTo>
                  <a:lnTo>
                    <a:pt x="1565" y="1332"/>
                  </a:lnTo>
                  <a:lnTo>
                    <a:pt x="1565" y="1328"/>
                  </a:lnTo>
                  <a:lnTo>
                    <a:pt x="1567" y="1324"/>
                  </a:lnTo>
                  <a:lnTo>
                    <a:pt x="1568" y="1315"/>
                  </a:lnTo>
                  <a:lnTo>
                    <a:pt x="1568" y="1300"/>
                  </a:lnTo>
                  <a:lnTo>
                    <a:pt x="1567" y="1298"/>
                  </a:lnTo>
                  <a:lnTo>
                    <a:pt x="1567" y="1293"/>
                  </a:lnTo>
                  <a:lnTo>
                    <a:pt x="1565" y="1293"/>
                  </a:lnTo>
                  <a:lnTo>
                    <a:pt x="1565" y="1289"/>
                  </a:lnTo>
                  <a:lnTo>
                    <a:pt x="1567" y="1283"/>
                  </a:lnTo>
                  <a:lnTo>
                    <a:pt x="1568" y="1280"/>
                  </a:lnTo>
                  <a:lnTo>
                    <a:pt x="1570" y="1272"/>
                  </a:lnTo>
                  <a:lnTo>
                    <a:pt x="1570" y="1270"/>
                  </a:lnTo>
                  <a:lnTo>
                    <a:pt x="1574" y="1263"/>
                  </a:lnTo>
                  <a:lnTo>
                    <a:pt x="1576" y="1255"/>
                  </a:lnTo>
                  <a:lnTo>
                    <a:pt x="1574" y="1248"/>
                  </a:lnTo>
                  <a:lnTo>
                    <a:pt x="1570" y="1239"/>
                  </a:lnTo>
                  <a:lnTo>
                    <a:pt x="1570" y="1220"/>
                  </a:lnTo>
                  <a:lnTo>
                    <a:pt x="1578" y="1207"/>
                  </a:lnTo>
                  <a:lnTo>
                    <a:pt x="1583" y="1203"/>
                  </a:lnTo>
                  <a:lnTo>
                    <a:pt x="1589" y="1197"/>
                  </a:lnTo>
                  <a:lnTo>
                    <a:pt x="1591" y="1196"/>
                  </a:lnTo>
                  <a:lnTo>
                    <a:pt x="1600" y="1196"/>
                  </a:lnTo>
                  <a:lnTo>
                    <a:pt x="1602" y="1194"/>
                  </a:lnTo>
                  <a:lnTo>
                    <a:pt x="1608" y="1194"/>
                  </a:lnTo>
                  <a:lnTo>
                    <a:pt x="1608" y="1183"/>
                  </a:lnTo>
                  <a:lnTo>
                    <a:pt x="1609" y="1181"/>
                  </a:lnTo>
                  <a:lnTo>
                    <a:pt x="1617" y="1173"/>
                  </a:lnTo>
                  <a:lnTo>
                    <a:pt x="1619" y="1171"/>
                  </a:lnTo>
                  <a:lnTo>
                    <a:pt x="1622" y="1168"/>
                  </a:lnTo>
                  <a:lnTo>
                    <a:pt x="1626" y="1168"/>
                  </a:lnTo>
                  <a:lnTo>
                    <a:pt x="1626" y="1166"/>
                  </a:lnTo>
                  <a:lnTo>
                    <a:pt x="1630" y="1164"/>
                  </a:lnTo>
                  <a:lnTo>
                    <a:pt x="1630" y="1160"/>
                  </a:lnTo>
                  <a:lnTo>
                    <a:pt x="1634" y="1158"/>
                  </a:lnTo>
                  <a:lnTo>
                    <a:pt x="1637" y="1156"/>
                  </a:lnTo>
                  <a:lnTo>
                    <a:pt x="1641" y="1153"/>
                  </a:lnTo>
                  <a:lnTo>
                    <a:pt x="1641" y="1151"/>
                  </a:lnTo>
                  <a:lnTo>
                    <a:pt x="1643" y="1149"/>
                  </a:lnTo>
                  <a:lnTo>
                    <a:pt x="1650" y="1140"/>
                  </a:lnTo>
                  <a:lnTo>
                    <a:pt x="1650" y="1140"/>
                  </a:lnTo>
                  <a:lnTo>
                    <a:pt x="1654" y="1136"/>
                  </a:lnTo>
                  <a:lnTo>
                    <a:pt x="1658" y="1136"/>
                  </a:lnTo>
                  <a:lnTo>
                    <a:pt x="1658" y="1132"/>
                  </a:lnTo>
                  <a:lnTo>
                    <a:pt x="1660" y="1130"/>
                  </a:lnTo>
                  <a:lnTo>
                    <a:pt x="1665" y="1128"/>
                  </a:lnTo>
                  <a:lnTo>
                    <a:pt x="1673" y="1123"/>
                  </a:lnTo>
                  <a:lnTo>
                    <a:pt x="1675" y="1121"/>
                  </a:lnTo>
                  <a:lnTo>
                    <a:pt x="1684" y="1112"/>
                  </a:lnTo>
                  <a:lnTo>
                    <a:pt x="1684" y="1106"/>
                  </a:lnTo>
                  <a:lnTo>
                    <a:pt x="1682" y="1106"/>
                  </a:lnTo>
                  <a:lnTo>
                    <a:pt x="1682" y="1100"/>
                  </a:lnTo>
                  <a:lnTo>
                    <a:pt x="1684" y="1100"/>
                  </a:lnTo>
                  <a:lnTo>
                    <a:pt x="1686" y="1097"/>
                  </a:lnTo>
                  <a:lnTo>
                    <a:pt x="1686" y="1097"/>
                  </a:lnTo>
                  <a:lnTo>
                    <a:pt x="1691" y="1093"/>
                  </a:lnTo>
                  <a:lnTo>
                    <a:pt x="1695" y="1091"/>
                  </a:lnTo>
                  <a:lnTo>
                    <a:pt x="1695" y="1089"/>
                  </a:lnTo>
                  <a:lnTo>
                    <a:pt x="1701" y="1089"/>
                  </a:lnTo>
                  <a:lnTo>
                    <a:pt x="1701" y="1082"/>
                  </a:lnTo>
                  <a:lnTo>
                    <a:pt x="1703" y="1080"/>
                  </a:lnTo>
                  <a:lnTo>
                    <a:pt x="1703" y="1080"/>
                  </a:lnTo>
                  <a:lnTo>
                    <a:pt x="1703" y="1082"/>
                  </a:lnTo>
                  <a:lnTo>
                    <a:pt x="1706" y="1082"/>
                  </a:lnTo>
                  <a:lnTo>
                    <a:pt x="1706" y="1082"/>
                  </a:lnTo>
                  <a:lnTo>
                    <a:pt x="1706" y="1084"/>
                  </a:lnTo>
                  <a:lnTo>
                    <a:pt x="1708" y="1086"/>
                  </a:lnTo>
                  <a:lnTo>
                    <a:pt x="1708" y="1087"/>
                  </a:lnTo>
                  <a:lnTo>
                    <a:pt x="1714" y="1093"/>
                  </a:lnTo>
                  <a:lnTo>
                    <a:pt x="1714" y="1089"/>
                  </a:lnTo>
                  <a:lnTo>
                    <a:pt x="1716" y="1089"/>
                  </a:lnTo>
                  <a:lnTo>
                    <a:pt x="1721" y="1091"/>
                  </a:lnTo>
                  <a:lnTo>
                    <a:pt x="1733" y="1091"/>
                  </a:lnTo>
                  <a:lnTo>
                    <a:pt x="1736" y="1089"/>
                  </a:lnTo>
                  <a:lnTo>
                    <a:pt x="1742" y="1089"/>
                  </a:lnTo>
                  <a:lnTo>
                    <a:pt x="1742" y="1082"/>
                  </a:lnTo>
                  <a:lnTo>
                    <a:pt x="1747" y="1082"/>
                  </a:lnTo>
                  <a:lnTo>
                    <a:pt x="1747" y="1078"/>
                  </a:lnTo>
                  <a:lnTo>
                    <a:pt x="1757" y="1078"/>
                  </a:lnTo>
                  <a:lnTo>
                    <a:pt x="1757" y="1080"/>
                  </a:lnTo>
                  <a:lnTo>
                    <a:pt x="1761" y="1099"/>
                  </a:lnTo>
                  <a:lnTo>
                    <a:pt x="1764" y="1108"/>
                  </a:lnTo>
                  <a:lnTo>
                    <a:pt x="1764" y="1110"/>
                  </a:lnTo>
                  <a:lnTo>
                    <a:pt x="1766" y="1115"/>
                  </a:lnTo>
                  <a:lnTo>
                    <a:pt x="1775" y="1125"/>
                  </a:lnTo>
                  <a:lnTo>
                    <a:pt x="1777" y="1125"/>
                  </a:lnTo>
                  <a:lnTo>
                    <a:pt x="1781" y="1123"/>
                  </a:lnTo>
                  <a:lnTo>
                    <a:pt x="1788" y="1123"/>
                  </a:lnTo>
                  <a:lnTo>
                    <a:pt x="1792" y="1125"/>
                  </a:lnTo>
                  <a:lnTo>
                    <a:pt x="1792" y="1141"/>
                  </a:lnTo>
                  <a:lnTo>
                    <a:pt x="1794" y="1151"/>
                  </a:lnTo>
                  <a:lnTo>
                    <a:pt x="1798" y="1160"/>
                  </a:lnTo>
                  <a:lnTo>
                    <a:pt x="1802" y="1168"/>
                  </a:lnTo>
                  <a:lnTo>
                    <a:pt x="1798" y="1183"/>
                  </a:lnTo>
                  <a:lnTo>
                    <a:pt x="1798" y="1188"/>
                  </a:lnTo>
                  <a:lnTo>
                    <a:pt x="1796" y="1190"/>
                  </a:lnTo>
                  <a:lnTo>
                    <a:pt x="1796" y="1203"/>
                  </a:lnTo>
                  <a:lnTo>
                    <a:pt x="1798" y="1203"/>
                  </a:lnTo>
                  <a:lnTo>
                    <a:pt x="1800" y="1207"/>
                  </a:lnTo>
                  <a:lnTo>
                    <a:pt x="1807" y="1207"/>
                  </a:lnTo>
                  <a:lnTo>
                    <a:pt x="1815" y="1209"/>
                  </a:lnTo>
                  <a:lnTo>
                    <a:pt x="1816" y="1209"/>
                  </a:lnTo>
                  <a:lnTo>
                    <a:pt x="1822" y="1207"/>
                  </a:lnTo>
                  <a:lnTo>
                    <a:pt x="1830" y="1201"/>
                  </a:lnTo>
                  <a:lnTo>
                    <a:pt x="1831" y="1199"/>
                  </a:lnTo>
                  <a:lnTo>
                    <a:pt x="1839" y="1194"/>
                  </a:lnTo>
                  <a:lnTo>
                    <a:pt x="1843" y="1184"/>
                  </a:lnTo>
                  <a:lnTo>
                    <a:pt x="1843" y="1179"/>
                  </a:lnTo>
                  <a:lnTo>
                    <a:pt x="1844" y="1179"/>
                  </a:lnTo>
                  <a:lnTo>
                    <a:pt x="1844" y="1179"/>
                  </a:lnTo>
                  <a:lnTo>
                    <a:pt x="1848" y="1184"/>
                  </a:lnTo>
                  <a:lnTo>
                    <a:pt x="1850" y="1188"/>
                  </a:lnTo>
                  <a:lnTo>
                    <a:pt x="1852" y="1194"/>
                  </a:lnTo>
                  <a:lnTo>
                    <a:pt x="1852" y="1207"/>
                  </a:lnTo>
                  <a:lnTo>
                    <a:pt x="1854" y="1218"/>
                  </a:lnTo>
                  <a:lnTo>
                    <a:pt x="1854" y="1224"/>
                  </a:lnTo>
                  <a:lnTo>
                    <a:pt x="1856" y="1233"/>
                  </a:lnTo>
                  <a:lnTo>
                    <a:pt x="1856" y="1235"/>
                  </a:lnTo>
                  <a:lnTo>
                    <a:pt x="1856" y="1237"/>
                  </a:lnTo>
                  <a:lnTo>
                    <a:pt x="1852" y="1233"/>
                  </a:lnTo>
                  <a:lnTo>
                    <a:pt x="1852" y="1240"/>
                  </a:lnTo>
                  <a:lnTo>
                    <a:pt x="1854" y="1244"/>
                  </a:lnTo>
                  <a:lnTo>
                    <a:pt x="1858" y="1252"/>
                  </a:lnTo>
                  <a:lnTo>
                    <a:pt x="1865" y="1253"/>
                  </a:lnTo>
                  <a:lnTo>
                    <a:pt x="1865" y="1255"/>
                  </a:lnTo>
                  <a:lnTo>
                    <a:pt x="1867" y="1259"/>
                  </a:lnTo>
                  <a:lnTo>
                    <a:pt x="1869" y="1268"/>
                  </a:lnTo>
                  <a:lnTo>
                    <a:pt x="1871" y="1272"/>
                  </a:lnTo>
                  <a:lnTo>
                    <a:pt x="1871" y="1283"/>
                  </a:lnTo>
                  <a:lnTo>
                    <a:pt x="1869" y="1280"/>
                  </a:lnTo>
                  <a:lnTo>
                    <a:pt x="1869" y="1276"/>
                  </a:lnTo>
                  <a:lnTo>
                    <a:pt x="1867" y="1276"/>
                  </a:lnTo>
                  <a:lnTo>
                    <a:pt x="1867" y="1272"/>
                  </a:lnTo>
                  <a:lnTo>
                    <a:pt x="1865" y="1268"/>
                  </a:lnTo>
                  <a:lnTo>
                    <a:pt x="1865" y="1259"/>
                  </a:lnTo>
                  <a:lnTo>
                    <a:pt x="1854" y="1248"/>
                  </a:lnTo>
                  <a:lnTo>
                    <a:pt x="1861" y="1261"/>
                  </a:lnTo>
                  <a:lnTo>
                    <a:pt x="1861" y="1274"/>
                  </a:lnTo>
                  <a:lnTo>
                    <a:pt x="1859" y="1274"/>
                  </a:lnTo>
                  <a:lnTo>
                    <a:pt x="1859" y="1266"/>
                  </a:lnTo>
                  <a:lnTo>
                    <a:pt x="1856" y="1261"/>
                  </a:lnTo>
                  <a:lnTo>
                    <a:pt x="1852" y="1268"/>
                  </a:lnTo>
                  <a:lnTo>
                    <a:pt x="1854" y="1270"/>
                  </a:lnTo>
                  <a:lnTo>
                    <a:pt x="1854" y="1274"/>
                  </a:lnTo>
                  <a:lnTo>
                    <a:pt x="1856" y="1274"/>
                  </a:lnTo>
                  <a:lnTo>
                    <a:pt x="1859" y="1280"/>
                  </a:lnTo>
                  <a:lnTo>
                    <a:pt x="1859" y="1281"/>
                  </a:lnTo>
                  <a:lnTo>
                    <a:pt x="1858" y="1281"/>
                  </a:lnTo>
                  <a:lnTo>
                    <a:pt x="1858" y="1287"/>
                  </a:lnTo>
                  <a:lnTo>
                    <a:pt x="1852" y="1281"/>
                  </a:lnTo>
                  <a:lnTo>
                    <a:pt x="1846" y="1281"/>
                  </a:lnTo>
                  <a:lnTo>
                    <a:pt x="1852" y="1287"/>
                  </a:lnTo>
                  <a:lnTo>
                    <a:pt x="1858" y="1287"/>
                  </a:lnTo>
                  <a:lnTo>
                    <a:pt x="1858" y="1293"/>
                  </a:lnTo>
                  <a:lnTo>
                    <a:pt x="1859" y="1293"/>
                  </a:lnTo>
                  <a:lnTo>
                    <a:pt x="1865" y="1302"/>
                  </a:lnTo>
                  <a:lnTo>
                    <a:pt x="1865" y="1293"/>
                  </a:lnTo>
                  <a:lnTo>
                    <a:pt x="1867" y="1291"/>
                  </a:lnTo>
                  <a:lnTo>
                    <a:pt x="1867" y="1291"/>
                  </a:lnTo>
                  <a:lnTo>
                    <a:pt x="1871" y="1287"/>
                  </a:lnTo>
                  <a:lnTo>
                    <a:pt x="1871" y="1291"/>
                  </a:lnTo>
                  <a:lnTo>
                    <a:pt x="1869" y="1293"/>
                  </a:lnTo>
                  <a:lnTo>
                    <a:pt x="1869" y="1294"/>
                  </a:lnTo>
                  <a:lnTo>
                    <a:pt x="1867" y="1294"/>
                  </a:lnTo>
                  <a:lnTo>
                    <a:pt x="1865" y="1298"/>
                  </a:lnTo>
                  <a:lnTo>
                    <a:pt x="1865" y="1317"/>
                  </a:lnTo>
                  <a:lnTo>
                    <a:pt x="1859" y="1317"/>
                  </a:lnTo>
                  <a:lnTo>
                    <a:pt x="1858" y="1324"/>
                  </a:lnTo>
                  <a:lnTo>
                    <a:pt x="1856" y="1326"/>
                  </a:lnTo>
                  <a:lnTo>
                    <a:pt x="1852" y="1334"/>
                  </a:lnTo>
                  <a:lnTo>
                    <a:pt x="1858" y="1334"/>
                  </a:lnTo>
                  <a:lnTo>
                    <a:pt x="1859" y="1332"/>
                  </a:lnTo>
                  <a:lnTo>
                    <a:pt x="1861" y="1336"/>
                  </a:lnTo>
                  <a:lnTo>
                    <a:pt x="1863" y="1337"/>
                  </a:lnTo>
                  <a:lnTo>
                    <a:pt x="1863" y="1341"/>
                  </a:lnTo>
                  <a:lnTo>
                    <a:pt x="1861" y="1345"/>
                  </a:lnTo>
                  <a:lnTo>
                    <a:pt x="1859" y="1350"/>
                  </a:lnTo>
                  <a:lnTo>
                    <a:pt x="1869" y="1360"/>
                  </a:lnTo>
                  <a:lnTo>
                    <a:pt x="1874" y="1365"/>
                  </a:lnTo>
                  <a:lnTo>
                    <a:pt x="1878" y="1373"/>
                  </a:lnTo>
                  <a:lnTo>
                    <a:pt x="1882" y="1375"/>
                  </a:lnTo>
                  <a:lnTo>
                    <a:pt x="1884" y="1375"/>
                  </a:lnTo>
                  <a:lnTo>
                    <a:pt x="1885" y="1377"/>
                  </a:lnTo>
                  <a:lnTo>
                    <a:pt x="1885" y="1377"/>
                  </a:lnTo>
                  <a:lnTo>
                    <a:pt x="1885" y="1380"/>
                  </a:lnTo>
                  <a:lnTo>
                    <a:pt x="1884" y="1382"/>
                  </a:lnTo>
                  <a:lnTo>
                    <a:pt x="1884" y="1384"/>
                  </a:lnTo>
                  <a:lnTo>
                    <a:pt x="1878" y="1391"/>
                  </a:lnTo>
                  <a:lnTo>
                    <a:pt x="1884" y="1391"/>
                  </a:lnTo>
                  <a:lnTo>
                    <a:pt x="1887" y="1397"/>
                  </a:lnTo>
                  <a:lnTo>
                    <a:pt x="1891" y="1391"/>
                  </a:lnTo>
                  <a:lnTo>
                    <a:pt x="1891" y="1395"/>
                  </a:lnTo>
                  <a:lnTo>
                    <a:pt x="1893" y="1399"/>
                  </a:lnTo>
                  <a:lnTo>
                    <a:pt x="1895" y="1401"/>
                  </a:lnTo>
                  <a:lnTo>
                    <a:pt x="1895" y="1405"/>
                  </a:lnTo>
                  <a:lnTo>
                    <a:pt x="1893" y="1406"/>
                  </a:lnTo>
                  <a:lnTo>
                    <a:pt x="1893" y="1410"/>
                  </a:lnTo>
                  <a:lnTo>
                    <a:pt x="1895" y="1414"/>
                  </a:lnTo>
                  <a:lnTo>
                    <a:pt x="1897" y="1418"/>
                  </a:lnTo>
                  <a:lnTo>
                    <a:pt x="1900" y="1423"/>
                  </a:lnTo>
                  <a:lnTo>
                    <a:pt x="1900" y="1425"/>
                  </a:lnTo>
                  <a:lnTo>
                    <a:pt x="1899" y="1427"/>
                  </a:lnTo>
                  <a:lnTo>
                    <a:pt x="1899" y="1433"/>
                  </a:lnTo>
                  <a:lnTo>
                    <a:pt x="1908" y="1442"/>
                  </a:lnTo>
                  <a:lnTo>
                    <a:pt x="1910" y="1447"/>
                  </a:lnTo>
                  <a:lnTo>
                    <a:pt x="1910" y="1462"/>
                  </a:lnTo>
                  <a:lnTo>
                    <a:pt x="1913" y="1464"/>
                  </a:lnTo>
                  <a:lnTo>
                    <a:pt x="1915" y="1466"/>
                  </a:lnTo>
                  <a:lnTo>
                    <a:pt x="1919" y="1468"/>
                  </a:lnTo>
                  <a:lnTo>
                    <a:pt x="1921" y="1472"/>
                  </a:lnTo>
                  <a:lnTo>
                    <a:pt x="1932" y="1479"/>
                  </a:lnTo>
                  <a:lnTo>
                    <a:pt x="1940" y="1485"/>
                  </a:lnTo>
                  <a:lnTo>
                    <a:pt x="1943" y="1485"/>
                  </a:lnTo>
                  <a:lnTo>
                    <a:pt x="1945" y="1487"/>
                  </a:lnTo>
                  <a:lnTo>
                    <a:pt x="1945" y="1487"/>
                  </a:lnTo>
                  <a:lnTo>
                    <a:pt x="1945" y="1489"/>
                  </a:lnTo>
                  <a:lnTo>
                    <a:pt x="1947" y="1492"/>
                  </a:lnTo>
                  <a:lnTo>
                    <a:pt x="1947" y="1498"/>
                  </a:lnTo>
                  <a:lnTo>
                    <a:pt x="1953" y="1492"/>
                  </a:lnTo>
                  <a:lnTo>
                    <a:pt x="1953" y="1487"/>
                  </a:lnTo>
                  <a:lnTo>
                    <a:pt x="1954" y="1489"/>
                  </a:lnTo>
                  <a:lnTo>
                    <a:pt x="1960" y="1498"/>
                  </a:lnTo>
                  <a:lnTo>
                    <a:pt x="1960" y="1489"/>
                  </a:lnTo>
                  <a:lnTo>
                    <a:pt x="1962" y="1487"/>
                  </a:lnTo>
                  <a:lnTo>
                    <a:pt x="1962" y="1481"/>
                  </a:lnTo>
                  <a:lnTo>
                    <a:pt x="1960" y="1481"/>
                  </a:lnTo>
                  <a:lnTo>
                    <a:pt x="1960" y="1481"/>
                  </a:lnTo>
                  <a:lnTo>
                    <a:pt x="1956" y="1475"/>
                  </a:lnTo>
                  <a:lnTo>
                    <a:pt x="1956" y="1466"/>
                  </a:lnTo>
                  <a:lnTo>
                    <a:pt x="1953" y="1459"/>
                  </a:lnTo>
                  <a:lnTo>
                    <a:pt x="1951" y="1455"/>
                  </a:lnTo>
                  <a:lnTo>
                    <a:pt x="1951" y="1449"/>
                  </a:lnTo>
                  <a:lnTo>
                    <a:pt x="1949" y="1444"/>
                  </a:lnTo>
                  <a:lnTo>
                    <a:pt x="1949" y="1419"/>
                  </a:lnTo>
                  <a:lnTo>
                    <a:pt x="1941" y="1412"/>
                  </a:lnTo>
                  <a:lnTo>
                    <a:pt x="1941" y="1410"/>
                  </a:lnTo>
                  <a:lnTo>
                    <a:pt x="1940" y="1405"/>
                  </a:lnTo>
                  <a:lnTo>
                    <a:pt x="1936" y="1405"/>
                  </a:lnTo>
                  <a:lnTo>
                    <a:pt x="1936" y="1403"/>
                  </a:lnTo>
                  <a:lnTo>
                    <a:pt x="1934" y="1401"/>
                  </a:lnTo>
                  <a:lnTo>
                    <a:pt x="1934" y="1397"/>
                  </a:lnTo>
                  <a:lnTo>
                    <a:pt x="1930" y="1393"/>
                  </a:lnTo>
                  <a:lnTo>
                    <a:pt x="1928" y="1393"/>
                  </a:lnTo>
                  <a:lnTo>
                    <a:pt x="1927" y="1390"/>
                  </a:lnTo>
                  <a:lnTo>
                    <a:pt x="1919" y="1380"/>
                  </a:lnTo>
                  <a:lnTo>
                    <a:pt x="1915" y="1378"/>
                  </a:lnTo>
                  <a:lnTo>
                    <a:pt x="1912" y="1377"/>
                  </a:lnTo>
                  <a:lnTo>
                    <a:pt x="1908" y="1377"/>
                  </a:lnTo>
                  <a:lnTo>
                    <a:pt x="1902" y="1373"/>
                  </a:lnTo>
                  <a:lnTo>
                    <a:pt x="1899" y="1369"/>
                  </a:lnTo>
                  <a:lnTo>
                    <a:pt x="1897" y="1364"/>
                  </a:lnTo>
                  <a:lnTo>
                    <a:pt x="1897" y="1362"/>
                  </a:lnTo>
                  <a:lnTo>
                    <a:pt x="1895" y="1352"/>
                  </a:lnTo>
                  <a:lnTo>
                    <a:pt x="1895" y="1350"/>
                  </a:lnTo>
                  <a:lnTo>
                    <a:pt x="1893" y="1343"/>
                  </a:lnTo>
                  <a:lnTo>
                    <a:pt x="1893" y="1337"/>
                  </a:lnTo>
                  <a:lnTo>
                    <a:pt x="1895" y="1330"/>
                  </a:lnTo>
                  <a:lnTo>
                    <a:pt x="1897" y="1322"/>
                  </a:lnTo>
                  <a:lnTo>
                    <a:pt x="1891" y="1322"/>
                  </a:lnTo>
                  <a:lnTo>
                    <a:pt x="1891" y="1330"/>
                  </a:lnTo>
                  <a:lnTo>
                    <a:pt x="1889" y="1332"/>
                  </a:lnTo>
                  <a:lnTo>
                    <a:pt x="1889" y="1334"/>
                  </a:lnTo>
                  <a:lnTo>
                    <a:pt x="1889" y="1334"/>
                  </a:lnTo>
                  <a:lnTo>
                    <a:pt x="1887" y="1332"/>
                  </a:lnTo>
                  <a:lnTo>
                    <a:pt x="1882" y="1322"/>
                  </a:lnTo>
                  <a:lnTo>
                    <a:pt x="1882" y="1334"/>
                  </a:lnTo>
                  <a:lnTo>
                    <a:pt x="1878" y="1334"/>
                  </a:lnTo>
                  <a:lnTo>
                    <a:pt x="1878" y="1334"/>
                  </a:lnTo>
                  <a:lnTo>
                    <a:pt x="1878" y="1317"/>
                  </a:lnTo>
                  <a:lnTo>
                    <a:pt x="1880" y="1311"/>
                  </a:lnTo>
                  <a:lnTo>
                    <a:pt x="1880" y="1308"/>
                  </a:lnTo>
                  <a:lnTo>
                    <a:pt x="1882" y="1304"/>
                  </a:lnTo>
                  <a:lnTo>
                    <a:pt x="1885" y="1294"/>
                  </a:lnTo>
                  <a:lnTo>
                    <a:pt x="1891" y="1289"/>
                  </a:lnTo>
                  <a:lnTo>
                    <a:pt x="1893" y="1278"/>
                  </a:lnTo>
                  <a:lnTo>
                    <a:pt x="1893" y="1274"/>
                  </a:lnTo>
                  <a:lnTo>
                    <a:pt x="1895" y="1266"/>
                  </a:lnTo>
                  <a:lnTo>
                    <a:pt x="1893" y="1263"/>
                  </a:lnTo>
                  <a:lnTo>
                    <a:pt x="1893" y="1259"/>
                  </a:lnTo>
                  <a:lnTo>
                    <a:pt x="1895" y="1257"/>
                  </a:lnTo>
                  <a:lnTo>
                    <a:pt x="1897" y="1255"/>
                  </a:lnTo>
                  <a:lnTo>
                    <a:pt x="1906" y="1255"/>
                  </a:lnTo>
                  <a:lnTo>
                    <a:pt x="1906" y="1263"/>
                  </a:lnTo>
                  <a:lnTo>
                    <a:pt x="1904" y="1265"/>
                  </a:lnTo>
                  <a:lnTo>
                    <a:pt x="1904" y="1268"/>
                  </a:lnTo>
                  <a:lnTo>
                    <a:pt x="1910" y="1270"/>
                  </a:lnTo>
                  <a:lnTo>
                    <a:pt x="1919" y="1270"/>
                  </a:lnTo>
                  <a:lnTo>
                    <a:pt x="1919" y="1268"/>
                  </a:lnTo>
                  <a:lnTo>
                    <a:pt x="1921" y="1268"/>
                  </a:lnTo>
                  <a:lnTo>
                    <a:pt x="1923" y="1270"/>
                  </a:lnTo>
                  <a:lnTo>
                    <a:pt x="1923" y="1274"/>
                  </a:lnTo>
                  <a:lnTo>
                    <a:pt x="1927" y="1274"/>
                  </a:lnTo>
                  <a:lnTo>
                    <a:pt x="1927" y="1276"/>
                  </a:lnTo>
                  <a:lnTo>
                    <a:pt x="1928" y="1278"/>
                  </a:lnTo>
                  <a:lnTo>
                    <a:pt x="1928" y="1280"/>
                  </a:lnTo>
                  <a:lnTo>
                    <a:pt x="1930" y="1281"/>
                  </a:lnTo>
                  <a:lnTo>
                    <a:pt x="1930" y="1287"/>
                  </a:lnTo>
                  <a:lnTo>
                    <a:pt x="1934" y="1287"/>
                  </a:lnTo>
                  <a:lnTo>
                    <a:pt x="1934" y="1287"/>
                  </a:lnTo>
                  <a:lnTo>
                    <a:pt x="1936" y="1289"/>
                  </a:lnTo>
                  <a:lnTo>
                    <a:pt x="1936" y="1291"/>
                  </a:lnTo>
                  <a:lnTo>
                    <a:pt x="1940" y="1294"/>
                  </a:lnTo>
                  <a:lnTo>
                    <a:pt x="1940" y="1298"/>
                  </a:lnTo>
                  <a:lnTo>
                    <a:pt x="1943" y="1298"/>
                  </a:lnTo>
                  <a:lnTo>
                    <a:pt x="1945" y="1300"/>
                  </a:lnTo>
                  <a:lnTo>
                    <a:pt x="1947" y="1300"/>
                  </a:lnTo>
                  <a:lnTo>
                    <a:pt x="1953" y="1306"/>
                  </a:lnTo>
                  <a:lnTo>
                    <a:pt x="1953" y="1309"/>
                  </a:lnTo>
                  <a:lnTo>
                    <a:pt x="1951" y="1311"/>
                  </a:lnTo>
                  <a:lnTo>
                    <a:pt x="1951" y="1315"/>
                  </a:lnTo>
                  <a:lnTo>
                    <a:pt x="1953" y="1321"/>
                  </a:lnTo>
                  <a:lnTo>
                    <a:pt x="1958" y="1321"/>
                  </a:lnTo>
                  <a:lnTo>
                    <a:pt x="1960" y="1317"/>
                  </a:lnTo>
                  <a:lnTo>
                    <a:pt x="1960" y="1315"/>
                  </a:lnTo>
                  <a:lnTo>
                    <a:pt x="1964" y="1317"/>
                  </a:lnTo>
                  <a:lnTo>
                    <a:pt x="1964" y="1319"/>
                  </a:lnTo>
                  <a:lnTo>
                    <a:pt x="1966" y="1319"/>
                  </a:lnTo>
                  <a:lnTo>
                    <a:pt x="1966" y="1321"/>
                  </a:lnTo>
                  <a:lnTo>
                    <a:pt x="1968" y="1321"/>
                  </a:lnTo>
                  <a:lnTo>
                    <a:pt x="1969" y="1322"/>
                  </a:lnTo>
                  <a:lnTo>
                    <a:pt x="1969" y="1347"/>
                  </a:lnTo>
                  <a:lnTo>
                    <a:pt x="1968" y="1349"/>
                  </a:lnTo>
                  <a:lnTo>
                    <a:pt x="1968" y="1354"/>
                  </a:lnTo>
                  <a:lnTo>
                    <a:pt x="1971" y="1350"/>
                  </a:lnTo>
                  <a:lnTo>
                    <a:pt x="1973" y="1350"/>
                  </a:lnTo>
                  <a:lnTo>
                    <a:pt x="1986" y="1337"/>
                  </a:lnTo>
                  <a:lnTo>
                    <a:pt x="1990" y="1337"/>
                  </a:lnTo>
                  <a:lnTo>
                    <a:pt x="1990" y="1324"/>
                  </a:lnTo>
                  <a:lnTo>
                    <a:pt x="1988" y="1322"/>
                  </a:lnTo>
                  <a:lnTo>
                    <a:pt x="1988" y="1321"/>
                  </a:lnTo>
                  <a:lnTo>
                    <a:pt x="1992" y="1321"/>
                  </a:lnTo>
                  <a:lnTo>
                    <a:pt x="1992" y="1322"/>
                  </a:lnTo>
                  <a:lnTo>
                    <a:pt x="1994" y="1324"/>
                  </a:lnTo>
                  <a:lnTo>
                    <a:pt x="1994" y="1332"/>
                  </a:lnTo>
                  <a:lnTo>
                    <a:pt x="1999" y="1326"/>
                  </a:lnTo>
                  <a:lnTo>
                    <a:pt x="1999" y="1324"/>
                  </a:lnTo>
                  <a:lnTo>
                    <a:pt x="2001" y="1322"/>
                  </a:lnTo>
                  <a:lnTo>
                    <a:pt x="2005" y="1317"/>
                  </a:lnTo>
                  <a:lnTo>
                    <a:pt x="2007" y="1317"/>
                  </a:lnTo>
                  <a:lnTo>
                    <a:pt x="2010" y="1315"/>
                  </a:lnTo>
                  <a:lnTo>
                    <a:pt x="2012" y="1313"/>
                  </a:lnTo>
                  <a:lnTo>
                    <a:pt x="2020" y="1311"/>
                  </a:lnTo>
                  <a:lnTo>
                    <a:pt x="2020" y="1308"/>
                  </a:lnTo>
                  <a:lnTo>
                    <a:pt x="2022" y="1308"/>
                  </a:lnTo>
                  <a:lnTo>
                    <a:pt x="2024" y="1304"/>
                  </a:lnTo>
                  <a:lnTo>
                    <a:pt x="2029" y="1298"/>
                  </a:lnTo>
                  <a:lnTo>
                    <a:pt x="2031" y="1294"/>
                  </a:lnTo>
                  <a:lnTo>
                    <a:pt x="2035" y="1291"/>
                  </a:lnTo>
                  <a:lnTo>
                    <a:pt x="2040" y="1289"/>
                  </a:lnTo>
                  <a:lnTo>
                    <a:pt x="2040" y="1283"/>
                  </a:lnTo>
                  <a:lnTo>
                    <a:pt x="2042" y="1281"/>
                  </a:lnTo>
                  <a:lnTo>
                    <a:pt x="2042" y="1278"/>
                  </a:lnTo>
                  <a:lnTo>
                    <a:pt x="2044" y="1268"/>
                  </a:lnTo>
                  <a:lnTo>
                    <a:pt x="2044" y="1257"/>
                  </a:lnTo>
                  <a:lnTo>
                    <a:pt x="2042" y="1253"/>
                  </a:lnTo>
                  <a:lnTo>
                    <a:pt x="2044" y="1248"/>
                  </a:lnTo>
                  <a:lnTo>
                    <a:pt x="2044" y="1240"/>
                  </a:lnTo>
                  <a:lnTo>
                    <a:pt x="2040" y="1235"/>
                  </a:lnTo>
                  <a:lnTo>
                    <a:pt x="2038" y="1231"/>
                  </a:lnTo>
                  <a:lnTo>
                    <a:pt x="2037" y="1224"/>
                  </a:lnTo>
                  <a:lnTo>
                    <a:pt x="2037" y="1212"/>
                  </a:lnTo>
                  <a:lnTo>
                    <a:pt x="2024" y="1197"/>
                  </a:lnTo>
                  <a:lnTo>
                    <a:pt x="2016" y="1196"/>
                  </a:lnTo>
                  <a:lnTo>
                    <a:pt x="2016" y="1196"/>
                  </a:lnTo>
                  <a:lnTo>
                    <a:pt x="2014" y="1192"/>
                  </a:lnTo>
                  <a:lnTo>
                    <a:pt x="2014" y="1190"/>
                  </a:lnTo>
                  <a:lnTo>
                    <a:pt x="2010" y="1183"/>
                  </a:lnTo>
                  <a:lnTo>
                    <a:pt x="2009" y="1179"/>
                  </a:lnTo>
                  <a:lnTo>
                    <a:pt x="2005" y="1179"/>
                  </a:lnTo>
                  <a:lnTo>
                    <a:pt x="2003" y="1177"/>
                  </a:lnTo>
                  <a:lnTo>
                    <a:pt x="2001" y="1175"/>
                  </a:lnTo>
                  <a:lnTo>
                    <a:pt x="1997" y="1169"/>
                  </a:lnTo>
                  <a:lnTo>
                    <a:pt x="1996" y="1166"/>
                  </a:lnTo>
                  <a:lnTo>
                    <a:pt x="1996" y="1162"/>
                  </a:lnTo>
                  <a:lnTo>
                    <a:pt x="1992" y="1155"/>
                  </a:lnTo>
                  <a:lnTo>
                    <a:pt x="1986" y="1151"/>
                  </a:lnTo>
                  <a:lnTo>
                    <a:pt x="1986" y="1147"/>
                  </a:lnTo>
                  <a:lnTo>
                    <a:pt x="1984" y="1143"/>
                  </a:lnTo>
                  <a:lnTo>
                    <a:pt x="1984" y="1138"/>
                  </a:lnTo>
                  <a:lnTo>
                    <a:pt x="1986" y="1134"/>
                  </a:lnTo>
                  <a:lnTo>
                    <a:pt x="1986" y="1130"/>
                  </a:lnTo>
                  <a:lnTo>
                    <a:pt x="1994" y="1125"/>
                  </a:lnTo>
                  <a:lnTo>
                    <a:pt x="1996" y="1123"/>
                  </a:lnTo>
                  <a:lnTo>
                    <a:pt x="2001" y="1123"/>
                  </a:lnTo>
                  <a:lnTo>
                    <a:pt x="2001" y="1119"/>
                  </a:lnTo>
                  <a:lnTo>
                    <a:pt x="2003" y="1115"/>
                  </a:lnTo>
                  <a:lnTo>
                    <a:pt x="2005" y="1110"/>
                  </a:lnTo>
                  <a:lnTo>
                    <a:pt x="2007" y="1108"/>
                  </a:lnTo>
                  <a:lnTo>
                    <a:pt x="2007" y="1108"/>
                  </a:lnTo>
                  <a:lnTo>
                    <a:pt x="2012" y="1108"/>
                  </a:lnTo>
                  <a:lnTo>
                    <a:pt x="2016" y="1104"/>
                  </a:lnTo>
                  <a:lnTo>
                    <a:pt x="2016" y="1097"/>
                  </a:lnTo>
                  <a:lnTo>
                    <a:pt x="2018" y="1097"/>
                  </a:lnTo>
                  <a:lnTo>
                    <a:pt x="2020" y="1099"/>
                  </a:lnTo>
                  <a:lnTo>
                    <a:pt x="2024" y="1097"/>
                  </a:lnTo>
                  <a:lnTo>
                    <a:pt x="2027" y="1097"/>
                  </a:lnTo>
                  <a:lnTo>
                    <a:pt x="2031" y="1095"/>
                  </a:lnTo>
                  <a:lnTo>
                    <a:pt x="2037" y="1095"/>
                  </a:lnTo>
                  <a:lnTo>
                    <a:pt x="2038" y="1097"/>
                  </a:lnTo>
                  <a:lnTo>
                    <a:pt x="2038" y="1100"/>
                  </a:lnTo>
                  <a:lnTo>
                    <a:pt x="2042" y="1100"/>
                  </a:lnTo>
                  <a:lnTo>
                    <a:pt x="2046" y="1099"/>
                  </a:lnTo>
                  <a:lnTo>
                    <a:pt x="2048" y="1097"/>
                  </a:lnTo>
                  <a:lnTo>
                    <a:pt x="2050" y="1099"/>
                  </a:lnTo>
                  <a:lnTo>
                    <a:pt x="2050" y="1113"/>
                  </a:lnTo>
                  <a:lnTo>
                    <a:pt x="2051" y="1117"/>
                  </a:lnTo>
                  <a:lnTo>
                    <a:pt x="2051" y="1121"/>
                  </a:lnTo>
                  <a:lnTo>
                    <a:pt x="2059" y="1121"/>
                  </a:lnTo>
                  <a:lnTo>
                    <a:pt x="2065" y="1115"/>
                  </a:lnTo>
                  <a:lnTo>
                    <a:pt x="2065" y="1113"/>
                  </a:lnTo>
                  <a:lnTo>
                    <a:pt x="2063" y="1112"/>
                  </a:lnTo>
                  <a:lnTo>
                    <a:pt x="2063" y="1108"/>
                  </a:lnTo>
                  <a:lnTo>
                    <a:pt x="2065" y="1106"/>
                  </a:lnTo>
                  <a:lnTo>
                    <a:pt x="2065" y="1102"/>
                  </a:lnTo>
                  <a:lnTo>
                    <a:pt x="2066" y="1100"/>
                  </a:lnTo>
                  <a:lnTo>
                    <a:pt x="2066" y="1100"/>
                  </a:lnTo>
                  <a:lnTo>
                    <a:pt x="2072" y="1100"/>
                  </a:lnTo>
                  <a:lnTo>
                    <a:pt x="2079" y="1097"/>
                  </a:lnTo>
                  <a:lnTo>
                    <a:pt x="2083" y="1097"/>
                  </a:lnTo>
                  <a:lnTo>
                    <a:pt x="2089" y="1095"/>
                  </a:lnTo>
                  <a:lnTo>
                    <a:pt x="2093" y="1095"/>
                  </a:lnTo>
                  <a:lnTo>
                    <a:pt x="2096" y="1093"/>
                  </a:lnTo>
                  <a:lnTo>
                    <a:pt x="2100" y="1093"/>
                  </a:lnTo>
                  <a:lnTo>
                    <a:pt x="2104" y="1091"/>
                  </a:lnTo>
                  <a:lnTo>
                    <a:pt x="2107" y="1091"/>
                  </a:lnTo>
                  <a:lnTo>
                    <a:pt x="2107" y="1087"/>
                  </a:lnTo>
                  <a:lnTo>
                    <a:pt x="2109" y="1086"/>
                  </a:lnTo>
                  <a:lnTo>
                    <a:pt x="2109" y="1086"/>
                  </a:lnTo>
                  <a:lnTo>
                    <a:pt x="2111" y="1086"/>
                  </a:lnTo>
                  <a:lnTo>
                    <a:pt x="2111" y="1082"/>
                  </a:lnTo>
                  <a:lnTo>
                    <a:pt x="2113" y="1080"/>
                  </a:lnTo>
                  <a:lnTo>
                    <a:pt x="2115" y="1076"/>
                  </a:lnTo>
                  <a:lnTo>
                    <a:pt x="2115" y="1076"/>
                  </a:lnTo>
                  <a:lnTo>
                    <a:pt x="2117" y="1076"/>
                  </a:lnTo>
                  <a:lnTo>
                    <a:pt x="2119" y="1078"/>
                  </a:lnTo>
                  <a:lnTo>
                    <a:pt x="2124" y="1078"/>
                  </a:lnTo>
                  <a:lnTo>
                    <a:pt x="2124" y="1076"/>
                  </a:lnTo>
                  <a:lnTo>
                    <a:pt x="2124" y="1076"/>
                  </a:lnTo>
                  <a:lnTo>
                    <a:pt x="2128" y="1074"/>
                  </a:lnTo>
                  <a:lnTo>
                    <a:pt x="2130" y="1072"/>
                  </a:lnTo>
                  <a:lnTo>
                    <a:pt x="2135" y="1072"/>
                  </a:lnTo>
                  <a:lnTo>
                    <a:pt x="2135" y="1071"/>
                  </a:lnTo>
                  <a:lnTo>
                    <a:pt x="2141" y="1071"/>
                  </a:lnTo>
                  <a:lnTo>
                    <a:pt x="2147" y="1072"/>
                  </a:lnTo>
                  <a:lnTo>
                    <a:pt x="2150" y="1074"/>
                  </a:lnTo>
                  <a:lnTo>
                    <a:pt x="2156" y="1074"/>
                  </a:lnTo>
                  <a:lnTo>
                    <a:pt x="2156" y="1067"/>
                  </a:lnTo>
                  <a:lnTo>
                    <a:pt x="2160" y="1061"/>
                  </a:lnTo>
                  <a:lnTo>
                    <a:pt x="2162" y="1059"/>
                  </a:lnTo>
                  <a:lnTo>
                    <a:pt x="2163" y="1059"/>
                  </a:lnTo>
                  <a:lnTo>
                    <a:pt x="2165" y="1058"/>
                  </a:lnTo>
                  <a:lnTo>
                    <a:pt x="2169" y="1058"/>
                  </a:lnTo>
                  <a:lnTo>
                    <a:pt x="2169" y="1054"/>
                  </a:lnTo>
                  <a:lnTo>
                    <a:pt x="2171" y="1054"/>
                  </a:lnTo>
                  <a:lnTo>
                    <a:pt x="2173" y="1046"/>
                  </a:lnTo>
                  <a:lnTo>
                    <a:pt x="2175" y="1044"/>
                  </a:lnTo>
                  <a:lnTo>
                    <a:pt x="2176" y="1043"/>
                  </a:lnTo>
                  <a:lnTo>
                    <a:pt x="2178" y="1041"/>
                  </a:lnTo>
                  <a:lnTo>
                    <a:pt x="2182" y="1041"/>
                  </a:lnTo>
                  <a:lnTo>
                    <a:pt x="2182" y="1039"/>
                  </a:lnTo>
                  <a:lnTo>
                    <a:pt x="2188" y="1039"/>
                  </a:lnTo>
                  <a:lnTo>
                    <a:pt x="2191" y="1035"/>
                  </a:lnTo>
                  <a:lnTo>
                    <a:pt x="2191" y="1030"/>
                  </a:lnTo>
                  <a:lnTo>
                    <a:pt x="2191" y="1030"/>
                  </a:lnTo>
                  <a:lnTo>
                    <a:pt x="2193" y="1030"/>
                  </a:lnTo>
                  <a:lnTo>
                    <a:pt x="2197" y="1031"/>
                  </a:lnTo>
                  <a:lnTo>
                    <a:pt x="2204" y="1024"/>
                  </a:lnTo>
                  <a:lnTo>
                    <a:pt x="2204" y="1022"/>
                  </a:lnTo>
                  <a:lnTo>
                    <a:pt x="2206" y="1022"/>
                  </a:lnTo>
                  <a:lnTo>
                    <a:pt x="2208" y="1018"/>
                  </a:lnTo>
                  <a:lnTo>
                    <a:pt x="2210" y="1015"/>
                  </a:lnTo>
                  <a:lnTo>
                    <a:pt x="2210" y="1013"/>
                  </a:lnTo>
                  <a:lnTo>
                    <a:pt x="2212" y="1011"/>
                  </a:lnTo>
                  <a:lnTo>
                    <a:pt x="2212" y="1007"/>
                  </a:lnTo>
                  <a:lnTo>
                    <a:pt x="2214" y="1002"/>
                  </a:lnTo>
                  <a:lnTo>
                    <a:pt x="2218" y="998"/>
                  </a:lnTo>
                  <a:lnTo>
                    <a:pt x="2218" y="996"/>
                  </a:lnTo>
                  <a:lnTo>
                    <a:pt x="2223" y="987"/>
                  </a:lnTo>
                  <a:lnTo>
                    <a:pt x="2223" y="985"/>
                  </a:lnTo>
                  <a:lnTo>
                    <a:pt x="2225" y="985"/>
                  </a:lnTo>
                  <a:lnTo>
                    <a:pt x="2231" y="979"/>
                  </a:lnTo>
                  <a:lnTo>
                    <a:pt x="2227" y="979"/>
                  </a:lnTo>
                  <a:lnTo>
                    <a:pt x="2227" y="977"/>
                  </a:lnTo>
                  <a:lnTo>
                    <a:pt x="2231" y="974"/>
                  </a:lnTo>
                  <a:lnTo>
                    <a:pt x="2232" y="974"/>
                  </a:lnTo>
                  <a:lnTo>
                    <a:pt x="2238" y="970"/>
                  </a:lnTo>
                  <a:lnTo>
                    <a:pt x="2240" y="964"/>
                  </a:lnTo>
                  <a:lnTo>
                    <a:pt x="2240" y="961"/>
                  </a:lnTo>
                  <a:lnTo>
                    <a:pt x="2236" y="957"/>
                  </a:lnTo>
                  <a:lnTo>
                    <a:pt x="2236" y="957"/>
                  </a:lnTo>
                  <a:lnTo>
                    <a:pt x="2234" y="955"/>
                  </a:lnTo>
                  <a:lnTo>
                    <a:pt x="2242" y="955"/>
                  </a:lnTo>
                  <a:lnTo>
                    <a:pt x="2242" y="951"/>
                  </a:lnTo>
                  <a:lnTo>
                    <a:pt x="2240" y="947"/>
                  </a:lnTo>
                  <a:lnTo>
                    <a:pt x="2240" y="947"/>
                  </a:lnTo>
                  <a:lnTo>
                    <a:pt x="2242" y="947"/>
                  </a:lnTo>
                  <a:lnTo>
                    <a:pt x="2245" y="944"/>
                  </a:lnTo>
                  <a:lnTo>
                    <a:pt x="2245" y="942"/>
                  </a:lnTo>
                  <a:lnTo>
                    <a:pt x="2249" y="934"/>
                  </a:lnTo>
                  <a:lnTo>
                    <a:pt x="2249" y="933"/>
                  </a:lnTo>
                  <a:lnTo>
                    <a:pt x="2245" y="925"/>
                  </a:lnTo>
                  <a:lnTo>
                    <a:pt x="2242" y="931"/>
                  </a:lnTo>
                  <a:lnTo>
                    <a:pt x="2238" y="931"/>
                  </a:lnTo>
                  <a:lnTo>
                    <a:pt x="2234" y="929"/>
                  </a:lnTo>
                  <a:lnTo>
                    <a:pt x="2229" y="927"/>
                  </a:lnTo>
                  <a:lnTo>
                    <a:pt x="2232" y="923"/>
                  </a:lnTo>
                  <a:lnTo>
                    <a:pt x="2234" y="921"/>
                  </a:lnTo>
                  <a:lnTo>
                    <a:pt x="2238" y="921"/>
                  </a:lnTo>
                  <a:lnTo>
                    <a:pt x="2238" y="918"/>
                  </a:lnTo>
                  <a:lnTo>
                    <a:pt x="2238" y="918"/>
                  </a:lnTo>
                  <a:lnTo>
                    <a:pt x="2244" y="918"/>
                  </a:lnTo>
                  <a:lnTo>
                    <a:pt x="2245" y="912"/>
                  </a:lnTo>
                  <a:lnTo>
                    <a:pt x="2244" y="906"/>
                  </a:lnTo>
                  <a:lnTo>
                    <a:pt x="2240" y="905"/>
                  </a:lnTo>
                  <a:lnTo>
                    <a:pt x="2238" y="901"/>
                  </a:lnTo>
                  <a:lnTo>
                    <a:pt x="2232" y="901"/>
                  </a:lnTo>
                  <a:lnTo>
                    <a:pt x="2232" y="899"/>
                  </a:lnTo>
                  <a:lnTo>
                    <a:pt x="2227" y="897"/>
                  </a:lnTo>
                  <a:lnTo>
                    <a:pt x="2232" y="897"/>
                  </a:lnTo>
                  <a:lnTo>
                    <a:pt x="2238" y="899"/>
                  </a:lnTo>
                  <a:lnTo>
                    <a:pt x="2245" y="899"/>
                  </a:lnTo>
                  <a:lnTo>
                    <a:pt x="2238" y="888"/>
                  </a:lnTo>
                  <a:lnTo>
                    <a:pt x="2236" y="884"/>
                  </a:lnTo>
                  <a:lnTo>
                    <a:pt x="2232" y="884"/>
                  </a:lnTo>
                  <a:lnTo>
                    <a:pt x="2232" y="884"/>
                  </a:lnTo>
                  <a:lnTo>
                    <a:pt x="2232" y="878"/>
                  </a:lnTo>
                  <a:lnTo>
                    <a:pt x="2229" y="878"/>
                  </a:lnTo>
                  <a:lnTo>
                    <a:pt x="2229" y="878"/>
                  </a:lnTo>
                  <a:lnTo>
                    <a:pt x="2229" y="875"/>
                  </a:lnTo>
                  <a:lnTo>
                    <a:pt x="2231" y="873"/>
                  </a:lnTo>
                  <a:lnTo>
                    <a:pt x="2231" y="869"/>
                  </a:lnTo>
                  <a:lnTo>
                    <a:pt x="2229" y="867"/>
                  </a:lnTo>
                  <a:lnTo>
                    <a:pt x="2229" y="862"/>
                  </a:lnTo>
                  <a:lnTo>
                    <a:pt x="2227" y="862"/>
                  </a:lnTo>
                  <a:lnTo>
                    <a:pt x="2225" y="860"/>
                  </a:lnTo>
                  <a:lnTo>
                    <a:pt x="2225" y="858"/>
                  </a:lnTo>
                  <a:lnTo>
                    <a:pt x="2221" y="852"/>
                  </a:lnTo>
                  <a:lnTo>
                    <a:pt x="2221" y="850"/>
                  </a:lnTo>
                  <a:lnTo>
                    <a:pt x="2219" y="845"/>
                  </a:lnTo>
                  <a:lnTo>
                    <a:pt x="2214" y="845"/>
                  </a:lnTo>
                  <a:lnTo>
                    <a:pt x="2203" y="839"/>
                  </a:lnTo>
                  <a:lnTo>
                    <a:pt x="2203" y="839"/>
                  </a:lnTo>
                  <a:lnTo>
                    <a:pt x="2203" y="834"/>
                  </a:lnTo>
                  <a:lnTo>
                    <a:pt x="2206" y="830"/>
                  </a:lnTo>
                  <a:lnTo>
                    <a:pt x="2206" y="828"/>
                  </a:lnTo>
                  <a:lnTo>
                    <a:pt x="2208" y="828"/>
                  </a:lnTo>
                  <a:lnTo>
                    <a:pt x="2212" y="821"/>
                  </a:lnTo>
                  <a:lnTo>
                    <a:pt x="2214" y="819"/>
                  </a:lnTo>
                  <a:lnTo>
                    <a:pt x="2216" y="815"/>
                  </a:lnTo>
                  <a:lnTo>
                    <a:pt x="2218" y="811"/>
                  </a:lnTo>
                  <a:lnTo>
                    <a:pt x="2223" y="811"/>
                  </a:lnTo>
                  <a:lnTo>
                    <a:pt x="2227" y="809"/>
                  </a:lnTo>
                  <a:lnTo>
                    <a:pt x="2229" y="804"/>
                  </a:lnTo>
                  <a:lnTo>
                    <a:pt x="2231" y="804"/>
                  </a:lnTo>
                  <a:lnTo>
                    <a:pt x="2234" y="808"/>
                  </a:lnTo>
                  <a:lnTo>
                    <a:pt x="2234" y="804"/>
                  </a:lnTo>
                  <a:lnTo>
                    <a:pt x="2238" y="802"/>
                  </a:lnTo>
                  <a:lnTo>
                    <a:pt x="2244" y="796"/>
                  </a:lnTo>
                  <a:lnTo>
                    <a:pt x="2257" y="796"/>
                  </a:lnTo>
                  <a:lnTo>
                    <a:pt x="2259" y="791"/>
                  </a:lnTo>
                  <a:lnTo>
                    <a:pt x="2253" y="785"/>
                  </a:lnTo>
                  <a:lnTo>
                    <a:pt x="2251" y="787"/>
                  </a:lnTo>
                  <a:lnTo>
                    <a:pt x="2245" y="787"/>
                  </a:lnTo>
                  <a:lnTo>
                    <a:pt x="2244" y="785"/>
                  </a:lnTo>
                  <a:lnTo>
                    <a:pt x="2242" y="787"/>
                  </a:lnTo>
                  <a:lnTo>
                    <a:pt x="2236" y="783"/>
                  </a:lnTo>
                  <a:lnTo>
                    <a:pt x="2234" y="783"/>
                  </a:lnTo>
                  <a:lnTo>
                    <a:pt x="2232" y="780"/>
                  </a:lnTo>
                  <a:lnTo>
                    <a:pt x="2229" y="780"/>
                  </a:lnTo>
                  <a:lnTo>
                    <a:pt x="2227" y="778"/>
                  </a:lnTo>
                  <a:lnTo>
                    <a:pt x="2223" y="780"/>
                  </a:lnTo>
                  <a:lnTo>
                    <a:pt x="2221" y="781"/>
                  </a:lnTo>
                  <a:lnTo>
                    <a:pt x="2219" y="781"/>
                  </a:lnTo>
                  <a:lnTo>
                    <a:pt x="2216" y="783"/>
                  </a:lnTo>
                  <a:lnTo>
                    <a:pt x="2214" y="787"/>
                  </a:lnTo>
                  <a:lnTo>
                    <a:pt x="2210" y="791"/>
                  </a:lnTo>
                  <a:lnTo>
                    <a:pt x="2208" y="793"/>
                  </a:lnTo>
                  <a:lnTo>
                    <a:pt x="2206" y="793"/>
                  </a:lnTo>
                  <a:lnTo>
                    <a:pt x="2204" y="791"/>
                  </a:lnTo>
                  <a:lnTo>
                    <a:pt x="2203" y="791"/>
                  </a:lnTo>
                  <a:lnTo>
                    <a:pt x="2201" y="789"/>
                  </a:lnTo>
                  <a:lnTo>
                    <a:pt x="2201" y="785"/>
                  </a:lnTo>
                  <a:lnTo>
                    <a:pt x="2203" y="785"/>
                  </a:lnTo>
                  <a:lnTo>
                    <a:pt x="2203" y="776"/>
                  </a:lnTo>
                  <a:lnTo>
                    <a:pt x="2197" y="770"/>
                  </a:lnTo>
                  <a:lnTo>
                    <a:pt x="2184" y="770"/>
                  </a:lnTo>
                  <a:lnTo>
                    <a:pt x="2182" y="768"/>
                  </a:lnTo>
                  <a:lnTo>
                    <a:pt x="2182" y="768"/>
                  </a:lnTo>
                  <a:lnTo>
                    <a:pt x="2180" y="765"/>
                  </a:lnTo>
                  <a:lnTo>
                    <a:pt x="2178" y="765"/>
                  </a:lnTo>
                  <a:lnTo>
                    <a:pt x="2178" y="757"/>
                  </a:lnTo>
                  <a:lnTo>
                    <a:pt x="2180" y="755"/>
                  </a:lnTo>
                  <a:lnTo>
                    <a:pt x="2182" y="755"/>
                  </a:lnTo>
                  <a:lnTo>
                    <a:pt x="2186" y="757"/>
                  </a:lnTo>
                  <a:lnTo>
                    <a:pt x="2188" y="757"/>
                  </a:lnTo>
                  <a:lnTo>
                    <a:pt x="2206" y="738"/>
                  </a:lnTo>
                  <a:lnTo>
                    <a:pt x="2210" y="738"/>
                  </a:lnTo>
                  <a:lnTo>
                    <a:pt x="2210" y="737"/>
                  </a:lnTo>
                  <a:lnTo>
                    <a:pt x="2212" y="737"/>
                  </a:lnTo>
                  <a:lnTo>
                    <a:pt x="2212" y="733"/>
                  </a:lnTo>
                  <a:lnTo>
                    <a:pt x="2214" y="731"/>
                  </a:lnTo>
                  <a:lnTo>
                    <a:pt x="2218" y="731"/>
                  </a:lnTo>
                  <a:lnTo>
                    <a:pt x="2218" y="729"/>
                  </a:lnTo>
                  <a:lnTo>
                    <a:pt x="2218" y="729"/>
                  </a:lnTo>
                  <a:lnTo>
                    <a:pt x="2225" y="724"/>
                  </a:lnTo>
                  <a:lnTo>
                    <a:pt x="2229" y="722"/>
                  </a:lnTo>
                  <a:lnTo>
                    <a:pt x="2229" y="720"/>
                  </a:lnTo>
                  <a:lnTo>
                    <a:pt x="2229" y="720"/>
                  </a:lnTo>
                  <a:lnTo>
                    <a:pt x="2231" y="718"/>
                  </a:lnTo>
                  <a:lnTo>
                    <a:pt x="2244" y="718"/>
                  </a:lnTo>
                  <a:lnTo>
                    <a:pt x="2245" y="722"/>
                  </a:lnTo>
                  <a:lnTo>
                    <a:pt x="2247" y="722"/>
                  </a:lnTo>
                  <a:lnTo>
                    <a:pt x="2247" y="722"/>
                  </a:lnTo>
                  <a:lnTo>
                    <a:pt x="2249" y="724"/>
                  </a:lnTo>
                  <a:lnTo>
                    <a:pt x="2249" y="725"/>
                  </a:lnTo>
                  <a:lnTo>
                    <a:pt x="2247" y="727"/>
                  </a:lnTo>
                  <a:lnTo>
                    <a:pt x="2240" y="735"/>
                  </a:lnTo>
                  <a:lnTo>
                    <a:pt x="2236" y="740"/>
                  </a:lnTo>
                  <a:lnTo>
                    <a:pt x="2234" y="740"/>
                  </a:lnTo>
                  <a:lnTo>
                    <a:pt x="2234" y="744"/>
                  </a:lnTo>
                  <a:lnTo>
                    <a:pt x="2232" y="746"/>
                  </a:lnTo>
                  <a:lnTo>
                    <a:pt x="2234" y="750"/>
                  </a:lnTo>
                  <a:lnTo>
                    <a:pt x="2238" y="752"/>
                  </a:lnTo>
                  <a:lnTo>
                    <a:pt x="2238" y="753"/>
                  </a:lnTo>
                  <a:lnTo>
                    <a:pt x="2238" y="753"/>
                  </a:lnTo>
                  <a:lnTo>
                    <a:pt x="2234" y="757"/>
                  </a:lnTo>
                  <a:lnTo>
                    <a:pt x="2234" y="759"/>
                  </a:lnTo>
                  <a:lnTo>
                    <a:pt x="2231" y="766"/>
                  </a:lnTo>
                  <a:lnTo>
                    <a:pt x="2240" y="763"/>
                  </a:lnTo>
                  <a:lnTo>
                    <a:pt x="2245" y="759"/>
                  </a:lnTo>
                  <a:lnTo>
                    <a:pt x="2247" y="753"/>
                  </a:lnTo>
                  <a:lnTo>
                    <a:pt x="2249" y="750"/>
                  </a:lnTo>
                  <a:lnTo>
                    <a:pt x="2253" y="748"/>
                  </a:lnTo>
                  <a:lnTo>
                    <a:pt x="2259" y="748"/>
                  </a:lnTo>
                  <a:lnTo>
                    <a:pt x="2262" y="746"/>
                  </a:lnTo>
                  <a:lnTo>
                    <a:pt x="2270" y="744"/>
                  </a:lnTo>
                  <a:lnTo>
                    <a:pt x="2272" y="740"/>
                  </a:lnTo>
                  <a:lnTo>
                    <a:pt x="2275" y="740"/>
                  </a:lnTo>
                  <a:lnTo>
                    <a:pt x="2275" y="738"/>
                  </a:lnTo>
                  <a:lnTo>
                    <a:pt x="2288" y="738"/>
                  </a:lnTo>
                  <a:lnTo>
                    <a:pt x="2288" y="740"/>
                  </a:lnTo>
                  <a:lnTo>
                    <a:pt x="2294" y="742"/>
                  </a:lnTo>
                  <a:lnTo>
                    <a:pt x="2294" y="742"/>
                  </a:lnTo>
                  <a:lnTo>
                    <a:pt x="2296" y="744"/>
                  </a:lnTo>
                  <a:lnTo>
                    <a:pt x="2298" y="746"/>
                  </a:lnTo>
                  <a:lnTo>
                    <a:pt x="2298" y="750"/>
                  </a:lnTo>
                  <a:lnTo>
                    <a:pt x="2296" y="752"/>
                  </a:lnTo>
                  <a:lnTo>
                    <a:pt x="2296" y="757"/>
                  </a:lnTo>
                  <a:lnTo>
                    <a:pt x="2298" y="759"/>
                  </a:lnTo>
                  <a:lnTo>
                    <a:pt x="2300" y="765"/>
                  </a:lnTo>
                  <a:lnTo>
                    <a:pt x="2298" y="765"/>
                  </a:lnTo>
                  <a:lnTo>
                    <a:pt x="2296" y="766"/>
                  </a:lnTo>
                  <a:lnTo>
                    <a:pt x="2294" y="766"/>
                  </a:lnTo>
                  <a:lnTo>
                    <a:pt x="2290" y="768"/>
                  </a:lnTo>
                  <a:lnTo>
                    <a:pt x="2288" y="772"/>
                  </a:lnTo>
                  <a:lnTo>
                    <a:pt x="2288" y="772"/>
                  </a:lnTo>
                  <a:lnTo>
                    <a:pt x="2285" y="776"/>
                  </a:lnTo>
                  <a:lnTo>
                    <a:pt x="2285" y="778"/>
                  </a:lnTo>
                  <a:lnTo>
                    <a:pt x="2292" y="785"/>
                  </a:lnTo>
                  <a:lnTo>
                    <a:pt x="2292" y="778"/>
                  </a:lnTo>
                  <a:lnTo>
                    <a:pt x="2296" y="776"/>
                  </a:lnTo>
                  <a:lnTo>
                    <a:pt x="2300" y="776"/>
                  </a:lnTo>
                  <a:lnTo>
                    <a:pt x="2301" y="778"/>
                  </a:lnTo>
                  <a:lnTo>
                    <a:pt x="2303" y="778"/>
                  </a:lnTo>
                  <a:lnTo>
                    <a:pt x="2303" y="780"/>
                  </a:lnTo>
                  <a:lnTo>
                    <a:pt x="2307" y="783"/>
                  </a:lnTo>
                  <a:lnTo>
                    <a:pt x="2311" y="783"/>
                  </a:lnTo>
                  <a:lnTo>
                    <a:pt x="2313" y="781"/>
                  </a:lnTo>
                  <a:lnTo>
                    <a:pt x="2314" y="781"/>
                  </a:lnTo>
                  <a:lnTo>
                    <a:pt x="2316" y="780"/>
                  </a:lnTo>
                  <a:lnTo>
                    <a:pt x="2316" y="783"/>
                  </a:lnTo>
                  <a:lnTo>
                    <a:pt x="2320" y="785"/>
                  </a:lnTo>
                  <a:lnTo>
                    <a:pt x="2320" y="785"/>
                  </a:lnTo>
                  <a:lnTo>
                    <a:pt x="2322" y="787"/>
                  </a:lnTo>
                  <a:lnTo>
                    <a:pt x="2322" y="791"/>
                  </a:lnTo>
                  <a:lnTo>
                    <a:pt x="2324" y="793"/>
                  </a:lnTo>
                  <a:lnTo>
                    <a:pt x="2324" y="796"/>
                  </a:lnTo>
                  <a:lnTo>
                    <a:pt x="2322" y="798"/>
                  </a:lnTo>
                  <a:lnTo>
                    <a:pt x="2322" y="802"/>
                  </a:lnTo>
                  <a:lnTo>
                    <a:pt x="2320" y="802"/>
                  </a:lnTo>
                  <a:lnTo>
                    <a:pt x="2320" y="808"/>
                  </a:lnTo>
                  <a:lnTo>
                    <a:pt x="2322" y="808"/>
                  </a:lnTo>
                  <a:lnTo>
                    <a:pt x="2322" y="815"/>
                  </a:lnTo>
                  <a:lnTo>
                    <a:pt x="2320" y="817"/>
                  </a:lnTo>
                  <a:lnTo>
                    <a:pt x="2320" y="819"/>
                  </a:lnTo>
                  <a:lnTo>
                    <a:pt x="2318" y="819"/>
                  </a:lnTo>
                  <a:lnTo>
                    <a:pt x="2318" y="822"/>
                  </a:lnTo>
                  <a:lnTo>
                    <a:pt x="2313" y="826"/>
                  </a:lnTo>
                  <a:lnTo>
                    <a:pt x="2311" y="830"/>
                  </a:lnTo>
                  <a:lnTo>
                    <a:pt x="2311" y="837"/>
                  </a:lnTo>
                  <a:lnTo>
                    <a:pt x="2313" y="839"/>
                  </a:lnTo>
                  <a:lnTo>
                    <a:pt x="2309" y="845"/>
                  </a:lnTo>
                  <a:lnTo>
                    <a:pt x="2313" y="852"/>
                  </a:lnTo>
                  <a:lnTo>
                    <a:pt x="2316" y="847"/>
                  </a:lnTo>
                  <a:lnTo>
                    <a:pt x="2316" y="845"/>
                  </a:lnTo>
                  <a:lnTo>
                    <a:pt x="2318" y="843"/>
                  </a:lnTo>
                  <a:lnTo>
                    <a:pt x="2328" y="843"/>
                  </a:lnTo>
                  <a:lnTo>
                    <a:pt x="2329" y="841"/>
                  </a:lnTo>
                  <a:lnTo>
                    <a:pt x="2331" y="841"/>
                  </a:lnTo>
                  <a:lnTo>
                    <a:pt x="2335" y="839"/>
                  </a:lnTo>
                  <a:lnTo>
                    <a:pt x="2341" y="839"/>
                  </a:lnTo>
                  <a:lnTo>
                    <a:pt x="2341" y="836"/>
                  </a:lnTo>
                  <a:lnTo>
                    <a:pt x="2342" y="832"/>
                  </a:lnTo>
                  <a:lnTo>
                    <a:pt x="2354" y="832"/>
                  </a:lnTo>
                  <a:lnTo>
                    <a:pt x="2354" y="830"/>
                  </a:lnTo>
                  <a:lnTo>
                    <a:pt x="2356" y="830"/>
                  </a:lnTo>
                  <a:lnTo>
                    <a:pt x="2357" y="832"/>
                  </a:lnTo>
                  <a:lnTo>
                    <a:pt x="2357" y="832"/>
                  </a:lnTo>
                  <a:lnTo>
                    <a:pt x="2357" y="839"/>
                  </a:lnTo>
                  <a:lnTo>
                    <a:pt x="2363" y="828"/>
                  </a:lnTo>
                  <a:lnTo>
                    <a:pt x="2365" y="822"/>
                  </a:lnTo>
                  <a:lnTo>
                    <a:pt x="2365" y="815"/>
                  </a:lnTo>
                  <a:lnTo>
                    <a:pt x="2367" y="813"/>
                  </a:lnTo>
                  <a:lnTo>
                    <a:pt x="2367" y="794"/>
                  </a:lnTo>
                  <a:lnTo>
                    <a:pt x="2365" y="789"/>
                  </a:lnTo>
                  <a:lnTo>
                    <a:pt x="2363" y="787"/>
                  </a:lnTo>
                  <a:lnTo>
                    <a:pt x="2359" y="780"/>
                  </a:lnTo>
                  <a:lnTo>
                    <a:pt x="2357" y="780"/>
                  </a:lnTo>
                  <a:lnTo>
                    <a:pt x="2357" y="780"/>
                  </a:lnTo>
                  <a:lnTo>
                    <a:pt x="2356" y="778"/>
                  </a:lnTo>
                  <a:lnTo>
                    <a:pt x="2356" y="776"/>
                  </a:lnTo>
                  <a:lnTo>
                    <a:pt x="2354" y="770"/>
                  </a:lnTo>
                  <a:lnTo>
                    <a:pt x="2350" y="770"/>
                  </a:lnTo>
                  <a:lnTo>
                    <a:pt x="2350" y="768"/>
                  </a:lnTo>
                  <a:lnTo>
                    <a:pt x="2348" y="766"/>
                  </a:lnTo>
                  <a:lnTo>
                    <a:pt x="2348" y="765"/>
                  </a:lnTo>
                  <a:lnTo>
                    <a:pt x="2346" y="761"/>
                  </a:lnTo>
                  <a:lnTo>
                    <a:pt x="2346" y="757"/>
                  </a:lnTo>
                  <a:lnTo>
                    <a:pt x="2344" y="752"/>
                  </a:lnTo>
                  <a:lnTo>
                    <a:pt x="2341" y="750"/>
                  </a:lnTo>
                  <a:lnTo>
                    <a:pt x="2339" y="750"/>
                  </a:lnTo>
                  <a:lnTo>
                    <a:pt x="2339" y="746"/>
                  </a:lnTo>
                  <a:lnTo>
                    <a:pt x="2337" y="742"/>
                  </a:lnTo>
                  <a:lnTo>
                    <a:pt x="2337" y="742"/>
                  </a:lnTo>
                  <a:lnTo>
                    <a:pt x="2341" y="738"/>
                  </a:lnTo>
                  <a:lnTo>
                    <a:pt x="2346" y="738"/>
                  </a:lnTo>
                  <a:lnTo>
                    <a:pt x="2346" y="737"/>
                  </a:lnTo>
                  <a:lnTo>
                    <a:pt x="2348" y="735"/>
                  </a:lnTo>
                  <a:lnTo>
                    <a:pt x="2352" y="735"/>
                  </a:lnTo>
                  <a:lnTo>
                    <a:pt x="2352" y="733"/>
                  </a:lnTo>
                  <a:lnTo>
                    <a:pt x="2352" y="733"/>
                  </a:lnTo>
                  <a:lnTo>
                    <a:pt x="2354" y="731"/>
                  </a:lnTo>
                  <a:lnTo>
                    <a:pt x="2359" y="731"/>
                  </a:lnTo>
                  <a:lnTo>
                    <a:pt x="2359" y="727"/>
                  </a:lnTo>
                  <a:lnTo>
                    <a:pt x="2361" y="725"/>
                  </a:lnTo>
                  <a:lnTo>
                    <a:pt x="2361" y="725"/>
                  </a:lnTo>
                  <a:lnTo>
                    <a:pt x="2363" y="725"/>
                  </a:lnTo>
                  <a:lnTo>
                    <a:pt x="2365" y="724"/>
                  </a:lnTo>
                  <a:lnTo>
                    <a:pt x="2369" y="724"/>
                  </a:lnTo>
                  <a:lnTo>
                    <a:pt x="2370" y="718"/>
                  </a:lnTo>
                  <a:lnTo>
                    <a:pt x="2370" y="709"/>
                  </a:lnTo>
                  <a:lnTo>
                    <a:pt x="2376" y="703"/>
                  </a:lnTo>
                  <a:lnTo>
                    <a:pt x="2382" y="697"/>
                  </a:lnTo>
                  <a:lnTo>
                    <a:pt x="2382" y="697"/>
                  </a:lnTo>
                  <a:lnTo>
                    <a:pt x="2384" y="697"/>
                  </a:lnTo>
                  <a:lnTo>
                    <a:pt x="2387" y="696"/>
                  </a:lnTo>
                  <a:lnTo>
                    <a:pt x="2389" y="696"/>
                  </a:lnTo>
                  <a:lnTo>
                    <a:pt x="2393" y="692"/>
                  </a:lnTo>
                  <a:lnTo>
                    <a:pt x="2393" y="686"/>
                  </a:lnTo>
                  <a:lnTo>
                    <a:pt x="2395" y="686"/>
                  </a:lnTo>
                  <a:lnTo>
                    <a:pt x="2398" y="684"/>
                  </a:lnTo>
                  <a:lnTo>
                    <a:pt x="2400" y="681"/>
                  </a:lnTo>
                  <a:lnTo>
                    <a:pt x="2402" y="677"/>
                  </a:lnTo>
                  <a:lnTo>
                    <a:pt x="2404" y="677"/>
                  </a:lnTo>
                  <a:lnTo>
                    <a:pt x="2408" y="673"/>
                  </a:lnTo>
                  <a:lnTo>
                    <a:pt x="2408" y="673"/>
                  </a:lnTo>
                  <a:lnTo>
                    <a:pt x="2410" y="675"/>
                  </a:lnTo>
                  <a:lnTo>
                    <a:pt x="2410" y="677"/>
                  </a:lnTo>
                  <a:lnTo>
                    <a:pt x="2413" y="679"/>
                  </a:lnTo>
                  <a:lnTo>
                    <a:pt x="2415" y="681"/>
                  </a:lnTo>
                  <a:lnTo>
                    <a:pt x="2421" y="686"/>
                  </a:lnTo>
                  <a:lnTo>
                    <a:pt x="2425" y="686"/>
                  </a:lnTo>
                  <a:lnTo>
                    <a:pt x="2426" y="684"/>
                  </a:lnTo>
                  <a:lnTo>
                    <a:pt x="2428" y="684"/>
                  </a:lnTo>
                  <a:lnTo>
                    <a:pt x="2434" y="683"/>
                  </a:lnTo>
                  <a:lnTo>
                    <a:pt x="2441" y="681"/>
                  </a:lnTo>
                  <a:lnTo>
                    <a:pt x="2449" y="677"/>
                  </a:lnTo>
                  <a:lnTo>
                    <a:pt x="2454" y="671"/>
                  </a:lnTo>
                  <a:lnTo>
                    <a:pt x="2469" y="651"/>
                  </a:lnTo>
                  <a:lnTo>
                    <a:pt x="2477" y="643"/>
                  </a:lnTo>
                  <a:lnTo>
                    <a:pt x="2482" y="640"/>
                  </a:lnTo>
                  <a:lnTo>
                    <a:pt x="2484" y="638"/>
                  </a:lnTo>
                  <a:lnTo>
                    <a:pt x="2488" y="636"/>
                  </a:lnTo>
                  <a:lnTo>
                    <a:pt x="2488" y="634"/>
                  </a:lnTo>
                  <a:lnTo>
                    <a:pt x="2488" y="634"/>
                  </a:lnTo>
                  <a:lnTo>
                    <a:pt x="2495" y="628"/>
                  </a:lnTo>
                  <a:lnTo>
                    <a:pt x="2497" y="625"/>
                  </a:lnTo>
                  <a:lnTo>
                    <a:pt x="2499" y="623"/>
                  </a:lnTo>
                  <a:lnTo>
                    <a:pt x="2501" y="621"/>
                  </a:lnTo>
                  <a:lnTo>
                    <a:pt x="2505" y="619"/>
                  </a:lnTo>
                  <a:lnTo>
                    <a:pt x="2507" y="615"/>
                  </a:lnTo>
                  <a:lnTo>
                    <a:pt x="2508" y="615"/>
                  </a:lnTo>
                  <a:lnTo>
                    <a:pt x="2508" y="612"/>
                  </a:lnTo>
                  <a:lnTo>
                    <a:pt x="2510" y="606"/>
                  </a:lnTo>
                  <a:lnTo>
                    <a:pt x="2514" y="600"/>
                  </a:lnTo>
                  <a:lnTo>
                    <a:pt x="2518" y="595"/>
                  </a:lnTo>
                  <a:lnTo>
                    <a:pt x="2525" y="591"/>
                  </a:lnTo>
                  <a:lnTo>
                    <a:pt x="2527" y="587"/>
                  </a:lnTo>
                  <a:lnTo>
                    <a:pt x="2529" y="584"/>
                  </a:lnTo>
                  <a:lnTo>
                    <a:pt x="2529" y="582"/>
                  </a:lnTo>
                  <a:lnTo>
                    <a:pt x="2531" y="580"/>
                  </a:lnTo>
                  <a:lnTo>
                    <a:pt x="2540" y="571"/>
                  </a:lnTo>
                  <a:lnTo>
                    <a:pt x="2540" y="552"/>
                  </a:lnTo>
                  <a:lnTo>
                    <a:pt x="2542" y="550"/>
                  </a:lnTo>
                  <a:lnTo>
                    <a:pt x="2542" y="548"/>
                  </a:lnTo>
                  <a:lnTo>
                    <a:pt x="2544" y="548"/>
                  </a:lnTo>
                  <a:lnTo>
                    <a:pt x="2546" y="544"/>
                  </a:lnTo>
                  <a:lnTo>
                    <a:pt x="2548" y="541"/>
                  </a:lnTo>
                  <a:lnTo>
                    <a:pt x="2544" y="537"/>
                  </a:lnTo>
                  <a:lnTo>
                    <a:pt x="2544" y="528"/>
                  </a:lnTo>
                  <a:lnTo>
                    <a:pt x="2546" y="528"/>
                  </a:lnTo>
                  <a:lnTo>
                    <a:pt x="2548" y="518"/>
                  </a:lnTo>
                  <a:lnTo>
                    <a:pt x="2551" y="513"/>
                  </a:lnTo>
                  <a:lnTo>
                    <a:pt x="2553" y="511"/>
                  </a:lnTo>
                  <a:lnTo>
                    <a:pt x="2555" y="505"/>
                  </a:lnTo>
                  <a:lnTo>
                    <a:pt x="2555" y="505"/>
                  </a:lnTo>
                  <a:lnTo>
                    <a:pt x="2555" y="505"/>
                  </a:lnTo>
                  <a:lnTo>
                    <a:pt x="2559" y="502"/>
                  </a:lnTo>
                  <a:lnTo>
                    <a:pt x="2559" y="498"/>
                  </a:lnTo>
                  <a:lnTo>
                    <a:pt x="2557" y="494"/>
                  </a:lnTo>
                  <a:lnTo>
                    <a:pt x="2555" y="490"/>
                  </a:lnTo>
                  <a:lnTo>
                    <a:pt x="2555" y="488"/>
                  </a:lnTo>
                  <a:lnTo>
                    <a:pt x="2551" y="485"/>
                  </a:lnTo>
                  <a:lnTo>
                    <a:pt x="2550" y="485"/>
                  </a:lnTo>
                  <a:lnTo>
                    <a:pt x="2550" y="485"/>
                  </a:lnTo>
                  <a:lnTo>
                    <a:pt x="2551" y="483"/>
                  </a:lnTo>
                  <a:lnTo>
                    <a:pt x="2555" y="481"/>
                  </a:lnTo>
                  <a:lnTo>
                    <a:pt x="2555" y="477"/>
                  </a:lnTo>
                  <a:lnTo>
                    <a:pt x="2550" y="470"/>
                  </a:lnTo>
                  <a:lnTo>
                    <a:pt x="2538" y="462"/>
                  </a:lnTo>
                  <a:lnTo>
                    <a:pt x="2531" y="457"/>
                  </a:lnTo>
                  <a:lnTo>
                    <a:pt x="2523" y="457"/>
                  </a:lnTo>
                  <a:lnTo>
                    <a:pt x="2522" y="459"/>
                  </a:lnTo>
                  <a:lnTo>
                    <a:pt x="2520" y="459"/>
                  </a:lnTo>
                  <a:lnTo>
                    <a:pt x="2510" y="461"/>
                  </a:lnTo>
                  <a:lnTo>
                    <a:pt x="2507" y="464"/>
                  </a:lnTo>
                  <a:lnTo>
                    <a:pt x="2497" y="470"/>
                  </a:lnTo>
                  <a:lnTo>
                    <a:pt x="2495" y="470"/>
                  </a:lnTo>
                  <a:lnTo>
                    <a:pt x="2497" y="466"/>
                  </a:lnTo>
                  <a:lnTo>
                    <a:pt x="2497" y="462"/>
                  </a:lnTo>
                  <a:lnTo>
                    <a:pt x="2499" y="459"/>
                  </a:lnTo>
                  <a:lnTo>
                    <a:pt x="2499" y="455"/>
                  </a:lnTo>
                  <a:lnTo>
                    <a:pt x="2495" y="455"/>
                  </a:lnTo>
                  <a:lnTo>
                    <a:pt x="2486" y="449"/>
                  </a:lnTo>
                  <a:lnTo>
                    <a:pt x="2488" y="449"/>
                  </a:lnTo>
                  <a:lnTo>
                    <a:pt x="2497" y="444"/>
                  </a:lnTo>
                  <a:lnTo>
                    <a:pt x="2479" y="444"/>
                  </a:lnTo>
                  <a:lnTo>
                    <a:pt x="2479" y="447"/>
                  </a:lnTo>
                  <a:lnTo>
                    <a:pt x="2477" y="449"/>
                  </a:lnTo>
                  <a:lnTo>
                    <a:pt x="2475" y="449"/>
                  </a:lnTo>
                  <a:lnTo>
                    <a:pt x="2469" y="451"/>
                  </a:lnTo>
                  <a:lnTo>
                    <a:pt x="2466" y="449"/>
                  </a:lnTo>
                  <a:lnTo>
                    <a:pt x="2464" y="449"/>
                  </a:lnTo>
                  <a:lnTo>
                    <a:pt x="2460" y="446"/>
                  </a:lnTo>
                  <a:lnTo>
                    <a:pt x="2467" y="446"/>
                  </a:lnTo>
                  <a:lnTo>
                    <a:pt x="2475" y="442"/>
                  </a:lnTo>
                  <a:lnTo>
                    <a:pt x="2481" y="438"/>
                  </a:lnTo>
                  <a:lnTo>
                    <a:pt x="2486" y="434"/>
                  </a:lnTo>
                  <a:lnTo>
                    <a:pt x="2494" y="429"/>
                  </a:lnTo>
                  <a:lnTo>
                    <a:pt x="2497" y="423"/>
                  </a:lnTo>
                  <a:lnTo>
                    <a:pt x="2499" y="421"/>
                  </a:lnTo>
                  <a:lnTo>
                    <a:pt x="2501" y="418"/>
                  </a:lnTo>
                  <a:lnTo>
                    <a:pt x="2510" y="418"/>
                  </a:lnTo>
                  <a:lnTo>
                    <a:pt x="2514" y="408"/>
                  </a:lnTo>
                  <a:lnTo>
                    <a:pt x="2516" y="405"/>
                  </a:lnTo>
                  <a:lnTo>
                    <a:pt x="2520" y="403"/>
                  </a:lnTo>
                  <a:lnTo>
                    <a:pt x="2523" y="399"/>
                  </a:lnTo>
                  <a:lnTo>
                    <a:pt x="2527" y="399"/>
                  </a:lnTo>
                  <a:lnTo>
                    <a:pt x="2531" y="397"/>
                  </a:lnTo>
                  <a:lnTo>
                    <a:pt x="2535" y="395"/>
                  </a:lnTo>
                  <a:lnTo>
                    <a:pt x="2535" y="393"/>
                  </a:lnTo>
                  <a:lnTo>
                    <a:pt x="2538" y="391"/>
                  </a:lnTo>
                  <a:lnTo>
                    <a:pt x="2546" y="391"/>
                  </a:lnTo>
                  <a:lnTo>
                    <a:pt x="2548" y="384"/>
                  </a:lnTo>
                  <a:lnTo>
                    <a:pt x="2550" y="382"/>
                  </a:lnTo>
                  <a:lnTo>
                    <a:pt x="2564" y="375"/>
                  </a:lnTo>
                  <a:lnTo>
                    <a:pt x="2566" y="371"/>
                  </a:lnTo>
                  <a:lnTo>
                    <a:pt x="2568" y="369"/>
                  </a:lnTo>
                  <a:lnTo>
                    <a:pt x="2576" y="363"/>
                  </a:lnTo>
                  <a:lnTo>
                    <a:pt x="2578" y="362"/>
                  </a:lnTo>
                  <a:lnTo>
                    <a:pt x="2635" y="362"/>
                  </a:lnTo>
                  <a:lnTo>
                    <a:pt x="2637" y="363"/>
                  </a:lnTo>
                  <a:lnTo>
                    <a:pt x="2641" y="363"/>
                  </a:lnTo>
                  <a:lnTo>
                    <a:pt x="2645" y="362"/>
                  </a:lnTo>
                  <a:lnTo>
                    <a:pt x="2652" y="362"/>
                  </a:lnTo>
                  <a:lnTo>
                    <a:pt x="2669" y="363"/>
                  </a:lnTo>
                  <a:lnTo>
                    <a:pt x="2682" y="363"/>
                  </a:lnTo>
                  <a:lnTo>
                    <a:pt x="2684" y="360"/>
                  </a:lnTo>
                  <a:lnTo>
                    <a:pt x="2688" y="356"/>
                  </a:lnTo>
                  <a:lnTo>
                    <a:pt x="2691" y="354"/>
                  </a:lnTo>
                  <a:lnTo>
                    <a:pt x="2699" y="358"/>
                  </a:lnTo>
                  <a:lnTo>
                    <a:pt x="2704" y="358"/>
                  </a:lnTo>
                  <a:lnTo>
                    <a:pt x="2704" y="360"/>
                  </a:lnTo>
                  <a:lnTo>
                    <a:pt x="2712" y="362"/>
                  </a:lnTo>
                  <a:lnTo>
                    <a:pt x="2716" y="360"/>
                  </a:lnTo>
                  <a:lnTo>
                    <a:pt x="2717" y="360"/>
                  </a:lnTo>
                  <a:lnTo>
                    <a:pt x="2719" y="358"/>
                  </a:lnTo>
                  <a:lnTo>
                    <a:pt x="2721" y="358"/>
                  </a:lnTo>
                  <a:lnTo>
                    <a:pt x="2721" y="360"/>
                  </a:lnTo>
                  <a:lnTo>
                    <a:pt x="2727" y="362"/>
                  </a:lnTo>
                  <a:lnTo>
                    <a:pt x="2729" y="362"/>
                  </a:lnTo>
                  <a:lnTo>
                    <a:pt x="2714" y="362"/>
                  </a:lnTo>
                  <a:lnTo>
                    <a:pt x="2714" y="371"/>
                  </a:lnTo>
                  <a:lnTo>
                    <a:pt x="2716" y="371"/>
                  </a:lnTo>
                  <a:lnTo>
                    <a:pt x="2716" y="373"/>
                  </a:lnTo>
                  <a:lnTo>
                    <a:pt x="2723" y="373"/>
                  </a:lnTo>
                  <a:lnTo>
                    <a:pt x="2727" y="371"/>
                  </a:lnTo>
                  <a:lnTo>
                    <a:pt x="2729" y="369"/>
                  </a:lnTo>
                  <a:lnTo>
                    <a:pt x="2747" y="369"/>
                  </a:lnTo>
                  <a:lnTo>
                    <a:pt x="2768" y="367"/>
                  </a:lnTo>
                  <a:lnTo>
                    <a:pt x="2773" y="367"/>
                  </a:lnTo>
                  <a:lnTo>
                    <a:pt x="2777" y="363"/>
                  </a:lnTo>
                  <a:lnTo>
                    <a:pt x="2777" y="358"/>
                  </a:lnTo>
                  <a:lnTo>
                    <a:pt x="2771" y="350"/>
                  </a:lnTo>
                  <a:lnTo>
                    <a:pt x="2766" y="349"/>
                  </a:lnTo>
                  <a:lnTo>
                    <a:pt x="2771" y="347"/>
                  </a:lnTo>
                  <a:lnTo>
                    <a:pt x="2777" y="341"/>
                  </a:lnTo>
                  <a:lnTo>
                    <a:pt x="2779" y="339"/>
                  </a:lnTo>
                  <a:lnTo>
                    <a:pt x="2785" y="337"/>
                  </a:lnTo>
                  <a:lnTo>
                    <a:pt x="2788" y="337"/>
                  </a:lnTo>
                  <a:lnTo>
                    <a:pt x="2794" y="334"/>
                  </a:lnTo>
                  <a:lnTo>
                    <a:pt x="2796" y="330"/>
                  </a:lnTo>
                  <a:lnTo>
                    <a:pt x="2798" y="326"/>
                  </a:lnTo>
                  <a:lnTo>
                    <a:pt x="2803" y="326"/>
                  </a:lnTo>
                  <a:lnTo>
                    <a:pt x="2805" y="321"/>
                  </a:lnTo>
                  <a:lnTo>
                    <a:pt x="2805" y="315"/>
                  </a:lnTo>
                  <a:lnTo>
                    <a:pt x="2805" y="315"/>
                  </a:lnTo>
                  <a:lnTo>
                    <a:pt x="2818" y="315"/>
                  </a:lnTo>
                  <a:lnTo>
                    <a:pt x="2822" y="313"/>
                  </a:lnTo>
                  <a:lnTo>
                    <a:pt x="2831" y="313"/>
                  </a:lnTo>
                  <a:lnTo>
                    <a:pt x="2835" y="311"/>
                  </a:lnTo>
                  <a:lnTo>
                    <a:pt x="2837" y="311"/>
                  </a:lnTo>
                  <a:lnTo>
                    <a:pt x="2841" y="313"/>
                  </a:lnTo>
                  <a:lnTo>
                    <a:pt x="2842" y="313"/>
                  </a:lnTo>
                  <a:lnTo>
                    <a:pt x="2844" y="315"/>
                  </a:lnTo>
                  <a:lnTo>
                    <a:pt x="2846" y="315"/>
                  </a:lnTo>
                  <a:lnTo>
                    <a:pt x="2848" y="317"/>
                  </a:lnTo>
                  <a:lnTo>
                    <a:pt x="2854" y="317"/>
                  </a:lnTo>
                  <a:lnTo>
                    <a:pt x="2854" y="315"/>
                  </a:lnTo>
                  <a:lnTo>
                    <a:pt x="2857" y="313"/>
                  </a:lnTo>
                  <a:lnTo>
                    <a:pt x="2859" y="311"/>
                  </a:lnTo>
                  <a:lnTo>
                    <a:pt x="2861" y="311"/>
                  </a:lnTo>
                  <a:lnTo>
                    <a:pt x="2861" y="311"/>
                  </a:lnTo>
                  <a:lnTo>
                    <a:pt x="2863" y="313"/>
                  </a:lnTo>
                  <a:lnTo>
                    <a:pt x="2861" y="313"/>
                  </a:lnTo>
                  <a:lnTo>
                    <a:pt x="2857" y="322"/>
                  </a:lnTo>
                  <a:lnTo>
                    <a:pt x="2859" y="326"/>
                  </a:lnTo>
                  <a:lnTo>
                    <a:pt x="2859" y="341"/>
                  </a:lnTo>
                  <a:lnTo>
                    <a:pt x="2865" y="336"/>
                  </a:lnTo>
                  <a:lnTo>
                    <a:pt x="2865" y="336"/>
                  </a:lnTo>
                  <a:lnTo>
                    <a:pt x="2865" y="336"/>
                  </a:lnTo>
                  <a:lnTo>
                    <a:pt x="2870" y="332"/>
                  </a:lnTo>
                  <a:lnTo>
                    <a:pt x="2874" y="328"/>
                  </a:lnTo>
                  <a:lnTo>
                    <a:pt x="2878" y="328"/>
                  </a:lnTo>
                  <a:lnTo>
                    <a:pt x="2883" y="326"/>
                  </a:lnTo>
                  <a:lnTo>
                    <a:pt x="2891" y="319"/>
                  </a:lnTo>
                  <a:lnTo>
                    <a:pt x="2891" y="319"/>
                  </a:lnTo>
                  <a:lnTo>
                    <a:pt x="2893" y="317"/>
                  </a:lnTo>
                  <a:lnTo>
                    <a:pt x="2911" y="317"/>
                  </a:lnTo>
                  <a:lnTo>
                    <a:pt x="2911" y="311"/>
                  </a:lnTo>
                  <a:lnTo>
                    <a:pt x="2913" y="311"/>
                  </a:lnTo>
                  <a:lnTo>
                    <a:pt x="2913" y="298"/>
                  </a:lnTo>
                  <a:lnTo>
                    <a:pt x="2923" y="298"/>
                  </a:lnTo>
                  <a:lnTo>
                    <a:pt x="2923" y="322"/>
                  </a:lnTo>
                  <a:lnTo>
                    <a:pt x="2923" y="322"/>
                  </a:lnTo>
                  <a:lnTo>
                    <a:pt x="2919" y="322"/>
                  </a:lnTo>
                  <a:lnTo>
                    <a:pt x="2919" y="324"/>
                  </a:lnTo>
                  <a:lnTo>
                    <a:pt x="2919" y="324"/>
                  </a:lnTo>
                  <a:lnTo>
                    <a:pt x="2913" y="328"/>
                  </a:lnTo>
                  <a:lnTo>
                    <a:pt x="2910" y="330"/>
                  </a:lnTo>
                  <a:lnTo>
                    <a:pt x="2902" y="330"/>
                  </a:lnTo>
                  <a:lnTo>
                    <a:pt x="2896" y="334"/>
                  </a:lnTo>
                  <a:lnTo>
                    <a:pt x="2893" y="336"/>
                  </a:lnTo>
                  <a:lnTo>
                    <a:pt x="2887" y="341"/>
                  </a:lnTo>
                  <a:lnTo>
                    <a:pt x="2885" y="341"/>
                  </a:lnTo>
                  <a:lnTo>
                    <a:pt x="2880" y="345"/>
                  </a:lnTo>
                  <a:lnTo>
                    <a:pt x="2872" y="350"/>
                  </a:lnTo>
                  <a:lnTo>
                    <a:pt x="2867" y="356"/>
                  </a:lnTo>
                  <a:lnTo>
                    <a:pt x="2859" y="360"/>
                  </a:lnTo>
                  <a:lnTo>
                    <a:pt x="2852" y="365"/>
                  </a:lnTo>
                  <a:lnTo>
                    <a:pt x="2850" y="367"/>
                  </a:lnTo>
                  <a:lnTo>
                    <a:pt x="2848" y="369"/>
                  </a:lnTo>
                  <a:lnTo>
                    <a:pt x="2839" y="378"/>
                  </a:lnTo>
                  <a:lnTo>
                    <a:pt x="2839" y="380"/>
                  </a:lnTo>
                  <a:lnTo>
                    <a:pt x="2837" y="380"/>
                  </a:lnTo>
                  <a:lnTo>
                    <a:pt x="2835" y="382"/>
                  </a:lnTo>
                  <a:lnTo>
                    <a:pt x="2833" y="382"/>
                  </a:lnTo>
                  <a:lnTo>
                    <a:pt x="2824" y="386"/>
                  </a:lnTo>
                  <a:lnTo>
                    <a:pt x="2816" y="386"/>
                  </a:lnTo>
                  <a:lnTo>
                    <a:pt x="2807" y="388"/>
                  </a:lnTo>
                  <a:lnTo>
                    <a:pt x="2803" y="393"/>
                  </a:lnTo>
                  <a:lnTo>
                    <a:pt x="2803" y="405"/>
                  </a:lnTo>
                  <a:lnTo>
                    <a:pt x="2799" y="408"/>
                  </a:lnTo>
                  <a:lnTo>
                    <a:pt x="2798" y="408"/>
                  </a:lnTo>
                  <a:lnTo>
                    <a:pt x="2790" y="410"/>
                  </a:lnTo>
                  <a:lnTo>
                    <a:pt x="2788" y="418"/>
                  </a:lnTo>
                  <a:lnTo>
                    <a:pt x="2785" y="427"/>
                  </a:lnTo>
                  <a:lnTo>
                    <a:pt x="2785" y="446"/>
                  </a:lnTo>
                  <a:lnTo>
                    <a:pt x="2788" y="455"/>
                  </a:lnTo>
                  <a:lnTo>
                    <a:pt x="2788" y="459"/>
                  </a:lnTo>
                  <a:lnTo>
                    <a:pt x="2792" y="472"/>
                  </a:lnTo>
                  <a:lnTo>
                    <a:pt x="2792" y="481"/>
                  </a:lnTo>
                  <a:lnTo>
                    <a:pt x="2794" y="487"/>
                  </a:lnTo>
                  <a:lnTo>
                    <a:pt x="2798" y="490"/>
                  </a:lnTo>
                  <a:lnTo>
                    <a:pt x="2798" y="492"/>
                  </a:lnTo>
                  <a:lnTo>
                    <a:pt x="2799" y="496"/>
                  </a:lnTo>
                  <a:lnTo>
                    <a:pt x="2801" y="498"/>
                  </a:lnTo>
                  <a:lnTo>
                    <a:pt x="2796" y="502"/>
                  </a:lnTo>
                  <a:lnTo>
                    <a:pt x="2794" y="507"/>
                  </a:lnTo>
                  <a:lnTo>
                    <a:pt x="2796" y="513"/>
                  </a:lnTo>
                  <a:lnTo>
                    <a:pt x="2799" y="516"/>
                  </a:lnTo>
                  <a:lnTo>
                    <a:pt x="2799" y="518"/>
                  </a:lnTo>
                  <a:lnTo>
                    <a:pt x="2803" y="526"/>
                  </a:lnTo>
                  <a:lnTo>
                    <a:pt x="2798" y="526"/>
                  </a:lnTo>
                  <a:lnTo>
                    <a:pt x="2794" y="524"/>
                  </a:lnTo>
                  <a:lnTo>
                    <a:pt x="2788" y="530"/>
                  </a:lnTo>
                  <a:lnTo>
                    <a:pt x="2788" y="522"/>
                  </a:lnTo>
                  <a:lnTo>
                    <a:pt x="2781" y="522"/>
                  </a:lnTo>
                  <a:lnTo>
                    <a:pt x="2781" y="528"/>
                  </a:lnTo>
                  <a:lnTo>
                    <a:pt x="2786" y="530"/>
                  </a:lnTo>
                  <a:lnTo>
                    <a:pt x="2779" y="539"/>
                  </a:lnTo>
                  <a:lnTo>
                    <a:pt x="2779" y="543"/>
                  </a:lnTo>
                  <a:lnTo>
                    <a:pt x="2783" y="543"/>
                  </a:lnTo>
                  <a:lnTo>
                    <a:pt x="2792" y="533"/>
                  </a:lnTo>
                  <a:lnTo>
                    <a:pt x="2794" y="533"/>
                  </a:lnTo>
                  <a:lnTo>
                    <a:pt x="2798" y="531"/>
                  </a:lnTo>
                  <a:lnTo>
                    <a:pt x="2803" y="528"/>
                  </a:lnTo>
                  <a:lnTo>
                    <a:pt x="2805" y="530"/>
                  </a:lnTo>
                  <a:lnTo>
                    <a:pt x="2811" y="524"/>
                  </a:lnTo>
                  <a:lnTo>
                    <a:pt x="2816" y="520"/>
                  </a:lnTo>
                  <a:lnTo>
                    <a:pt x="2820" y="518"/>
                  </a:lnTo>
                  <a:lnTo>
                    <a:pt x="2822" y="515"/>
                  </a:lnTo>
                  <a:lnTo>
                    <a:pt x="2826" y="513"/>
                  </a:lnTo>
                  <a:lnTo>
                    <a:pt x="2827" y="507"/>
                  </a:lnTo>
                  <a:lnTo>
                    <a:pt x="2829" y="502"/>
                  </a:lnTo>
                  <a:lnTo>
                    <a:pt x="2829" y="488"/>
                  </a:lnTo>
                  <a:lnTo>
                    <a:pt x="2831" y="483"/>
                  </a:lnTo>
                  <a:lnTo>
                    <a:pt x="2831" y="483"/>
                  </a:lnTo>
                  <a:lnTo>
                    <a:pt x="2844" y="483"/>
                  </a:lnTo>
                  <a:lnTo>
                    <a:pt x="2850" y="481"/>
                  </a:lnTo>
                  <a:lnTo>
                    <a:pt x="2852" y="481"/>
                  </a:lnTo>
                  <a:lnTo>
                    <a:pt x="2857" y="485"/>
                  </a:lnTo>
                  <a:lnTo>
                    <a:pt x="2857" y="479"/>
                  </a:lnTo>
                  <a:lnTo>
                    <a:pt x="2855" y="470"/>
                  </a:lnTo>
                  <a:lnTo>
                    <a:pt x="2857" y="464"/>
                  </a:lnTo>
                  <a:lnTo>
                    <a:pt x="2857" y="461"/>
                  </a:lnTo>
                  <a:lnTo>
                    <a:pt x="2859" y="459"/>
                  </a:lnTo>
                  <a:lnTo>
                    <a:pt x="2863" y="459"/>
                  </a:lnTo>
                  <a:lnTo>
                    <a:pt x="2867" y="457"/>
                  </a:lnTo>
                  <a:lnTo>
                    <a:pt x="2872" y="455"/>
                  </a:lnTo>
                  <a:lnTo>
                    <a:pt x="2876" y="453"/>
                  </a:lnTo>
                  <a:lnTo>
                    <a:pt x="2883" y="451"/>
                  </a:lnTo>
                  <a:lnTo>
                    <a:pt x="2893" y="451"/>
                  </a:lnTo>
                  <a:lnTo>
                    <a:pt x="2896" y="447"/>
                  </a:lnTo>
                  <a:lnTo>
                    <a:pt x="2896" y="442"/>
                  </a:lnTo>
                  <a:lnTo>
                    <a:pt x="2900" y="433"/>
                  </a:lnTo>
                  <a:lnTo>
                    <a:pt x="2902" y="431"/>
                  </a:lnTo>
                  <a:lnTo>
                    <a:pt x="2904" y="429"/>
                  </a:lnTo>
                  <a:lnTo>
                    <a:pt x="2908" y="427"/>
                  </a:lnTo>
                  <a:lnTo>
                    <a:pt x="2910" y="425"/>
                  </a:lnTo>
                  <a:lnTo>
                    <a:pt x="2913" y="421"/>
                  </a:lnTo>
                  <a:lnTo>
                    <a:pt x="2908" y="410"/>
                  </a:lnTo>
                  <a:lnTo>
                    <a:pt x="2906" y="403"/>
                  </a:lnTo>
                  <a:lnTo>
                    <a:pt x="2906" y="397"/>
                  </a:lnTo>
                  <a:lnTo>
                    <a:pt x="2908" y="395"/>
                  </a:lnTo>
                  <a:lnTo>
                    <a:pt x="2910" y="393"/>
                  </a:lnTo>
                  <a:lnTo>
                    <a:pt x="2911" y="388"/>
                  </a:lnTo>
                  <a:lnTo>
                    <a:pt x="2911" y="384"/>
                  </a:lnTo>
                  <a:lnTo>
                    <a:pt x="2904" y="384"/>
                  </a:lnTo>
                  <a:lnTo>
                    <a:pt x="2900" y="386"/>
                  </a:lnTo>
                  <a:lnTo>
                    <a:pt x="2893" y="386"/>
                  </a:lnTo>
                  <a:lnTo>
                    <a:pt x="2893" y="384"/>
                  </a:lnTo>
                  <a:lnTo>
                    <a:pt x="2896" y="382"/>
                  </a:lnTo>
                  <a:lnTo>
                    <a:pt x="2896" y="378"/>
                  </a:lnTo>
                  <a:lnTo>
                    <a:pt x="2908" y="369"/>
                  </a:lnTo>
                  <a:lnTo>
                    <a:pt x="2911" y="367"/>
                  </a:lnTo>
                  <a:lnTo>
                    <a:pt x="2913" y="358"/>
                  </a:lnTo>
                  <a:lnTo>
                    <a:pt x="2915" y="356"/>
                  </a:lnTo>
                  <a:lnTo>
                    <a:pt x="2915" y="352"/>
                  </a:lnTo>
                  <a:lnTo>
                    <a:pt x="2917" y="350"/>
                  </a:lnTo>
                  <a:lnTo>
                    <a:pt x="2917" y="349"/>
                  </a:lnTo>
                  <a:lnTo>
                    <a:pt x="2921" y="350"/>
                  </a:lnTo>
                  <a:lnTo>
                    <a:pt x="2936" y="350"/>
                  </a:lnTo>
                  <a:lnTo>
                    <a:pt x="2939" y="349"/>
                  </a:lnTo>
                  <a:lnTo>
                    <a:pt x="2943" y="347"/>
                  </a:lnTo>
                  <a:lnTo>
                    <a:pt x="2947" y="343"/>
                  </a:lnTo>
                  <a:lnTo>
                    <a:pt x="2951" y="341"/>
                  </a:lnTo>
                  <a:lnTo>
                    <a:pt x="2956" y="341"/>
                  </a:lnTo>
                  <a:lnTo>
                    <a:pt x="2956" y="339"/>
                  </a:lnTo>
                  <a:lnTo>
                    <a:pt x="2958" y="339"/>
                  </a:lnTo>
                  <a:lnTo>
                    <a:pt x="2956" y="341"/>
                  </a:lnTo>
                  <a:lnTo>
                    <a:pt x="2952" y="349"/>
                  </a:lnTo>
                  <a:lnTo>
                    <a:pt x="2965" y="349"/>
                  </a:lnTo>
                  <a:lnTo>
                    <a:pt x="2969" y="343"/>
                  </a:lnTo>
                  <a:lnTo>
                    <a:pt x="2973" y="339"/>
                  </a:lnTo>
                  <a:lnTo>
                    <a:pt x="2975" y="337"/>
                  </a:lnTo>
                  <a:lnTo>
                    <a:pt x="3005" y="337"/>
                  </a:lnTo>
                  <a:lnTo>
                    <a:pt x="3005" y="339"/>
                  </a:lnTo>
                  <a:lnTo>
                    <a:pt x="3012" y="343"/>
                  </a:lnTo>
                  <a:lnTo>
                    <a:pt x="3014" y="343"/>
                  </a:lnTo>
                  <a:lnTo>
                    <a:pt x="3021" y="350"/>
                  </a:lnTo>
                  <a:lnTo>
                    <a:pt x="3025" y="347"/>
                  </a:lnTo>
                  <a:lnTo>
                    <a:pt x="3025" y="343"/>
                  </a:lnTo>
                  <a:lnTo>
                    <a:pt x="3027" y="341"/>
                  </a:lnTo>
                  <a:lnTo>
                    <a:pt x="3027" y="339"/>
                  </a:lnTo>
                  <a:lnTo>
                    <a:pt x="3029" y="337"/>
                  </a:lnTo>
                  <a:lnTo>
                    <a:pt x="3033" y="337"/>
                  </a:lnTo>
                  <a:lnTo>
                    <a:pt x="3033" y="336"/>
                  </a:lnTo>
                  <a:lnTo>
                    <a:pt x="3036" y="336"/>
                  </a:lnTo>
                  <a:lnTo>
                    <a:pt x="3048" y="334"/>
                  </a:lnTo>
                  <a:lnTo>
                    <a:pt x="3053" y="330"/>
                  </a:lnTo>
                  <a:lnTo>
                    <a:pt x="3055" y="326"/>
                  </a:lnTo>
                  <a:lnTo>
                    <a:pt x="3059" y="322"/>
                  </a:lnTo>
                  <a:lnTo>
                    <a:pt x="3062" y="319"/>
                  </a:lnTo>
                  <a:lnTo>
                    <a:pt x="3068" y="317"/>
                  </a:lnTo>
                  <a:lnTo>
                    <a:pt x="3072" y="315"/>
                  </a:lnTo>
                  <a:lnTo>
                    <a:pt x="3081" y="311"/>
                  </a:lnTo>
                  <a:lnTo>
                    <a:pt x="3096" y="308"/>
                  </a:lnTo>
                  <a:lnTo>
                    <a:pt x="3102" y="308"/>
                  </a:lnTo>
                  <a:lnTo>
                    <a:pt x="3105" y="306"/>
                  </a:lnTo>
                  <a:lnTo>
                    <a:pt x="3113" y="304"/>
                  </a:lnTo>
                  <a:lnTo>
                    <a:pt x="3118" y="302"/>
                  </a:lnTo>
                  <a:lnTo>
                    <a:pt x="3124" y="298"/>
                  </a:lnTo>
                  <a:lnTo>
                    <a:pt x="3126" y="296"/>
                  </a:lnTo>
                  <a:lnTo>
                    <a:pt x="3133" y="294"/>
                  </a:lnTo>
                  <a:lnTo>
                    <a:pt x="3133" y="296"/>
                  </a:lnTo>
                  <a:lnTo>
                    <a:pt x="3137" y="300"/>
                  </a:lnTo>
                  <a:lnTo>
                    <a:pt x="3141" y="300"/>
                  </a:lnTo>
                  <a:lnTo>
                    <a:pt x="3145" y="298"/>
                  </a:lnTo>
                  <a:lnTo>
                    <a:pt x="3150" y="300"/>
                  </a:lnTo>
                  <a:lnTo>
                    <a:pt x="3158" y="304"/>
                  </a:lnTo>
                  <a:lnTo>
                    <a:pt x="3159" y="304"/>
                  </a:lnTo>
                  <a:lnTo>
                    <a:pt x="3159" y="306"/>
                  </a:lnTo>
                  <a:lnTo>
                    <a:pt x="3167" y="309"/>
                  </a:lnTo>
                  <a:lnTo>
                    <a:pt x="3167" y="304"/>
                  </a:lnTo>
                  <a:lnTo>
                    <a:pt x="3165" y="296"/>
                  </a:lnTo>
                  <a:lnTo>
                    <a:pt x="3163" y="287"/>
                  </a:lnTo>
                  <a:lnTo>
                    <a:pt x="3159" y="281"/>
                  </a:lnTo>
                  <a:lnTo>
                    <a:pt x="3156" y="270"/>
                  </a:lnTo>
                  <a:lnTo>
                    <a:pt x="3148" y="259"/>
                  </a:lnTo>
                  <a:lnTo>
                    <a:pt x="3141" y="255"/>
                  </a:lnTo>
                  <a:lnTo>
                    <a:pt x="3115" y="255"/>
                  </a:lnTo>
                  <a:lnTo>
                    <a:pt x="3115" y="253"/>
                  </a:lnTo>
                  <a:lnTo>
                    <a:pt x="3107" y="253"/>
                  </a:lnTo>
                  <a:lnTo>
                    <a:pt x="3102" y="255"/>
                  </a:lnTo>
                  <a:lnTo>
                    <a:pt x="3096" y="255"/>
                  </a:lnTo>
                  <a:lnTo>
                    <a:pt x="3104" y="252"/>
                  </a:lnTo>
                  <a:lnTo>
                    <a:pt x="3120" y="252"/>
                  </a:lnTo>
                  <a:lnTo>
                    <a:pt x="3122" y="252"/>
                  </a:lnTo>
                  <a:lnTo>
                    <a:pt x="3130" y="253"/>
                  </a:lnTo>
                  <a:lnTo>
                    <a:pt x="3141" y="253"/>
                  </a:lnTo>
                  <a:lnTo>
                    <a:pt x="3143" y="255"/>
                  </a:lnTo>
                  <a:lnTo>
                    <a:pt x="3158" y="255"/>
                  </a:lnTo>
                  <a:lnTo>
                    <a:pt x="3163" y="257"/>
                  </a:lnTo>
                  <a:lnTo>
                    <a:pt x="3169" y="255"/>
                  </a:lnTo>
                  <a:lnTo>
                    <a:pt x="3173" y="252"/>
                  </a:lnTo>
                  <a:lnTo>
                    <a:pt x="3173" y="250"/>
                  </a:lnTo>
                  <a:lnTo>
                    <a:pt x="3174" y="250"/>
                  </a:lnTo>
                  <a:lnTo>
                    <a:pt x="3176" y="244"/>
                  </a:lnTo>
                  <a:lnTo>
                    <a:pt x="3178" y="237"/>
                  </a:lnTo>
                  <a:lnTo>
                    <a:pt x="3182" y="235"/>
                  </a:lnTo>
                  <a:lnTo>
                    <a:pt x="3184" y="233"/>
                  </a:lnTo>
                  <a:lnTo>
                    <a:pt x="3191" y="225"/>
                  </a:lnTo>
                  <a:lnTo>
                    <a:pt x="3191" y="225"/>
                  </a:lnTo>
                  <a:lnTo>
                    <a:pt x="3193" y="224"/>
                  </a:lnTo>
                  <a:lnTo>
                    <a:pt x="3193" y="225"/>
                  </a:lnTo>
                  <a:lnTo>
                    <a:pt x="3193" y="231"/>
                  </a:lnTo>
                  <a:lnTo>
                    <a:pt x="3195" y="233"/>
                  </a:lnTo>
                  <a:lnTo>
                    <a:pt x="3197" y="238"/>
                  </a:lnTo>
                  <a:lnTo>
                    <a:pt x="3201" y="242"/>
                  </a:lnTo>
                  <a:lnTo>
                    <a:pt x="3204" y="242"/>
                  </a:lnTo>
                  <a:lnTo>
                    <a:pt x="3221" y="240"/>
                  </a:lnTo>
                  <a:lnTo>
                    <a:pt x="3236" y="240"/>
                  </a:lnTo>
                  <a:lnTo>
                    <a:pt x="3240" y="242"/>
                  </a:lnTo>
                  <a:lnTo>
                    <a:pt x="3245" y="252"/>
                  </a:lnTo>
                  <a:lnTo>
                    <a:pt x="3247" y="255"/>
                  </a:lnTo>
                  <a:lnTo>
                    <a:pt x="3255" y="257"/>
                  </a:lnTo>
                  <a:lnTo>
                    <a:pt x="3256" y="257"/>
                  </a:lnTo>
                  <a:lnTo>
                    <a:pt x="3264" y="261"/>
                  </a:lnTo>
                  <a:lnTo>
                    <a:pt x="3275" y="261"/>
                  </a:lnTo>
                  <a:lnTo>
                    <a:pt x="3277" y="263"/>
                  </a:lnTo>
                  <a:lnTo>
                    <a:pt x="3279" y="263"/>
                  </a:lnTo>
                  <a:lnTo>
                    <a:pt x="3281" y="261"/>
                  </a:lnTo>
                  <a:lnTo>
                    <a:pt x="3283" y="263"/>
                  </a:lnTo>
                  <a:lnTo>
                    <a:pt x="3288" y="272"/>
                  </a:lnTo>
                  <a:lnTo>
                    <a:pt x="3288" y="253"/>
                  </a:lnTo>
                  <a:lnTo>
                    <a:pt x="3290" y="246"/>
                  </a:lnTo>
                  <a:lnTo>
                    <a:pt x="3294" y="242"/>
                  </a:lnTo>
                  <a:lnTo>
                    <a:pt x="3299" y="237"/>
                  </a:lnTo>
                  <a:lnTo>
                    <a:pt x="3305" y="235"/>
                  </a:lnTo>
                  <a:lnTo>
                    <a:pt x="3314" y="235"/>
                  </a:lnTo>
                  <a:lnTo>
                    <a:pt x="3316" y="235"/>
                  </a:lnTo>
                  <a:lnTo>
                    <a:pt x="3324" y="237"/>
                  </a:lnTo>
                  <a:lnTo>
                    <a:pt x="3333" y="237"/>
                  </a:lnTo>
                  <a:lnTo>
                    <a:pt x="3340" y="233"/>
                  </a:lnTo>
                  <a:lnTo>
                    <a:pt x="3346" y="227"/>
                  </a:lnTo>
                  <a:lnTo>
                    <a:pt x="3339" y="224"/>
                  </a:lnTo>
                  <a:close/>
                  <a:moveTo>
                    <a:pt x="1678" y="78"/>
                  </a:moveTo>
                  <a:lnTo>
                    <a:pt x="1678" y="80"/>
                  </a:lnTo>
                  <a:lnTo>
                    <a:pt x="1677" y="80"/>
                  </a:lnTo>
                  <a:lnTo>
                    <a:pt x="1677" y="89"/>
                  </a:lnTo>
                  <a:lnTo>
                    <a:pt x="1678" y="91"/>
                  </a:lnTo>
                  <a:lnTo>
                    <a:pt x="1678" y="93"/>
                  </a:lnTo>
                  <a:lnTo>
                    <a:pt x="1677" y="95"/>
                  </a:lnTo>
                  <a:lnTo>
                    <a:pt x="1667" y="85"/>
                  </a:lnTo>
                  <a:lnTo>
                    <a:pt x="1667" y="85"/>
                  </a:lnTo>
                  <a:lnTo>
                    <a:pt x="1665" y="82"/>
                  </a:lnTo>
                  <a:lnTo>
                    <a:pt x="1664" y="82"/>
                  </a:lnTo>
                  <a:lnTo>
                    <a:pt x="1664" y="78"/>
                  </a:lnTo>
                  <a:lnTo>
                    <a:pt x="1678" y="78"/>
                  </a:lnTo>
                  <a:close/>
                  <a:moveTo>
                    <a:pt x="804" y="944"/>
                  </a:moveTo>
                  <a:lnTo>
                    <a:pt x="804" y="942"/>
                  </a:lnTo>
                  <a:lnTo>
                    <a:pt x="804" y="944"/>
                  </a:lnTo>
                  <a:lnTo>
                    <a:pt x="804" y="944"/>
                  </a:lnTo>
                  <a:close/>
                  <a:moveTo>
                    <a:pt x="341" y="1147"/>
                  </a:moveTo>
                  <a:lnTo>
                    <a:pt x="339" y="1147"/>
                  </a:lnTo>
                  <a:lnTo>
                    <a:pt x="339" y="1147"/>
                  </a:lnTo>
                  <a:lnTo>
                    <a:pt x="341" y="1147"/>
                  </a:lnTo>
                  <a:lnTo>
                    <a:pt x="341" y="1147"/>
                  </a:lnTo>
                  <a:close/>
                  <a:moveTo>
                    <a:pt x="669" y="1854"/>
                  </a:moveTo>
                  <a:lnTo>
                    <a:pt x="662" y="1856"/>
                  </a:lnTo>
                  <a:lnTo>
                    <a:pt x="667" y="1854"/>
                  </a:lnTo>
                  <a:lnTo>
                    <a:pt x="669" y="1854"/>
                  </a:lnTo>
                  <a:lnTo>
                    <a:pt x="669" y="1854"/>
                  </a:lnTo>
                  <a:close/>
                  <a:moveTo>
                    <a:pt x="824" y="1364"/>
                  </a:moveTo>
                  <a:lnTo>
                    <a:pt x="824" y="1364"/>
                  </a:lnTo>
                  <a:lnTo>
                    <a:pt x="822" y="1364"/>
                  </a:lnTo>
                  <a:lnTo>
                    <a:pt x="824" y="1364"/>
                  </a:lnTo>
                  <a:close/>
                  <a:moveTo>
                    <a:pt x="807" y="1442"/>
                  </a:moveTo>
                  <a:lnTo>
                    <a:pt x="807" y="1442"/>
                  </a:lnTo>
                  <a:lnTo>
                    <a:pt x="809" y="1442"/>
                  </a:lnTo>
                  <a:lnTo>
                    <a:pt x="807" y="1442"/>
                  </a:lnTo>
                  <a:close/>
                  <a:moveTo>
                    <a:pt x="688" y="1856"/>
                  </a:moveTo>
                  <a:lnTo>
                    <a:pt x="688" y="1858"/>
                  </a:lnTo>
                  <a:lnTo>
                    <a:pt x="688" y="1858"/>
                  </a:lnTo>
                  <a:lnTo>
                    <a:pt x="686" y="1858"/>
                  </a:lnTo>
                  <a:lnTo>
                    <a:pt x="688" y="1856"/>
                  </a:lnTo>
                  <a:close/>
                  <a:moveTo>
                    <a:pt x="488" y="1061"/>
                  </a:moveTo>
                  <a:lnTo>
                    <a:pt x="490" y="1061"/>
                  </a:lnTo>
                  <a:lnTo>
                    <a:pt x="490" y="1061"/>
                  </a:lnTo>
                  <a:lnTo>
                    <a:pt x="488" y="1061"/>
                  </a:lnTo>
                  <a:close/>
                  <a:moveTo>
                    <a:pt x="796" y="1832"/>
                  </a:moveTo>
                  <a:lnTo>
                    <a:pt x="794" y="1832"/>
                  </a:lnTo>
                  <a:lnTo>
                    <a:pt x="798" y="1832"/>
                  </a:lnTo>
                  <a:lnTo>
                    <a:pt x="798" y="1832"/>
                  </a:lnTo>
                  <a:lnTo>
                    <a:pt x="796" y="1832"/>
                  </a:lnTo>
                  <a:close/>
                  <a:moveTo>
                    <a:pt x="893" y="1227"/>
                  </a:moveTo>
                  <a:lnTo>
                    <a:pt x="893" y="1227"/>
                  </a:lnTo>
                  <a:lnTo>
                    <a:pt x="893" y="1227"/>
                  </a:lnTo>
                  <a:lnTo>
                    <a:pt x="893" y="1227"/>
                  </a:lnTo>
                  <a:close/>
                  <a:moveTo>
                    <a:pt x="556" y="2059"/>
                  </a:moveTo>
                  <a:lnTo>
                    <a:pt x="556" y="2059"/>
                  </a:lnTo>
                  <a:lnTo>
                    <a:pt x="556" y="2059"/>
                  </a:lnTo>
                  <a:lnTo>
                    <a:pt x="556" y="2059"/>
                  </a:lnTo>
                  <a:close/>
                  <a:moveTo>
                    <a:pt x="44" y="1190"/>
                  </a:moveTo>
                  <a:lnTo>
                    <a:pt x="44" y="1190"/>
                  </a:lnTo>
                  <a:lnTo>
                    <a:pt x="44" y="1190"/>
                  </a:lnTo>
                  <a:lnTo>
                    <a:pt x="44" y="1190"/>
                  </a:lnTo>
                  <a:close/>
                  <a:moveTo>
                    <a:pt x="544" y="209"/>
                  </a:moveTo>
                  <a:lnTo>
                    <a:pt x="544" y="209"/>
                  </a:lnTo>
                  <a:lnTo>
                    <a:pt x="544" y="210"/>
                  </a:lnTo>
                  <a:lnTo>
                    <a:pt x="544" y="210"/>
                  </a:lnTo>
                  <a:lnTo>
                    <a:pt x="542" y="210"/>
                  </a:lnTo>
                  <a:lnTo>
                    <a:pt x="544" y="209"/>
                  </a:lnTo>
                  <a:close/>
                  <a:moveTo>
                    <a:pt x="2423" y="640"/>
                  </a:moveTo>
                  <a:lnTo>
                    <a:pt x="2423" y="640"/>
                  </a:lnTo>
                  <a:lnTo>
                    <a:pt x="2419" y="640"/>
                  </a:lnTo>
                  <a:lnTo>
                    <a:pt x="2419" y="640"/>
                  </a:lnTo>
                  <a:lnTo>
                    <a:pt x="2423" y="640"/>
                  </a:lnTo>
                  <a:close/>
                  <a:moveTo>
                    <a:pt x="925" y="669"/>
                  </a:moveTo>
                  <a:lnTo>
                    <a:pt x="927" y="673"/>
                  </a:lnTo>
                  <a:lnTo>
                    <a:pt x="932" y="677"/>
                  </a:lnTo>
                  <a:lnTo>
                    <a:pt x="940" y="679"/>
                  </a:lnTo>
                  <a:lnTo>
                    <a:pt x="944" y="683"/>
                  </a:lnTo>
                  <a:lnTo>
                    <a:pt x="951" y="688"/>
                  </a:lnTo>
                  <a:lnTo>
                    <a:pt x="951" y="692"/>
                  </a:lnTo>
                  <a:lnTo>
                    <a:pt x="953" y="694"/>
                  </a:lnTo>
                  <a:lnTo>
                    <a:pt x="953" y="701"/>
                  </a:lnTo>
                  <a:lnTo>
                    <a:pt x="951" y="703"/>
                  </a:lnTo>
                  <a:lnTo>
                    <a:pt x="951" y="705"/>
                  </a:lnTo>
                  <a:lnTo>
                    <a:pt x="944" y="709"/>
                  </a:lnTo>
                  <a:lnTo>
                    <a:pt x="942" y="711"/>
                  </a:lnTo>
                  <a:lnTo>
                    <a:pt x="940" y="711"/>
                  </a:lnTo>
                  <a:lnTo>
                    <a:pt x="932" y="712"/>
                  </a:lnTo>
                  <a:lnTo>
                    <a:pt x="932" y="716"/>
                  </a:lnTo>
                  <a:lnTo>
                    <a:pt x="930" y="718"/>
                  </a:lnTo>
                  <a:lnTo>
                    <a:pt x="925" y="718"/>
                  </a:lnTo>
                  <a:lnTo>
                    <a:pt x="919" y="716"/>
                  </a:lnTo>
                  <a:lnTo>
                    <a:pt x="916" y="714"/>
                  </a:lnTo>
                  <a:lnTo>
                    <a:pt x="910" y="716"/>
                  </a:lnTo>
                  <a:lnTo>
                    <a:pt x="906" y="716"/>
                  </a:lnTo>
                  <a:lnTo>
                    <a:pt x="901" y="718"/>
                  </a:lnTo>
                  <a:lnTo>
                    <a:pt x="895" y="718"/>
                  </a:lnTo>
                  <a:lnTo>
                    <a:pt x="891" y="716"/>
                  </a:lnTo>
                  <a:lnTo>
                    <a:pt x="886" y="714"/>
                  </a:lnTo>
                  <a:lnTo>
                    <a:pt x="882" y="711"/>
                  </a:lnTo>
                  <a:lnTo>
                    <a:pt x="874" y="709"/>
                  </a:lnTo>
                  <a:lnTo>
                    <a:pt x="865" y="709"/>
                  </a:lnTo>
                  <a:lnTo>
                    <a:pt x="863" y="705"/>
                  </a:lnTo>
                  <a:lnTo>
                    <a:pt x="858" y="701"/>
                  </a:lnTo>
                  <a:lnTo>
                    <a:pt x="854" y="701"/>
                  </a:lnTo>
                  <a:lnTo>
                    <a:pt x="850" y="703"/>
                  </a:lnTo>
                  <a:lnTo>
                    <a:pt x="848" y="701"/>
                  </a:lnTo>
                  <a:lnTo>
                    <a:pt x="847" y="692"/>
                  </a:lnTo>
                  <a:lnTo>
                    <a:pt x="839" y="697"/>
                  </a:lnTo>
                  <a:lnTo>
                    <a:pt x="830" y="697"/>
                  </a:lnTo>
                  <a:lnTo>
                    <a:pt x="826" y="696"/>
                  </a:lnTo>
                  <a:lnTo>
                    <a:pt x="820" y="696"/>
                  </a:lnTo>
                  <a:lnTo>
                    <a:pt x="813" y="697"/>
                  </a:lnTo>
                  <a:lnTo>
                    <a:pt x="798" y="707"/>
                  </a:lnTo>
                  <a:lnTo>
                    <a:pt x="792" y="709"/>
                  </a:lnTo>
                  <a:lnTo>
                    <a:pt x="789" y="712"/>
                  </a:lnTo>
                  <a:lnTo>
                    <a:pt x="783" y="714"/>
                  </a:lnTo>
                  <a:lnTo>
                    <a:pt x="764" y="714"/>
                  </a:lnTo>
                  <a:lnTo>
                    <a:pt x="763" y="712"/>
                  </a:lnTo>
                  <a:lnTo>
                    <a:pt x="755" y="712"/>
                  </a:lnTo>
                  <a:lnTo>
                    <a:pt x="753" y="711"/>
                  </a:lnTo>
                  <a:lnTo>
                    <a:pt x="751" y="711"/>
                  </a:lnTo>
                  <a:lnTo>
                    <a:pt x="750" y="709"/>
                  </a:lnTo>
                  <a:lnTo>
                    <a:pt x="744" y="709"/>
                  </a:lnTo>
                  <a:lnTo>
                    <a:pt x="744" y="707"/>
                  </a:lnTo>
                  <a:lnTo>
                    <a:pt x="740" y="705"/>
                  </a:lnTo>
                  <a:lnTo>
                    <a:pt x="738" y="705"/>
                  </a:lnTo>
                  <a:lnTo>
                    <a:pt x="738" y="703"/>
                  </a:lnTo>
                  <a:lnTo>
                    <a:pt x="733" y="697"/>
                  </a:lnTo>
                  <a:lnTo>
                    <a:pt x="735" y="697"/>
                  </a:lnTo>
                  <a:lnTo>
                    <a:pt x="731" y="692"/>
                  </a:lnTo>
                  <a:lnTo>
                    <a:pt x="727" y="686"/>
                  </a:lnTo>
                  <a:lnTo>
                    <a:pt x="727" y="686"/>
                  </a:lnTo>
                  <a:lnTo>
                    <a:pt x="729" y="684"/>
                  </a:lnTo>
                  <a:lnTo>
                    <a:pt x="733" y="681"/>
                  </a:lnTo>
                  <a:lnTo>
                    <a:pt x="733" y="677"/>
                  </a:lnTo>
                  <a:lnTo>
                    <a:pt x="735" y="671"/>
                  </a:lnTo>
                  <a:lnTo>
                    <a:pt x="735" y="671"/>
                  </a:lnTo>
                  <a:lnTo>
                    <a:pt x="738" y="671"/>
                  </a:lnTo>
                  <a:lnTo>
                    <a:pt x="742" y="668"/>
                  </a:lnTo>
                  <a:lnTo>
                    <a:pt x="742" y="666"/>
                  </a:lnTo>
                  <a:lnTo>
                    <a:pt x="746" y="662"/>
                  </a:lnTo>
                  <a:lnTo>
                    <a:pt x="744" y="662"/>
                  </a:lnTo>
                  <a:lnTo>
                    <a:pt x="746" y="655"/>
                  </a:lnTo>
                  <a:lnTo>
                    <a:pt x="751" y="645"/>
                  </a:lnTo>
                  <a:lnTo>
                    <a:pt x="755" y="643"/>
                  </a:lnTo>
                  <a:lnTo>
                    <a:pt x="759" y="643"/>
                  </a:lnTo>
                  <a:lnTo>
                    <a:pt x="763" y="640"/>
                  </a:lnTo>
                  <a:lnTo>
                    <a:pt x="763" y="632"/>
                  </a:lnTo>
                  <a:lnTo>
                    <a:pt x="761" y="632"/>
                  </a:lnTo>
                  <a:lnTo>
                    <a:pt x="763" y="630"/>
                  </a:lnTo>
                  <a:lnTo>
                    <a:pt x="763" y="627"/>
                  </a:lnTo>
                  <a:lnTo>
                    <a:pt x="766" y="623"/>
                  </a:lnTo>
                  <a:lnTo>
                    <a:pt x="770" y="617"/>
                  </a:lnTo>
                  <a:lnTo>
                    <a:pt x="772" y="615"/>
                  </a:lnTo>
                  <a:lnTo>
                    <a:pt x="774" y="613"/>
                  </a:lnTo>
                  <a:lnTo>
                    <a:pt x="776" y="612"/>
                  </a:lnTo>
                  <a:lnTo>
                    <a:pt x="778" y="612"/>
                  </a:lnTo>
                  <a:lnTo>
                    <a:pt x="785" y="608"/>
                  </a:lnTo>
                  <a:lnTo>
                    <a:pt x="787" y="604"/>
                  </a:lnTo>
                  <a:lnTo>
                    <a:pt x="791" y="604"/>
                  </a:lnTo>
                  <a:lnTo>
                    <a:pt x="792" y="606"/>
                  </a:lnTo>
                  <a:lnTo>
                    <a:pt x="794" y="606"/>
                  </a:lnTo>
                  <a:lnTo>
                    <a:pt x="787" y="613"/>
                  </a:lnTo>
                  <a:lnTo>
                    <a:pt x="792" y="613"/>
                  </a:lnTo>
                  <a:lnTo>
                    <a:pt x="794" y="617"/>
                  </a:lnTo>
                  <a:lnTo>
                    <a:pt x="802" y="619"/>
                  </a:lnTo>
                  <a:lnTo>
                    <a:pt x="805" y="619"/>
                  </a:lnTo>
                  <a:lnTo>
                    <a:pt x="809" y="617"/>
                  </a:lnTo>
                  <a:lnTo>
                    <a:pt x="813" y="613"/>
                  </a:lnTo>
                  <a:lnTo>
                    <a:pt x="817" y="613"/>
                  </a:lnTo>
                  <a:lnTo>
                    <a:pt x="817" y="615"/>
                  </a:lnTo>
                  <a:lnTo>
                    <a:pt x="826" y="619"/>
                  </a:lnTo>
                  <a:lnTo>
                    <a:pt x="828" y="619"/>
                  </a:lnTo>
                  <a:lnTo>
                    <a:pt x="822" y="625"/>
                  </a:lnTo>
                  <a:lnTo>
                    <a:pt x="817" y="625"/>
                  </a:lnTo>
                  <a:lnTo>
                    <a:pt x="811" y="627"/>
                  </a:lnTo>
                  <a:lnTo>
                    <a:pt x="802" y="630"/>
                  </a:lnTo>
                  <a:lnTo>
                    <a:pt x="813" y="634"/>
                  </a:lnTo>
                  <a:lnTo>
                    <a:pt x="817" y="634"/>
                  </a:lnTo>
                  <a:lnTo>
                    <a:pt x="819" y="636"/>
                  </a:lnTo>
                  <a:lnTo>
                    <a:pt x="820" y="636"/>
                  </a:lnTo>
                  <a:lnTo>
                    <a:pt x="822" y="640"/>
                  </a:lnTo>
                  <a:lnTo>
                    <a:pt x="822" y="643"/>
                  </a:lnTo>
                  <a:lnTo>
                    <a:pt x="820" y="647"/>
                  </a:lnTo>
                  <a:lnTo>
                    <a:pt x="826" y="651"/>
                  </a:lnTo>
                  <a:lnTo>
                    <a:pt x="830" y="651"/>
                  </a:lnTo>
                  <a:lnTo>
                    <a:pt x="833" y="649"/>
                  </a:lnTo>
                  <a:lnTo>
                    <a:pt x="839" y="645"/>
                  </a:lnTo>
                  <a:lnTo>
                    <a:pt x="841" y="643"/>
                  </a:lnTo>
                  <a:lnTo>
                    <a:pt x="848" y="643"/>
                  </a:lnTo>
                  <a:lnTo>
                    <a:pt x="852" y="640"/>
                  </a:lnTo>
                  <a:lnTo>
                    <a:pt x="852" y="638"/>
                  </a:lnTo>
                  <a:lnTo>
                    <a:pt x="854" y="636"/>
                  </a:lnTo>
                  <a:lnTo>
                    <a:pt x="861" y="640"/>
                  </a:lnTo>
                  <a:lnTo>
                    <a:pt x="863" y="638"/>
                  </a:lnTo>
                  <a:lnTo>
                    <a:pt x="867" y="638"/>
                  </a:lnTo>
                  <a:lnTo>
                    <a:pt x="867" y="636"/>
                  </a:lnTo>
                  <a:lnTo>
                    <a:pt x="873" y="638"/>
                  </a:lnTo>
                  <a:lnTo>
                    <a:pt x="878" y="638"/>
                  </a:lnTo>
                  <a:lnTo>
                    <a:pt x="880" y="640"/>
                  </a:lnTo>
                  <a:lnTo>
                    <a:pt x="886" y="645"/>
                  </a:lnTo>
                  <a:lnTo>
                    <a:pt x="891" y="647"/>
                  </a:lnTo>
                  <a:lnTo>
                    <a:pt x="893" y="647"/>
                  </a:lnTo>
                  <a:lnTo>
                    <a:pt x="893" y="647"/>
                  </a:lnTo>
                  <a:lnTo>
                    <a:pt x="899" y="653"/>
                  </a:lnTo>
                  <a:lnTo>
                    <a:pt x="904" y="653"/>
                  </a:lnTo>
                  <a:lnTo>
                    <a:pt x="906" y="655"/>
                  </a:lnTo>
                  <a:lnTo>
                    <a:pt x="908" y="655"/>
                  </a:lnTo>
                  <a:lnTo>
                    <a:pt x="914" y="660"/>
                  </a:lnTo>
                  <a:lnTo>
                    <a:pt x="916" y="660"/>
                  </a:lnTo>
                  <a:lnTo>
                    <a:pt x="921" y="668"/>
                  </a:lnTo>
                  <a:lnTo>
                    <a:pt x="921" y="668"/>
                  </a:lnTo>
                  <a:lnTo>
                    <a:pt x="921" y="669"/>
                  </a:lnTo>
                  <a:lnTo>
                    <a:pt x="925" y="669"/>
                  </a:lnTo>
                  <a:close/>
                  <a:moveTo>
                    <a:pt x="1037" y="752"/>
                  </a:moveTo>
                  <a:lnTo>
                    <a:pt x="1037" y="753"/>
                  </a:lnTo>
                  <a:lnTo>
                    <a:pt x="1039" y="752"/>
                  </a:lnTo>
                  <a:lnTo>
                    <a:pt x="1039" y="752"/>
                  </a:lnTo>
                  <a:lnTo>
                    <a:pt x="1037" y="752"/>
                  </a:lnTo>
                  <a:close/>
                  <a:moveTo>
                    <a:pt x="871" y="628"/>
                  </a:moveTo>
                  <a:lnTo>
                    <a:pt x="869" y="628"/>
                  </a:lnTo>
                  <a:lnTo>
                    <a:pt x="869" y="628"/>
                  </a:lnTo>
                  <a:lnTo>
                    <a:pt x="863" y="632"/>
                  </a:lnTo>
                  <a:lnTo>
                    <a:pt x="858" y="632"/>
                  </a:lnTo>
                  <a:lnTo>
                    <a:pt x="856" y="630"/>
                  </a:lnTo>
                  <a:lnTo>
                    <a:pt x="852" y="630"/>
                  </a:lnTo>
                  <a:lnTo>
                    <a:pt x="850" y="628"/>
                  </a:lnTo>
                  <a:lnTo>
                    <a:pt x="848" y="628"/>
                  </a:lnTo>
                  <a:lnTo>
                    <a:pt x="845" y="625"/>
                  </a:lnTo>
                  <a:lnTo>
                    <a:pt x="845" y="623"/>
                  </a:lnTo>
                  <a:lnTo>
                    <a:pt x="843" y="619"/>
                  </a:lnTo>
                  <a:lnTo>
                    <a:pt x="843" y="617"/>
                  </a:lnTo>
                  <a:lnTo>
                    <a:pt x="843" y="613"/>
                  </a:lnTo>
                  <a:lnTo>
                    <a:pt x="845" y="613"/>
                  </a:lnTo>
                  <a:lnTo>
                    <a:pt x="847" y="612"/>
                  </a:lnTo>
                  <a:lnTo>
                    <a:pt x="848" y="612"/>
                  </a:lnTo>
                  <a:lnTo>
                    <a:pt x="856" y="608"/>
                  </a:lnTo>
                  <a:lnTo>
                    <a:pt x="873" y="608"/>
                  </a:lnTo>
                  <a:lnTo>
                    <a:pt x="876" y="606"/>
                  </a:lnTo>
                  <a:lnTo>
                    <a:pt x="880" y="604"/>
                  </a:lnTo>
                  <a:lnTo>
                    <a:pt x="880" y="602"/>
                  </a:lnTo>
                  <a:lnTo>
                    <a:pt x="888" y="602"/>
                  </a:lnTo>
                  <a:lnTo>
                    <a:pt x="893" y="599"/>
                  </a:lnTo>
                  <a:lnTo>
                    <a:pt x="897" y="599"/>
                  </a:lnTo>
                  <a:lnTo>
                    <a:pt x="899" y="597"/>
                  </a:lnTo>
                  <a:lnTo>
                    <a:pt x="912" y="597"/>
                  </a:lnTo>
                  <a:lnTo>
                    <a:pt x="912" y="599"/>
                  </a:lnTo>
                  <a:lnTo>
                    <a:pt x="910" y="599"/>
                  </a:lnTo>
                  <a:lnTo>
                    <a:pt x="908" y="600"/>
                  </a:lnTo>
                  <a:lnTo>
                    <a:pt x="901" y="600"/>
                  </a:lnTo>
                  <a:lnTo>
                    <a:pt x="901" y="606"/>
                  </a:lnTo>
                  <a:lnTo>
                    <a:pt x="897" y="602"/>
                  </a:lnTo>
                  <a:lnTo>
                    <a:pt x="893" y="602"/>
                  </a:lnTo>
                  <a:lnTo>
                    <a:pt x="886" y="610"/>
                  </a:lnTo>
                  <a:lnTo>
                    <a:pt x="891" y="610"/>
                  </a:lnTo>
                  <a:lnTo>
                    <a:pt x="891" y="612"/>
                  </a:lnTo>
                  <a:lnTo>
                    <a:pt x="893" y="612"/>
                  </a:lnTo>
                  <a:lnTo>
                    <a:pt x="893" y="613"/>
                  </a:lnTo>
                  <a:lnTo>
                    <a:pt x="899" y="613"/>
                  </a:lnTo>
                  <a:lnTo>
                    <a:pt x="899" y="615"/>
                  </a:lnTo>
                  <a:lnTo>
                    <a:pt x="897" y="615"/>
                  </a:lnTo>
                  <a:lnTo>
                    <a:pt x="895" y="617"/>
                  </a:lnTo>
                  <a:lnTo>
                    <a:pt x="891" y="621"/>
                  </a:lnTo>
                  <a:lnTo>
                    <a:pt x="891" y="623"/>
                  </a:lnTo>
                  <a:lnTo>
                    <a:pt x="888" y="627"/>
                  </a:lnTo>
                  <a:lnTo>
                    <a:pt x="888" y="630"/>
                  </a:lnTo>
                  <a:lnTo>
                    <a:pt x="888" y="630"/>
                  </a:lnTo>
                  <a:lnTo>
                    <a:pt x="884" y="630"/>
                  </a:lnTo>
                  <a:lnTo>
                    <a:pt x="874" y="628"/>
                  </a:lnTo>
                  <a:lnTo>
                    <a:pt x="871" y="628"/>
                  </a:lnTo>
                  <a:lnTo>
                    <a:pt x="871" y="628"/>
                  </a:lnTo>
                  <a:lnTo>
                    <a:pt x="871" y="628"/>
                  </a:lnTo>
                  <a:close/>
                  <a:moveTo>
                    <a:pt x="714" y="505"/>
                  </a:moveTo>
                  <a:lnTo>
                    <a:pt x="714" y="505"/>
                  </a:lnTo>
                  <a:lnTo>
                    <a:pt x="720" y="505"/>
                  </a:lnTo>
                  <a:lnTo>
                    <a:pt x="714" y="505"/>
                  </a:lnTo>
                  <a:close/>
                  <a:moveTo>
                    <a:pt x="593" y="634"/>
                  </a:moveTo>
                  <a:lnTo>
                    <a:pt x="595" y="634"/>
                  </a:lnTo>
                  <a:lnTo>
                    <a:pt x="593" y="634"/>
                  </a:lnTo>
                  <a:lnTo>
                    <a:pt x="593" y="634"/>
                  </a:lnTo>
                  <a:close/>
                  <a:moveTo>
                    <a:pt x="587" y="552"/>
                  </a:moveTo>
                  <a:lnTo>
                    <a:pt x="591" y="552"/>
                  </a:lnTo>
                  <a:lnTo>
                    <a:pt x="591" y="552"/>
                  </a:lnTo>
                  <a:lnTo>
                    <a:pt x="587" y="552"/>
                  </a:lnTo>
                  <a:close/>
                  <a:moveTo>
                    <a:pt x="1186" y="679"/>
                  </a:moveTo>
                  <a:lnTo>
                    <a:pt x="1184" y="668"/>
                  </a:lnTo>
                  <a:lnTo>
                    <a:pt x="1184" y="640"/>
                  </a:lnTo>
                  <a:lnTo>
                    <a:pt x="1190" y="638"/>
                  </a:lnTo>
                  <a:lnTo>
                    <a:pt x="1192" y="636"/>
                  </a:lnTo>
                  <a:lnTo>
                    <a:pt x="1193" y="636"/>
                  </a:lnTo>
                  <a:lnTo>
                    <a:pt x="1207" y="632"/>
                  </a:lnTo>
                  <a:lnTo>
                    <a:pt x="1216" y="630"/>
                  </a:lnTo>
                  <a:lnTo>
                    <a:pt x="1218" y="628"/>
                  </a:lnTo>
                  <a:lnTo>
                    <a:pt x="1223" y="628"/>
                  </a:lnTo>
                  <a:lnTo>
                    <a:pt x="1227" y="630"/>
                  </a:lnTo>
                  <a:lnTo>
                    <a:pt x="1229" y="630"/>
                  </a:lnTo>
                  <a:lnTo>
                    <a:pt x="1231" y="632"/>
                  </a:lnTo>
                  <a:lnTo>
                    <a:pt x="1233" y="632"/>
                  </a:lnTo>
                  <a:lnTo>
                    <a:pt x="1233" y="636"/>
                  </a:lnTo>
                  <a:lnTo>
                    <a:pt x="1240" y="636"/>
                  </a:lnTo>
                  <a:lnTo>
                    <a:pt x="1240" y="630"/>
                  </a:lnTo>
                  <a:lnTo>
                    <a:pt x="1242" y="630"/>
                  </a:lnTo>
                  <a:lnTo>
                    <a:pt x="1244" y="627"/>
                  </a:lnTo>
                  <a:lnTo>
                    <a:pt x="1244" y="625"/>
                  </a:lnTo>
                  <a:lnTo>
                    <a:pt x="1249" y="628"/>
                  </a:lnTo>
                  <a:lnTo>
                    <a:pt x="1249" y="619"/>
                  </a:lnTo>
                  <a:lnTo>
                    <a:pt x="1249" y="619"/>
                  </a:lnTo>
                  <a:lnTo>
                    <a:pt x="1255" y="619"/>
                  </a:lnTo>
                  <a:lnTo>
                    <a:pt x="1257" y="621"/>
                  </a:lnTo>
                  <a:lnTo>
                    <a:pt x="1257" y="625"/>
                  </a:lnTo>
                  <a:lnTo>
                    <a:pt x="1261" y="627"/>
                  </a:lnTo>
                  <a:lnTo>
                    <a:pt x="1266" y="628"/>
                  </a:lnTo>
                  <a:lnTo>
                    <a:pt x="1262" y="638"/>
                  </a:lnTo>
                  <a:lnTo>
                    <a:pt x="1259" y="645"/>
                  </a:lnTo>
                  <a:lnTo>
                    <a:pt x="1259" y="647"/>
                  </a:lnTo>
                  <a:lnTo>
                    <a:pt x="1264" y="653"/>
                  </a:lnTo>
                  <a:lnTo>
                    <a:pt x="1264" y="653"/>
                  </a:lnTo>
                  <a:lnTo>
                    <a:pt x="1266" y="655"/>
                  </a:lnTo>
                  <a:lnTo>
                    <a:pt x="1270" y="658"/>
                  </a:lnTo>
                  <a:lnTo>
                    <a:pt x="1270" y="660"/>
                  </a:lnTo>
                  <a:lnTo>
                    <a:pt x="1276" y="666"/>
                  </a:lnTo>
                  <a:lnTo>
                    <a:pt x="1277" y="666"/>
                  </a:lnTo>
                  <a:lnTo>
                    <a:pt x="1277" y="668"/>
                  </a:lnTo>
                  <a:lnTo>
                    <a:pt x="1285" y="669"/>
                  </a:lnTo>
                  <a:lnTo>
                    <a:pt x="1289" y="669"/>
                  </a:lnTo>
                  <a:lnTo>
                    <a:pt x="1290" y="668"/>
                  </a:lnTo>
                  <a:lnTo>
                    <a:pt x="1318" y="668"/>
                  </a:lnTo>
                  <a:lnTo>
                    <a:pt x="1326" y="666"/>
                  </a:lnTo>
                  <a:lnTo>
                    <a:pt x="1326" y="666"/>
                  </a:lnTo>
                  <a:lnTo>
                    <a:pt x="1328" y="669"/>
                  </a:lnTo>
                  <a:lnTo>
                    <a:pt x="1337" y="673"/>
                  </a:lnTo>
                  <a:lnTo>
                    <a:pt x="1339" y="673"/>
                  </a:lnTo>
                  <a:lnTo>
                    <a:pt x="1341" y="675"/>
                  </a:lnTo>
                  <a:lnTo>
                    <a:pt x="1343" y="684"/>
                  </a:lnTo>
                  <a:lnTo>
                    <a:pt x="1343" y="690"/>
                  </a:lnTo>
                  <a:lnTo>
                    <a:pt x="1346" y="697"/>
                  </a:lnTo>
                  <a:lnTo>
                    <a:pt x="1350" y="699"/>
                  </a:lnTo>
                  <a:lnTo>
                    <a:pt x="1350" y="699"/>
                  </a:lnTo>
                  <a:lnTo>
                    <a:pt x="1352" y="701"/>
                  </a:lnTo>
                  <a:lnTo>
                    <a:pt x="1352" y="703"/>
                  </a:lnTo>
                  <a:lnTo>
                    <a:pt x="1356" y="709"/>
                  </a:lnTo>
                  <a:lnTo>
                    <a:pt x="1356" y="711"/>
                  </a:lnTo>
                  <a:lnTo>
                    <a:pt x="1358" y="716"/>
                  </a:lnTo>
                  <a:lnTo>
                    <a:pt x="1363" y="718"/>
                  </a:lnTo>
                  <a:lnTo>
                    <a:pt x="1369" y="718"/>
                  </a:lnTo>
                  <a:lnTo>
                    <a:pt x="1369" y="714"/>
                  </a:lnTo>
                  <a:lnTo>
                    <a:pt x="1369" y="714"/>
                  </a:lnTo>
                  <a:lnTo>
                    <a:pt x="1371" y="714"/>
                  </a:lnTo>
                  <a:lnTo>
                    <a:pt x="1373" y="712"/>
                  </a:lnTo>
                  <a:lnTo>
                    <a:pt x="1374" y="716"/>
                  </a:lnTo>
                  <a:lnTo>
                    <a:pt x="1378" y="724"/>
                  </a:lnTo>
                  <a:lnTo>
                    <a:pt x="1384" y="725"/>
                  </a:lnTo>
                  <a:lnTo>
                    <a:pt x="1389" y="725"/>
                  </a:lnTo>
                  <a:lnTo>
                    <a:pt x="1391" y="720"/>
                  </a:lnTo>
                  <a:lnTo>
                    <a:pt x="1391" y="711"/>
                  </a:lnTo>
                  <a:lnTo>
                    <a:pt x="1393" y="709"/>
                  </a:lnTo>
                  <a:lnTo>
                    <a:pt x="1399" y="705"/>
                  </a:lnTo>
                  <a:lnTo>
                    <a:pt x="1401" y="705"/>
                  </a:lnTo>
                  <a:lnTo>
                    <a:pt x="1404" y="703"/>
                  </a:lnTo>
                  <a:lnTo>
                    <a:pt x="1410" y="701"/>
                  </a:lnTo>
                  <a:lnTo>
                    <a:pt x="1415" y="703"/>
                  </a:lnTo>
                  <a:lnTo>
                    <a:pt x="1419" y="712"/>
                  </a:lnTo>
                  <a:lnTo>
                    <a:pt x="1427" y="714"/>
                  </a:lnTo>
                  <a:lnTo>
                    <a:pt x="1432" y="712"/>
                  </a:lnTo>
                  <a:lnTo>
                    <a:pt x="1434" y="712"/>
                  </a:lnTo>
                  <a:lnTo>
                    <a:pt x="1436" y="711"/>
                  </a:lnTo>
                  <a:lnTo>
                    <a:pt x="1438" y="711"/>
                  </a:lnTo>
                  <a:lnTo>
                    <a:pt x="1440" y="712"/>
                  </a:lnTo>
                  <a:lnTo>
                    <a:pt x="1443" y="716"/>
                  </a:lnTo>
                  <a:lnTo>
                    <a:pt x="1451" y="720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1" y="724"/>
                  </a:lnTo>
                  <a:lnTo>
                    <a:pt x="1449" y="725"/>
                  </a:lnTo>
                  <a:lnTo>
                    <a:pt x="1447" y="725"/>
                  </a:lnTo>
                  <a:lnTo>
                    <a:pt x="1442" y="729"/>
                  </a:lnTo>
                  <a:lnTo>
                    <a:pt x="1432" y="733"/>
                  </a:lnTo>
                  <a:lnTo>
                    <a:pt x="1432" y="733"/>
                  </a:lnTo>
                  <a:lnTo>
                    <a:pt x="1427" y="729"/>
                  </a:lnTo>
                  <a:lnTo>
                    <a:pt x="1425" y="729"/>
                  </a:lnTo>
                  <a:lnTo>
                    <a:pt x="1419" y="727"/>
                  </a:lnTo>
                  <a:lnTo>
                    <a:pt x="1419" y="727"/>
                  </a:lnTo>
                  <a:lnTo>
                    <a:pt x="1421" y="725"/>
                  </a:lnTo>
                  <a:lnTo>
                    <a:pt x="1423" y="722"/>
                  </a:lnTo>
                  <a:lnTo>
                    <a:pt x="1421" y="720"/>
                  </a:lnTo>
                  <a:lnTo>
                    <a:pt x="1421" y="716"/>
                  </a:lnTo>
                  <a:lnTo>
                    <a:pt x="1415" y="716"/>
                  </a:lnTo>
                  <a:lnTo>
                    <a:pt x="1415" y="720"/>
                  </a:lnTo>
                  <a:lnTo>
                    <a:pt x="1414" y="722"/>
                  </a:lnTo>
                  <a:lnTo>
                    <a:pt x="1414" y="724"/>
                  </a:lnTo>
                  <a:lnTo>
                    <a:pt x="1408" y="720"/>
                  </a:lnTo>
                  <a:lnTo>
                    <a:pt x="1404" y="720"/>
                  </a:lnTo>
                  <a:lnTo>
                    <a:pt x="1397" y="722"/>
                  </a:lnTo>
                  <a:lnTo>
                    <a:pt x="1395" y="731"/>
                  </a:lnTo>
                  <a:lnTo>
                    <a:pt x="1389" y="733"/>
                  </a:lnTo>
                  <a:lnTo>
                    <a:pt x="1386" y="738"/>
                  </a:lnTo>
                  <a:lnTo>
                    <a:pt x="1384" y="742"/>
                  </a:lnTo>
                  <a:lnTo>
                    <a:pt x="1382" y="744"/>
                  </a:lnTo>
                  <a:lnTo>
                    <a:pt x="1371" y="744"/>
                  </a:lnTo>
                  <a:lnTo>
                    <a:pt x="1365" y="750"/>
                  </a:lnTo>
                  <a:lnTo>
                    <a:pt x="1365" y="755"/>
                  </a:lnTo>
                  <a:lnTo>
                    <a:pt x="1376" y="755"/>
                  </a:lnTo>
                  <a:lnTo>
                    <a:pt x="1378" y="757"/>
                  </a:lnTo>
                  <a:lnTo>
                    <a:pt x="1378" y="761"/>
                  </a:lnTo>
                  <a:lnTo>
                    <a:pt x="1376" y="763"/>
                  </a:lnTo>
                  <a:lnTo>
                    <a:pt x="1376" y="765"/>
                  </a:lnTo>
                  <a:lnTo>
                    <a:pt x="1382" y="770"/>
                  </a:lnTo>
                  <a:lnTo>
                    <a:pt x="1382" y="774"/>
                  </a:lnTo>
                  <a:lnTo>
                    <a:pt x="1373" y="783"/>
                  </a:lnTo>
                  <a:lnTo>
                    <a:pt x="1373" y="791"/>
                  </a:lnTo>
                  <a:lnTo>
                    <a:pt x="1371" y="789"/>
                  </a:lnTo>
                  <a:lnTo>
                    <a:pt x="1363" y="789"/>
                  </a:lnTo>
                  <a:lnTo>
                    <a:pt x="1354" y="783"/>
                  </a:lnTo>
                  <a:lnTo>
                    <a:pt x="1354" y="783"/>
                  </a:lnTo>
                  <a:lnTo>
                    <a:pt x="1356" y="780"/>
                  </a:lnTo>
                  <a:lnTo>
                    <a:pt x="1356" y="780"/>
                  </a:lnTo>
                  <a:lnTo>
                    <a:pt x="1358" y="780"/>
                  </a:lnTo>
                  <a:lnTo>
                    <a:pt x="1358" y="774"/>
                  </a:lnTo>
                  <a:lnTo>
                    <a:pt x="1354" y="774"/>
                  </a:lnTo>
                  <a:lnTo>
                    <a:pt x="1346" y="772"/>
                  </a:lnTo>
                  <a:lnTo>
                    <a:pt x="1339" y="768"/>
                  </a:lnTo>
                  <a:lnTo>
                    <a:pt x="1333" y="765"/>
                  </a:lnTo>
                  <a:lnTo>
                    <a:pt x="1330" y="761"/>
                  </a:lnTo>
                  <a:lnTo>
                    <a:pt x="1324" y="759"/>
                  </a:lnTo>
                  <a:lnTo>
                    <a:pt x="1318" y="759"/>
                  </a:lnTo>
                  <a:lnTo>
                    <a:pt x="1315" y="755"/>
                  </a:lnTo>
                  <a:lnTo>
                    <a:pt x="1313" y="752"/>
                  </a:lnTo>
                  <a:lnTo>
                    <a:pt x="1311" y="750"/>
                  </a:lnTo>
                  <a:lnTo>
                    <a:pt x="1305" y="748"/>
                  </a:lnTo>
                  <a:lnTo>
                    <a:pt x="1304" y="748"/>
                  </a:lnTo>
                  <a:lnTo>
                    <a:pt x="1292" y="740"/>
                  </a:lnTo>
                  <a:lnTo>
                    <a:pt x="1290" y="740"/>
                  </a:lnTo>
                  <a:lnTo>
                    <a:pt x="1290" y="738"/>
                  </a:lnTo>
                  <a:lnTo>
                    <a:pt x="1289" y="735"/>
                  </a:lnTo>
                  <a:lnTo>
                    <a:pt x="1289" y="733"/>
                  </a:lnTo>
                  <a:lnTo>
                    <a:pt x="1285" y="727"/>
                  </a:lnTo>
                  <a:lnTo>
                    <a:pt x="1281" y="724"/>
                  </a:lnTo>
                  <a:lnTo>
                    <a:pt x="1281" y="722"/>
                  </a:lnTo>
                  <a:lnTo>
                    <a:pt x="1279" y="716"/>
                  </a:lnTo>
                  <a:lnTo>
                    <a:pt x="1277" y="716"/>
                  </a:lnTo>
                  <a:lnTo>
                    <a:pt x="1277" y="712"/>
                  </a:lnTo>
                  <a:lnTo>
                    <a:pt x="1262" y="712"/>
                  </a:lnTo>
                  <a:lnTo>
                    <a:pt x="1259" y="714"/>
                  </a:lnTo>
                  <a:lnTo>
                    <a:pt x="1253" y="714"/>
                  </a:lnTo>
                  <a:lnTo>
                    <a:pt x="1251" y="712"/>
                  </a:lnTo>
                  <a:lnTo>
                    <a:pt x="1251" y="711"/>
                  </a:lnTo>
                  <a:lnTo>
                    <a:pt x="1249" y="707"/>
                  </a:lnTo>
                  <a:lnTo>
                    <a:pt x="1251" y="703"/>
                  </a:lnTo>
                  <a:lnTo>
                    <a:pt x="1251" y="699"/>
                  </a:lnTo>
                  <a:lnTo>
                    <a:pt x="1249" y="696"/>
                  </a:lnTo>
                  <a:lnTo>
                    <a:pt x="1248" y="692"/>
                  </a:lnTo>
                  <a:lnTo>
                    <a:pt x="1242" y="690"/>
                  </a:lnTo>
                  <a:lnTo>
                    <a:pt x="1238" y="690"/>
                  </a:lnTo>
                  <a:lnTo>
                    <a:pt x="1238" y="688"/>
                  </a:lnTo>
                  <a:lnTo>
                    <a:pt x="1234" y="686"/>
                  </a:lnTo>
                  <a:lnTo>
                    <a:pt x="1233" y="684"/>
                  </a:lnTo>
                  <a:lnTo>
                    <a:pt x="1227" y="683"/>
                  </a:lnTo>
                  <a:lnTo>
                    <a:pt x="1221" y="683"/>
                  </a:lnTo>
                  <a:lnTo>
                    <a:pt x="1214" y="686"/>
                  </a:lnTo>
                  <a:lnTo>
                    <a:pt x="1212" y="690"/>
                  </a:lnTo>
                  <a:lnTo>
                    <a:pt x="1212" y="692"/>
                  </a:lnTo>
                  <a:lnTo>
                    <a:pt x="1212" y="692"/>
                  </a:lnTo>
                  <a:lnTo>
                    <a:pt x="1208" y="692"/>
                  </a:lnTo>
                  <a:lnTo>
                    <a:pt x="1205" y="694"/>
                  </a:lnTo>
                  <a:lnTo>
                    <a:pt x="1199" y="699"/>
                  </a:lnTo>
                  <a:lnTo>
                    <a:pt x="1199" y="711"/>
                  </a:lnTo>
                  <a:lnTo>
                    <a:pt x="1199" y="711"/>
                  </a:lnTo>
                  <a:lnTo>
                    <a:pt x="1184" y="711"/>
                  </a:lnTo>
                  <a:lnTo>
                    <a:pt x="1186" y="709"/>
                  </a:lnTo>
                  <a:lnTo>
                    <a:pt x="1186" y="679"/>
                  </a:lnTo>
                  <a:close/>
                  <a:moveTo>
                    <a:pt x="1453" y="748"/>
                  </a:moveTo>
                  <a:lnTo>
                    <a:pt x="1453" y="748"/>
                  </a:lnTo>
                  <a:lnTo>
                    <a:pt x="1453" y="748"/>
                  </a:lnTo>
                  <a:lnTo>
                    <a:pt x="1453" y="748"/>
                  </a:lnTo>
                  <a:close/>
                  <a:moveTo>
                    <a:pt x="1408" y="781"/>
                  </a:moveTo>
                  <a:lnTo>
                    <a:pt x="1412" y="781"/>
                  </a:lnTo>
                  <a:lnTo>
                    <a:pt x="1408" y="781"/>
                  </a:lnTo>
                  <a:lnTo>
                    <a:pt x="1408" y="781"/>
                  </a:lnTo>
                  <a:close/>
                  <a:moveTo>
                    <a:pt x="1471" y="869"/>
                  </a:moveTo>
                  <a:lnTo>
                    <a:pt x="1471" y="871"/>
                  </a:lnTo>
                  <a:lnTo>
                    <a:pt x="1470" y="869"/>
                  </a:lnTo>
                  <a:lnTo>
                    <a:pt x="1471" y="869"/>
                  </a:lnTo>
                  <a:close/>
                  <a:moveTo>
                    <a:pt x="1837" y="543"/>
                  </a:moveTo>
                  <a:lnTo>
                    <a:pt x="1837" y="543"/>
                  </a:lnTo>
                  <a:lnTo>
                    <a:pt x="1837" y="543"/>
                  </a:lnTo>
                  <a:lnTo>
                    <a:pt x="1837" y="543"/>
                  </a:lnTo>
                  <a:close/>
                  <a:moveTo>
                    <a:pt x="1811" y="543"/>
                  </a:moveTo>
                  <a:lnTo>
                    <a:pt x="1811" y="543"/>
                  </a:lnTo>
                  <a:lnTo>
                    <a:pt x="1813" y="543"/>
                  </a:lnTo>
                  <a:lnTo>
                    <a:pt x="1813" y="543"/>
                  </a:lnTo>
                  <a:lnTo>
                    <a:pt x="1811" y="543"/>
                  </a:lnTo>
                  <a:close/>
                  <a:moveTo>
                    <a:pt x="1108" y="602"/>
                  </a:moveTo>
                  <a:lnTo>
                    <a:pt x="1111" y="602"/>
                  </a:lnTo>
                  <a:lnTo>
                    <a:pt x="1113" y="604"/>
                  </a:lnTo>
                  <a:lnTo>
                    <a:pt x="1121" y="604"/>
                  </a:lnTo>
                  <a:lnTo>
                    <a:pt x="1128" y="602"/>
                  </a:lnTo>
                  <a:lnTo>
                    <a:pt x="1134" y="600"/>
                  </a:lnTo>
                  <a:lnTo>
                    <a:pt x="1136" y="602"/>
                  </a:lnTo>
                  <a:lnTo>
                    <a:pt x="1138" y="602"/>
                  </a:lnTo>
                  <a:lnTo>
                    <a:pt x="1139" y="608"/>
                  </a:lnTo>
                  <a:lnTo>
                    <a:pt x="1134" y="628"/>
                  </a:lnTo>
                  <a:lnTo>
                    <a:pt x="1132" y="632"/>
                  </a:lnTo>
                  <a:lnTo>
                    <a:pt x="1130" y="632"/>
                  </a:lnTo>
                  <a:lnTo>
                    <a:pt x="1119" y="628"/>
                  </a:lnTo>
                  <a:lnTo>
                    <a:pt x="1115" y="627"/>
                  </a:lnTo>
                  <a:lnTo>
                    <a:pt x="1110" y="628"/>
                  </a:lnTo>
                  <a:lnTo>
                    <a:pt x="1106" y="634"/>
                  </a:lnTo>
                  <a:lnTo>
                    <a:pt x="1104" y="641"/>
                  </a:lnTo>
                  <a:lnTo>
                    <a:pt x="1110" y="647"/>
                  </a:lnTo>
                  <a:lnTo>
                    <a:pt x="1106" y="647"/>
                  </a:lnTo>
                  <a:lnTo>
                    <a:pt x="1102" y="645"/>
                  </a:lnTo>
                  <a:lnTo>
                    <a:pt x="1102" y="643"/>
                  </a:lnTo>
                  <a:lnTo>
                    <a:pt x="1093" y="643"/>
                  </a:lnTo>
                  <a:lnTo>
                    <a:pt x="1091" y="649"/>
                  </a:lnTo>
                  <a:lnTo>
                    <a:pt x="1095" y="655"/>
                  </a:lnTo>
                  <a:lnTo>
                    <a:pt x="1098" y="656"/>
                  </a:lnTo>
                  <a:lnTo>
                    <a:pt x="1102" y="660"/>
                  </a:lnTo>
                  <a:lnTo>
                    <a:pt x="1104" y="664"/>
                  </a:lnTo>
                  <a:lnTo>
                    <a:pt x="1108" y="669"/>
                  </a:lnTo>
                  <a:lnTo>
                    <a:pt x="1108" y="677"/>
                  </a:lnTo>
                  <a:lnTo>
                    <a:pt x="1121" y="681"/>
                  </a:lnTo>
                  <a:lnTo>
                    <a:pt x="1126" y="684"/>
                  </a:lnTo>
                  <a:lnTo>
                    <a:pt x="1126" y="684"/>
                  </a:lnTo>
                  <a:lnTo>
                    <a:pt x="1128" y="686"/>
                  </a:lnTo>
                  <a:lnTo>
                    <a:pt x="1128" y="692"/>
                  </a:lnTo>
                  <a:lnTo>
                    <a:pt x="1126" y="694"/>
                  </a:lnTo>
                  <a:lnTo>
                    <a:pt x="1126" y="699"/>
                  </a:lnTo>
                  <a:lnTo>
                    <a:pt x="1128" y="705"/>
                  </a:lnTo>
                  <a:lnTo>
                    <a:pt x="1136" y="709"/>
                  </a:lnTo>
                  <a:lnTo>
                    <a:pt x="1136" y="696"/>
                  </a:lnTo>
                  <a:lnTo>
                    <a:pt x="1136" y="696"/>
                  </a:lnTo>
                  <a:lnTo>
                    <a:pt x="1145" y="696"/>
                  </a:lnTo>
                  <a:lnTo>
                    <a:pt x="1149" y="696"/>
                  </a:lnTo>
                  <a:lnTo>
                    <a:pt x="1149" y="696"/>
                  </a:lnTo>
                  <a:lnTo>
                    <a:pt x="1149" y="697"/>
                  </a:lnTo>
                  <a:lnTo>
                    <a:pt x="1152" y="709"/>
                  </a:lnTo>
                  <a:lnTo>
                    <a:pt x="1156" y="712"/>
                  </a:lnTo>
                  <a:lnTo>
                    <a:pt x="1160" y="712"/>
                  </a:lnTo>
                  <a:lnTo>
                    <a:pt x="1164" y="714"/>
                  </a:lnTo>
                  <a:lnTo>
                    <a:pt x="1164" y="716"/>
                  </a:lnTo>
                  <a:lnTo>
                    <a:pt x="1158" y="720"/>
                  </a:lnTo>
                  <a:lnTo>
                    <a:pt x="1156" y="722"/>
                  </a:lnTo>
                  <a:lnTo>
                    <a:pt x="1152" y="725"/>
                  </a:lnTo>
                  <a:lnTo>
                    <a:pt x="1151" y="725"/>
                  </a:lnTo>
                  <a:lnTo>
                    <a:pt x="1145" y="724"/>
                  </a:lnTo>
                  <a:lnTo>
                    <a:pt x="1141" y="722"/>
                  </a:lnTo>
                  <a:lnTo>
                    <a:pt x="1130" y="722"/>
                  </a:lnTo>
                  <a:lnTo>
                    <a:pt x="1130" y="725"/>
                  </a:lnTo>
                  <a:lnTo>
                    <a:pt x="1132" y="727"/>
                  </a:lnTo>
                  <a:lnTo>
                    <a:pt x="1132" y="733"/>
                  </a:lnTo>
                  <a:lnTo>
                    <a:pt x="1134" y="735"/>
                  </a:lnTo>
                  <a:lnTo>
                    <a:pt x="1134" y="738"/>
                  </a:lnTo>
                  <a:lnTo>
                    <a:pt x="1141" y="738"/>
                  </a:lnTo>
                  <a:lnTo>
                    <a:pt x="1143" y="740"/>
                  </a:lnTo>
                  <a:lnTo>
                    <a:pt x="1141" y="742"/>
                  </a:lnTo>
                  <a:lnTo>
                    <a:pt x="1141" y="742"/>
                  </a:lnTo>
                  <a:lnTo>
                    <a:pt x="1139" y="744"/>
                  </a:lnTo>
                  <a:lnTo>
                    <a:pt x="1138" y="744"/>
                  </a:lnTo>
                  <a:lnTo>
                    <a:pt x="1132" y="746"/>
                  </a:lnTo>
                  <a:lnTo>
                    <a:pt x="1132" y="752"/>
                  </a:lnTo>
                  <a:lnTo>
                    <a:pt x="1136" y="755"/>
                  </a:lnTo>
                  <a:lnTo>
                    <a:pt x="1138" y="755"/>
                  </a:lnTo>
                  <a:lnTo>
                    <a:pt x="1139" y="753"/>
                  </a:lnTo>
                  <a:lnTo>
                    <a:pt x="1141" y="753"/>
                  </a:lnTo>
                  <a:lnTo>
                    <a:pt x="1147" y="755"/>
                  </a:lnTo>
                  <a:lnTo>
                    <a:pt x="1149" y="757"/>
                  </a:lnTo>
                  <a:lnTo>
                    <a:pt x="1149" y="776"/>
                  </a:lnTo>
                  <a:lnTo>
                    <a:pt x="1149" y="787"/>
                  </a:lnTo>
                  <a:lnTo>
                    <a:pt x="1149" y="793"/>
                  </a:lnTo>
                  <a:lnTo>
                    <a:pt x="1151" y="791"/>
                  </a:lnTo>
                  <a:lnTo>
                    <a:pt x="1151" y="793"/>
                  </a:lnTo>
                  <a:lnTo>
                    <a:pt x="1151" y="796"/>
                  </a:lnTo>
                  <a:lnTo>
                    <a:pt x="1143" y="796"/>
                  </a:lnTo>
                  <a:lnTo>
                    <a:pt x="1138" y="798"/>
                  </a:lnTo>
                  <a:lnTo>
                    <a:pt x="1134" y="798"/>
                  </a:lnTo>
                  <a:lnTo>
                    <a:pt x="1123" y="802"/>
                  </a:lnTo>
                  <a:lnTo>
                    <a:pt x="1110" y="802"/>
                  </a:lnTo>
                  <a:lnTo>
                    <a:pt x="1110" y="800"/>
                  </a:lnTo>
                  <a:lnTo>
                    <a:pt x="1104" y="798"/>
                  </a:lnTo>
                  <a:lnTo>
                    <a:pt x="1102" y="798"/>
                  </a:lnTo>
                  <a:lnTo>
                    <a:pt x="1098" y="789"/>
                  </a:lnTo>
                  <a:lnTo>
                    <a:pt x="1093" y="787"/>
                  </a:lnTo>
                  <a:lnTo>
                    <a:pt x="1089" y="787"/>
                  </a:lnTo>
                  <a:lnTo>
                    <a:pt x="1085" y="785"/>
                  </a:lnTo>
                  <a:lnTo>
                    <a:pt x="1080" y="783"/>
                  </a:lnTo>
                  <a:lnTo>
                    <a:pt x="1076" y="781"/>
                  </a:lnTo>
                  <a:lnTo>
                    <a:pt x="1074" y="781"/>
                  </a:lnTo>
                  <a:lnTo>
                    <a:pt x="1072" y="780"/>
                  </a:lnTo>
                  <a:lnTo>
                    <a:pt x="1072" y="776"/>
                  </a:lnTo>
                  <a:lnTo>
                    <a:pt x="1070" y="768"/>
                  </a:lnTo>
                  <a:lnTo>
                    <a:pt x="1072" y="766"/>
                  </a:lnTo>
                  <a:lnTo>
                    <a:pt x="1072" y="761"/>
                  </a:lnTo>
                  <a:lnTo>
                    <a:pt x="1080" y="750"/>
                  </a:lnTo>
                  <a:lnTo>
                    <a:pt x="1080" y="748"/>
                  </a:lnTo>
                  <a:lnTo>
                    <a:pt x="1082" y="742"/>
                  </a:lnTo>
                  <a:lnTo>
                    <a:pt x="1082" y="740"/>
                  </a:lnTo>
                  <a:lnTo>
                    <a:pt x="1083" y="735"/>
                  </a:lnTo>
                  <a:lnTo>
                    <a:pt x="1085" y="733"/>
                  </a:lnTo>
                  <a:lnTo>
                    <a:pt x="1089" y="731"/>
                  </a:lnTo>
                  <a:lnTo>
                    <a:pt x="1098" y="727"/>
                  </a:lnTo>
                  <a:lnTo>
                    <a:pt x="1093" y="724"/>
                  </a:lnTo>
                  <a:lnTo>
                    <a:pt x="1091" y="724"/>
                  </a:lnTo>
                  <a:lnTo>
                    <a:pt x="1091" y="722"/>
                  </a:lnTo>
                  <a:lnTo>
                    <a:pt x="1080" y="718"/>
                  </a:lnTo>
                  <a:lnTo>
                    <a:pt x="1078" y="718"/>
                  </a:lnTo>
                  <a:lnTo>
                    <a:pt x="1078" y="716"/>
                  </a:lnTo>
                  <a:lnTo>
                    <a:pt x="1076" y="712"/>
                  </a:lnTo>
                  <a:lnTo>
                    <a:pt x="1076" y="711"/>
                  </a:lnTo>
                  <a:lnTo>
                    <a:pt x="1074" y="705"/>
                  </a:lnTo>
                  <a:lnTo>
                    <a:pt x="1068" y="699"/>
                  </a:lnTo>
                  <a:lnTo>
                    <a:pt x="1063" y="697"/>
                  </a:lnTo>
                  <a:lnTo>
                    <a:pt x="1063" y="697"/>
                  </a:lnTo>
                  <a:lnTo>
                    <a:pt x="1061" y="694"/>
                  </a:lnTo>
                  <a:lnTo>
                    <a:pt x="1057" y="688"/>
                  </a:lnTo>
                  <a:lnTo>
                    <a:pt x="1048" y="683"/>
                  </a:lnTo>
                  <a:lnTo>
                    <a:pt x="1048" y="683"/>
                  </a:lnTo>
                  <a:lnTo>
                    <a:pt x="1050" y="673"/>
                  </a:lnTo>
                  <a:lnTo>
                    <a:pt x="1052" y="668"/>
                  </a:lnTo>
                  <a:lnTo>
                    <a:pt x="1052" y="658"/>
                  </a:lnTo>
                  <a:lnTo>
                    <a:pt x="1046" y="658"/>
                  </a:lnTo>
                  <a:lnTo>
                    <a:pt x="1042" y="655"/>
                  </a:lnTo>
                  <a:lnTo>
                    <a:pt x="1041" y="653"/>
                  </a:lnTo>
                  <a:lnTo>
                    <a:pt x="1037" y="651"/>
                  </a:lnTo>
                  <a:lnTo>
                    <a:pt x="1035" y="649"/>
                  </a:lnTo>
                  <a:lnTo>
                    <a:pt x="1035" y="647"/>
                  </a:lnTo>
                  <a:lnTo>
                    <a:pt x="1035" y="647"/>
                  </a:lnTo>
                  <a:lnTo>
                    <a:pt x="1037" y="647"/>
                  </a:lnTo>
                  <a:lnTo>
                    <a:pt x="1041" y="643"/>
                  </a:lnTo>
                  <a:lnTo>
                    <a:pt x="1041" y="641"/>
                  </a:lnTo>
                  <a:lnTo>
                    <a:pt x="1042" y="638"/>
                  </a:lnTo>
                  <a:lnTo>
                    <a:pt x="1042" y="636"/>
                  </a:lnTo>
                  <a:lnTo>
                    <a:pt x="1046" y="628"/>
                  </a:lnTo>
                  <a:lnTo>
                    <a:pt x="1046" y="625"/>
                  </a:lnTo>
                  <a:lnTo>
                    <a:pt x="1046" y="625"/>
                  </a:lnTo>
                  <a:lnTo>
                    <a:pt x="1063" y="625"/>
                  </a:lnTo>
                  <a:lnTo>
                    <a:pt x="1067" y="623"/>
                  </a:lnTo>
                  <a:lnTo>
                    <a:pt x="1068" y="619"/>
                  </a:lnTo>
                  <a:lnTo>
                    <a:pt x="1072" y="619"/>
                  </a:lnTo>
                  <a:lnTo>
                    <a:pt x="1072" y="617"/>
                  </a:lnTo>
                  <a:lnTo>
                    <a:pt x="1083" y="612"/>
                  </a:lnTo>
                  <a:lnTo>
                    <a:pt x="1096" y="606"/>
                  </a:lnTo>
                  <a:lnTo>
                    <a:pt x="1108" y="602"/>
                  </a:lnTo>
                  <a:close/>
                  <a:moveTo>
                    <a:pt x="820" y="494"/>
                  </a:moveTo>
                  <a:lnTo>
                    <a:pt x="820" y="494"/>
                  </a:lnTo>
                  <a:lnTo>
                    <a:pt x="824" y="494"/>
                  </a:lnTo>
                  <a:lnTo>
                    <a:pt x="824" y="494"/>
                  </a:lnTo>
                  <a:lnTo>
                    <a:pt x="820" y="494"/>
                  </a:lnTo>
                  <a:close/>
                  <a:moveTo>
                    <a:pt x="904" y="895"/>
                  </a:moveTo>
                  <a:lnTo>
                    <a:pt x="904" y="895"/>
                  </a:lnTo>
                  <a:lnTo>
                    <a:pt x="902" y="895"/>
                  </a:lnTo>
                  <a:lnTo>
                    <a:pt x="904" y="895"/>
                  </a:lnTo>
                  <a:close/>
                  <a:moveTo>
                    <a:pt x="957" y="906"/>
                  </a:moveTo>
                  <a:lnTo>
                    <a:pt x="957" y="906"/>
                  </a:lnTo>
                  <a:lnTo>
                    <a:pt x="953" y="906"/>
                  </a:lnTo>
                  <a:lnTo>
                    <a:pt x="953" y="906"/>
                  </a:lnTo>
                  <a:lnTo>
                    <a:pt x="957" y="906"/>
                  </a:lnTo>
                  <a:close/>
                  <a:moveTo>
                    <a:pt x="1001" y="1177"/>
                  </a:moveTo>
                  <a:lnTo>
                    <a:pt x="1001" y="1177"/>
                  </a:lnTo>
                  <a:lnTo>
                    <a:pt x="990" y="1177"/>
                  </a:lnTo>
                  <a:lnTo>
                    <a:pt x="990" y="1177"/>
                  </a:lnTo>
                  <a:lnTo>
                    <a:pt x="1001" y="1177"/>
                  </a:lnTo>
                  <a:close/>
                  <a:moveTo>
                    <a:pt x="1229" y="783"/>
                  </a:moveTo>
                  <a:lnTo>
                    <a:pt x="1218" y="783"/>
                  </a:lnTo>
                  <a:lnTo>
                    <a:pt x="1218" y="783"/>
                  </a:lnTo>
                  <a:lnTo>
                    <a:pt x="1229" y="783"/>
                  </a:lnTo>
                  <a:close/>
                  <a:moveTo>
                    <a:pt x="1494" y="888"/>
                  </a:moveTo>
                  <a:lnTo>
                    <a:pt x="1494" y="888"/>
                  </a:lnTo>
                  <a:lnTo>
                    <a:pt x="1494" y="888"/>
                  </a:lnTo>
                  <a:lnTo>
                    <a:pt x="1494" y="888"/>
                  </a:lnTo>
                  <a:close/>
                  <a:moveTo>
                    <a:pt x="1781" y="1086"/>
                  </a:moveTo>
                  <a:lnTo>
                    <a:pt x="1781" y="1087"/>
                  </a:lnTo>
                  <a:lnTo>
                    <a:pt x="1781" y="1087"/>
                  </a:lnTo>
                  <a:lnTo>
                    <a:pt x="1779" y="1087"/>
                  </a:lnTo>
                  <a:lnTo>
                    <a:pt x="1781" y="1086"/>
                  </a:lnTo>
                  <a:close/>
                  <a:moveTo>
                    <a:pt x="1884" y="1119"/>
                  </a:moveTo>
                  <a:lnTo>
                    <a:pt x="1884" y="1119"/>
                  </a:lnTo>
                  <a:lnTo>
                    <a:pt x="1885" y="1119"/>
                  </a:lnTo>
                  <a:lnTo>
                    <a:pt x="1885" y="1119"/>
                  </a:lnTo>
                  <a:lnTo>
                    <a:pt x="1884" y="1119"/>
                  </a:lnTo>
                  <a:close/>
                  <a:moveTo>
                    <a:pt x="638" y="770"/>
                  </a:moveTo>
                  <a:lnTo>
                    <a:pt x="630" y="774"/>
                  </a:lnTo>
                  <a:lnTo>
                    <a:pt x="628" y="776"/>
                  </a:lnTo>
                  <a:lnTo>
                    <a:pt x="626" y="774"/>
                  </a:lnTo>
                  <a:lnTo>
                    <a:pt x="623" y="774"/>
                  </a:lnTo>
                  <a:lnTo>
                    <a:pt x="628" y="772"/>
                  </a:lnTo>
                  <a:lnTo>
                    <a:pt x="628" y="770"/>
                  </a:lnTo>
                  <a:lnTo>
                    <a:pt x="630" y="770"/>
                  </a:lnTo>
                  <a:lnTo>
                    <a:pt x="634" y="766"/>
                  </a:lnTo>
                  <a:lnTo>
                    <a:pt x="638" y="766"/>
                  </a:lnTo>
                  <a:lnTo>
                    <a:pt x="641" y="770"/>
                  </a:lnTo>
                  <a:lnTo>
                    <a:pt x="638" y="770"/>
                  </a:lnTo>
                  <a:close/>
                  <a:moveTo>
                    <a:pt x="766" y="349"/>
                  </a:moveTo>
                  <a:lnTo>
                    <a:pt x="759" y="349"/>
                  </a:lnTo>
                  <a:lnTo>
                    <a:pt x="759" y="349"/>
                  </a:lnTo>
                  <a:lnTo>
                    <a:pt x="766" y="349"/>
                  </a:lnTo>
                  <a:close/>
                  <a:moveTo>
                    <a:pt x="197" y="813"/>
                  </a:moveTo>
                  <a:lnTo>
                    <a:pt x="201" y="808"/>
                  </a:lnTo>
                  <a:lnTo>
                    <a:pt x="205" y="804"/>
                  </a:lnTo>
                  <a:lnTo>
                    <a:pt x="207" y="802"/>
                  </a:lnTo>
                  <a:lnTo>
                    <a:pt x="242" y="802"/>
                  </a:lnTo>
                  <a:lnTo>
                    <a:pt x="248" y="804"/>
                  </a:lnTo>
                  <a:lnTo>
                    <a:pt x="250" y="796"/>
                  </a:lnTo>
                  <a:lnTo>
                    <a:pt x="251" y="796"/>
                  </a:lnTo>
                  <a:lnTo>
                    <a:pt x="253" y="791"/>
                  </a:lnTo>
                  <a:lnTo>
                    <a:pt x="257" y="787"/>
                  </a:lnTo>
                  <a:lnTo>
                    <a:pt x="263" y="785"/>
                  </a:lnTo>
                  <a:lnTo>
                    <a:pt x="266" y="785"/>
                  </a:lnTo>
                  <a:lnTo>
                    <a:pt x="270" y="789"/>
                  </a:lnTo>
                  <a:lnTo>
                    <a:pt x="270" y="778"/>
                  </a:lnTo>
                  <a:lnTo>
                    <a:pt x="272" y="772"/>
                  </a:lnTo>
                  <a:lnTo>
                    <a:pt x="276" y="770"/>
                  </a:lnTo>
                  <a:lnTo>
                    <a:pt x="279" y="766"/>
                  </a:lnTo>
                  <a:lnTo>
                    <a:pt x="285" y="765"/>
                  </a:lnTo>
                  <a:lnTo>
                    <a:pt x="285" y="759"/>
                  </a:lnTo>
                  <a:lnTo>
                    <a:pt x="283" y="753"/>
                  </a:lnTo>
                  <a:lnTo>
                    <a:pt x="279" y="750"/>
                  </a:lnTo>
                  <a:lnTo>
                    <a:pt x="278" y="746"/>
                  </a:lnTo>
                  <a:lnTo>
                    <a:pt x="279" y="742"/>
                  </a:lnTo>
                  <a:lnTo>
                    <a:pt x="283" y="738"/>
                  </a:lnTo>
                  <a:lnTo>
                    <a:pt x="289" y="731"/>
                  </a:lnTo>
                  <a:lnTo>
                    <a:pt x="293" y="725"/>
                  </a:lnTo>
                  <a:lnTo>
                    <a:pt x="296" y="720"/>
                  </a:lnTo>
                  <a:lnTo>
                    <a:pt x="298" y="718"/>
                  </a:lnTo>
                  <a:lnTo>
                    <a:pt x="302" y="716"/>
                  </a:lnTo>
                  <a:lnTo>
                    <a:pt x="309" y="714"/>
                  </a:lnTo>
                  <a:lnTo>
                    <a:pt x="321" y="712"/>
                  </a:lnTo>
                  <a:lnTo>
                    <a:pt x="322" y="705"/>
                  </a:lnTo>
                  <a:lnTo>
                    <a:pt x="324" y="705"/>
                  </a:lnTo>
                  <a:lnTo>
                    <a:pt x="330" y="703"/>
                  </a:lnTo>
                  <a:lnTo>
                    <a:pt x="335" y="703"/>
                  </a:lnTo>
                  <a:lnTo>
                    <a:pt x="334" y="696"/>
                  </a:lnTo>
                  <a:lnTo>
                    <a:pt x="334" y="690"/>
                  </a:lnTo>
                  <a:lnTo>
                    <a:pt x="334" y="688"/>
                  </a:lnTo>
                  <a:lnTo>
                    <a:pt x="334" y="675"/>
                  </a:lnTo>
                  <a:lnTo>
                    <a:pt x="339" y="671"/>
                  </a:lnTo>
                  <a:lnTo>
                    <a:pt x="345" y="668"/>
                  </a:lnTo>
                  <a:lnTo>
                    <a:pt x="347" y="669"/>
                  </a:lnTo>
                  <a:lnTo>
                    <a:pt x="362" y="669"/>
                  </a:lnTo>
                  <a:lnTo>
                    <a:pt x="367" y="671"/>
                  </a:lnTo>
                  <a:lnTo>
                    <a:pt x="373" y="675"/>
                  </a:lnTo>
                  <a:lnTo>
                    <a:pt x="375" y="677"/>
                  </a:lnTo>
                  <a:lnTo>
                    <a:pt x="380" y="679"/>
                  </a:lnTo>
                  <a:lnTo>
                    <a:pt x="388" y="675"/>
                  </a:lnTo>
                  <a:lnTo>
                    <a:pt x="390" y="675"/>
                  </a:lnTo>
                  <a:lnTo>
                    <a:pt x="397" y="668"/>
                  </a:lnTo>
                  <a:lnTo>
                    <a:pt x="397" y="666"/>
                  </a:lnTo>
                  <a:lnTo>
                    <a:pt x="401" y="662"/>
                  </a:lnTo>
                  <a:lnTo>
                    <a:pt x="404" y="662"/>
                  </a:lnTo>
                  <a:lnTo>
                    <a:pt x="404" y="660"/>
                  </a:lnTo>
                  <a:lnTo>
                    <a:pt x="410" y="660"/>
                  </a:lnTo>
                  <a:lnTo>
                    <a:pt x="416" y="656"/>
                  </a:lnTo>
                  <a:lnTo>
                    <a:pt x="418" y="651"/>
                  </a:lnTo>
                  <a:lnTo>
                    <a:pt x="418" y="651"/>
                  </a:lnTo>
                  <a:lnTo>
                    <a:pt x="429" y="651"/>
                  </a:lnTo>
                  <a:lnTo>
                    <a:pt x="429" y="651"/>
                  </a:lnTo>
                  <a:lnTo>
                    <a:pt x="429" y="655"/>
                  </a:lnTo>
                  <a:lnTo>
                    <a:pt x="436" y="655"/>
                  </a:lnTo>
                  <a:lnTo>
                    <a:pt x="442" y="658"/>
                  </a:lnTo>
                  <a:lnTo>
                    <a:pt x="447" y="662"/>
                  </a:lnTo>
                  <a:lnTo>
                    <a:pt x="449" y="669"/>
                  </a:lnTo>
                  <a:lnTo>
                    <a:pt x="449" y="671"/>
                  </a:lnTo>
                  <a:lnTo>
                    <a:pt x="451" y="679"/>
                  </a:lnTo>
                  <a:lnTo>
                    <a:pt x="455" y="679"/>
                  </a:lnTo>
                  <a:lnTo>
                    <a:pt x="457" y="683"/>
                  </a:lnTo>
                  <a:lnTo>
                    <a:pt x="460" y="688"/>
                  </a:lnTo>
                  <a:lnTo>
                    <a:pt x="464" y="692"/>
                  </a:lnTo>
                  <a:lnTo>
                    <a:pt x="466" y="690"/>
                  </a:lnTo>
                  <a:lnTo>
                    <a:pt x="468" y="694"/>
                  </a:lnTo>
                  <a:lnTo>
                    <a:pt x="470" y="697"/>
                  </a:lnTo>
                  <a:lnTo>
                    <a:pt x="477" y="701"/>
                  </a:lnTo>
                  <a:lnTo>
                    <a:pt x="477" y="701"/>
                  </a:lnTo>
                  <a:lnTo>
                    <a:pt x="485" y="709"/>
                  </a:lnTo>
                  <a:lnTo>
                    <a:pt x="492" y="712"/>
                  </a:lnTo>
                  <a:lnTo>
                    <a:pt x="503" y="712"/>
                  </a:lnTo>
                  <a:lnTo>
                    <a:pt x="505" y="716"/>
                  </a:lnTo>
                  <a:lnTo>
                    <a:pt x="507" y="722"/>
                  </a:lnTo>
                  <a:lnTo>
                    <a:pt x="514" y="722"/>
                  </a:lnTo>
                  <a:lnTo>
                    <a:pt x="520" y="725"/>
                  </a:lnTo>
                  <a:lnTo>
                    <a:pt x="522" y="727"/>
                  </a:lnTo>
                  <a:lnTo>
                    <a:pt x="522" y="731"/>
                  </a:lnTo>
                  <a:lnTo>
                    <a:pt x="526" y="735"/>
                  </a:lnTo>
                  <a:lnTo>
                    <a:pt x="529" y="735"/>
                  </a:lnTo>
                  <a:lnTo>
                    <a:pt x="533" y="737"/>
                  </a:lnTo>
                  <a:lnTo>
                    <a:pt x="535" y="738"/>
                  </a:lnTo>
                  <a:lnTo>
                    <a:pt x="537" y="740"/>
                  </a:lnTo>
                  <a:lnTo>
                    <a:pt x="539" y="742"/>
                  </a:lnTo>
                  <a:lnTo>
                    <a:pt x="542" y="753"/>
                  </a:lnTo>
                  <a:lnTo>
                    <a:pt x="542" y="759"/>
                  </a:lnTo>
                  <a:lnTo>
                    <a:pt x="539" y="761"/>
                  </a:lnTo>
                  <a:lnTo>
                    <a:pt x="535" y="766"/>
                  </a:lnTo>
                  <a:lnTo>
                    <a:pt x="533" y="770"/>
                  </a:lnTo>
                  <a:lnTo>
                    <a:pt x="522" y="770"/>
                  </a:lnTo>
                  <a:lnTo>
                    <a:pt x="518" y="772"/>
                  </a:lnTo>
                  <a:lnTo>
                    <a:pt x="516" y="774"/>
                  </a:lnTo>
                  <a:lnTo>
                    <a:pt x="503" y="774"/>
                  </a:lnTo>
                  <a:lnTo>
                    <a:pt x="503" y="772"/>
                  </a:lnTo>
                  <a:lnTo>
                    <a:pt x="500" y="772"/>
                  </a:lnTo>
                  <a:lnTo>
                    <a:pt x="498" y="770"/>
                  </a:lnTo>
                  <a:lnTo>
                    <a:pt x="492" y="770"/>
                  </a:lnTo>
                  <a:lnTo>
                    <a:pt x="492" y="772"/>
                  </a:lnTo>
                  <a:lnTo>
                    <a:pt x="490" y="772"/>
                  </a:lnTo>
                  <a:lnTo>
                    <a:pt x="488" y="770"/>
                  </a:lnTo>
                  <a:lnTo>
                    <a:pt x="483" y="774"/>
                  </a:lnTo>
                  <a:lnTo>
                    <a:pt x="479" y="781"/>
                  </a:lnTo>
                  <a:lnTo>
                    <a:pt x="485" y="781"/>
                  </a:lnTo>
                  <a:lnTo>
                    <a:pt x="487" y="783"/>
                  </a:lnTo>
                  <a:lnTo>
                    <a:pt x="488" y="783"/>
                  </a:lnTo>
                  <a:lnTo>
                    <a:pt x="488" y="787"/>
                  </a:lnTo>
                  <a:lnTo>
                    <a:pt x="496" y="787"/>
                  </a:lnTo>
                  <a:lnTo>
                    <a:pt x="496" y="789"/>
                  </a:lnTo>
                  <a:lnTo>
                    <a:pt x="500" y="789"/>
                  </a:lnTo>
                  <a:lnTo>
                    <a:pt x="505" y="794"/>
                  </a:lnTo>
                  <a:lnTo>
                    <a:pt x="511" y="794"/>
                  </a:lnTo>
                  <a:lnTo>
                    <a:pt x="513" y="796"/>
                  </a:lnTo>
                  <a:lnTo>
                    <a:pt x="513" y="800"/>
                  </a:lnTo>
                  <a:lnTo>
                    <a:pt x="516" y="800"/>
                  </a:lnTo>
                  <a:lnTo>
                    <a:pt x="520" y="802"/>
                  </a:lnTo>
                  <a:lnTo>
                    <a:pt x="528" y="802"/>
                  </a:lnTo>
                  <a:lnTo>
                    <a:pt x="528" y="796"/>
                  </a:lnTo>
                  <a:lnTo>
                    <a:pt x="529" y="796"/>
                  </a:lnTo>
                  <a:lnTo>
                    <a:pt x="529" y="791"/>
                  </a:lnTo>
                  <a:lnTo>
                    <a:pt x="528" y="789"/>
                  </a:lnTo>
                  <a:lnTo>
                    <a:pt x="528" y="787"/>
                  </a:lnTo>
                  <a:lnTo>
                    <a:pt x="526" y="783"/>
                  </a:lnTo>
                  <a:lnTo>
                    <a:pt x="526" y="783"/>
                  </a:lnTo>
                  <a:lnTo>
                    <a:pt x="529" y="783"/>
                  </a:lnTo>
                  <a:lnTo>
                    <a:pt x="529" y="778"/>
                  </a:lnTo>
                  <a:lnTo>
                    <a:pt x="531" y="778"/>
                  </a:lnTo>
                  <a:lnTo>
                    <a:pt x="533" y="772"/>
                  </a:lnTo>
                  <a:lnTo>
                    <a:pt x="535" y="778"/>
                  </a:lnTo>
                  <a:lnTo>
                    <a:pt x="539" y="778"/>
                  </a:lnTo>
                  <a:lnTo>
                    <a:pt x="544" y="772"/>
                  </a:lnTo>
                  <a:lnTo>
                    <a:pt x="548" y="772"/>
                  </a:lnTo>
                  <a:lnTo>
                    <a:pt x="548" y="768"/>
                  </a:lnTo>
                  <a:lnTo>
                    <a:pt x="552" y="765"/>
                  </a:lnTo>
                  <a:lnTo>
                    <a:pt x="552" y="759"/>
                  </a:lnTo>
                  <a:lnTo>
                    <a:pt x="557" y="757"/>
                  </a:lnTo>
                  <a:lnTo>
                    <a:pt x="557" y="755"/>
                  </a:lnTo>
                  <a:lnTo>
                    <a:pt x="561" y="755"/>
                  </a:lnTo>
                  <a:lnTo>
                    <a:pt x="561" y="750"/>
                  </a:lnTo>
                  <a:lnTo>
                    <a:pt x="554" y="746"/>
                  </a:lnTo>
                  <a:lnTo>
                    <a:pt x="552" y="744"/>
                  </a:lnTo>
                  <a:lnTo>
                    <a:pt x="548" y="738"/>
                  </a:lnTo>
                  <a:lnTo>
                    <a:pt x="546" y="735"/>
                  </a:lnTo>
                  <a:lnTo>
                    <a:pt x="548" y="733"/>
                  </a:lnTo>
                  <a:lnTo>
                    <a:pt x="550" y="733"/>
                  </a:lnTo>
                  <a:lnTo>
                    <a:pt x="552" y="735"/>
                  </a:lnTo>
                  <a:lnTo>
                    <a:pt x="557" y="731"/>
                  </a:lnTo>
                  <a:lnTo>
                    <a:pt x="557" y="729"/>
                  </a:lnTo>
                  <a:lnTo>
                    <a:pt x="559" y="729"/>
                  </a:lnTo>
                  <a:lnTo>
                    <a:pt x="561" y="729"/>
                  </a:lnTo>
                  <a:lnTo>
                    <a:pt x="565" y="731"/>
                  </a:lnTo>
                  <a:lnTo>
                    <a:pt x="570" y="731"/>
                  </a:lnTo>
                  <a:lnTo>
                    <a:pt x="572" y="737"/>
                  </a:lnTo>
                  <a:lnTo>
                    <a:pt x="576" y="740"/>
                  </a:lnTo>
                  <a:lnTo>
                    <a:pt x="582" y="740"/>
                  </a:lnTo>
                  <a:lnTo>
                    <a:pt x="582" y="731"/>
                  </a:lnTo>
                  <a:lnTo>
                    <a:pt x="572" y="720"/>
                  </a:lnTo>
                  <a:lnTo>
                    <a:pt x="556" y="712"/>
                  </a:lnTo>
                  <a:lnTo>
                    <a:pt x="548" y="709"/>
                  </a:lnTo>
                  <a:lnTo>
                    <a:pt x="546" y="707"/>
                  </a:lnTo>
                  <a:lnTo>
                    <a:pt x="542" y="705"/>
                  </a:lnTo>
                  <a:lnTo>
                    <a:pt x="541" y="705"/>
                  </a:lnTo>
                  <a:lnTo>
                    <a:pt x="542" y="701"/>
                  </a:lnTo>
                  <a:lnTo>
                    <a:pt x="542" y="699"/>
                  </a:lnTo>
                  <a:lnTo>
                    <a:pt x="539" y="696"/>
                  </a:lnTo>
                  <a:lnTo>
                    <a:pt x="535" y="696"/>
                  </a:lnTo>
                  <a:lnTo>
                    <a:pt x="531" y="697"/>
                  </a:lnTo>
                  <a:lnTo>
                    <a:pt x="524" y="696"/>
                  </a:lnTo>
                  <a:lnTo>
                    <a:pt x="518" y="692"/>
                  </a:lnTo>
                  <a:lnTo>
                    <a:pt x="518" y="692"/>
                  </a:lnTo>
                  <a:lnTo>
                    <a:pt x="518" y="688"/>
                  </a:lnTo>
                  <a:lnTo>
                    <a:pt x="511" y="688"/>
                  </a:lnTo>
                  <a:lnTo>
                    <a:pt x="507" y="683"/>
                  </a:lnTo>
                  <a:lnTo>
                    <a:pt x="505" y="677"/>
                  </a:lnTo>
                  <a:lnTo>
                    <a:pt x="505" y="675"/>
                  </a:lnTo>
                  <a:lnTo>
                    <a:pt x="503" y="671"/>
                  </a:lnTo>
                  <a:lnTo>
                    <a:pt x="505" y="671"/>
                  </a:lnTo>
                  <a:lnTo>
                    <a:pt x="505" y="668"/>
                  </a:lnTo>
                  <a:lnTo>
                    <a:pt x="501" y="664"/>
                  </a:lnTo>
                  <a:lnTo>
                    <a:pt x="498" y="664"/>
                  </a:lnTo>
                  <a:lnTo>
                    <a:pt x="496" y="662"/>
                  </a:lnTo>
                  <a:lnTo>
                    <a:pt x="494" y="662"/>
                  </a:lnTo>
                  <a:lnTo>
                    <a:pt x="488" y="658"/>
                  </a:lnTo>
                  <a:lnTo>
                    <a:pt x="485" y="656"/>
                  </a:lnTo>
                  <a:lnTo>
                    <a:pt x="481" y="656"/>
                  </a:lnTo>
                  <a:lnTo>
                    <a:pt x="481" y="656"/>
                  </a:lnTo>
                  <a:lnTo>
                    <a:pt x="481" y="643"/>
                  </a:lnTo>
                  <a:lnTo>
                    <a:pt x="485" y="640"/>
                  </a:lnTo>
                  <a:lnTo>
                    <a:pt x="485" y="636"/>
                  </a:lnTo>
                  <a:lnTo>
                    <a:pt x="481" y="636"/>
                  </a:lnTo>
                  <a:lnTo>
                    <a:pt x="483" y="632"/>
                  </a:lnTo>
                  <a:lnTo>
                    <a:pt x="488" y="628"/>
                  </a:lnTo>
                  <a:lnTo>
                    <a:pt x="494" y="627"/>
                  </a:lnTo>
                  <a:lnTo>
                    <a:pt x="498" y="627"/>
                  </a:lnTo>
                  <a:lnTo>
                    <a:pt x="501" y="625"/>
                  </a:lnTo>
                  <a:lnTo>
                    <a:pt x="501" y="627"/>
                  </a:lnTo>
                  <a:lnTo>
                    <a:pt x="500" y="627"/>
                  </a:lnTo>
                  <a:lnTo>
                    <a:pt x="501" y="636"/>
                  </a:lnTo>
                  <a:lnTo>
                    <a:pt x="505" y="640"/>
                  </a:lnTo>
                  <a:lnTo>
                    <a:pt x="505" y="645"/>
                  </a:lnTo>
                  <a:lnTo>
                    <a:pt x="509" y="641"/>
                  </a:lnTo>
                  <a:lnTo>
                    <a:pt x="513" y="641"/>
                  </a:lnTo>
                  <a:lnTo>
                    <a:pt x="513" y="640"/>
                  </a:lnTo>
                  <a:lnTo>
                    <a:pt x="516" y="641"/>
                  </a:lnTo>
                  <a:lnTo>
                    <a:pt x="518" y="641"/>
                  </a:lnTo>
                  <a:lnTo>
                    <a:pt x="518" y="643"/>
                  </a:lnTo>
                  <a:lnTo>
                    <a:pt x="520" y="645"/>
                  </a:lnTo>
                  <a:lnTo>
                    <a:pt x="518" y="647"/>
                  </a:lnTo>
                  <a:lnTo>
                    <a:pt x="520" y="653"/>
                  </a:lnTo>
                  <a:lnTo>
                    <a:pt x="524" y="662"/>
                  </a:lnTo>
                  <a:lnTo>
                    <a:pt x="533" y="662"/>
                  </a:lnTo>
                  <a:lnTo>
                    <a:pt x="535" y="664"/>
                  </a:lnTo>
                  <a:lnTo>
                    <a:pt x="535" y="668"/>
                  </a:lnTo>
                  <a:lnTo>
                    <a:pt x="539" y="669"/>
                  </a:lnTo>
                  <a:lnTo>
                    <a:pt x="542" y="671"/>
                  </a:lnTo>
                  <a:lnTo>
                    <a:pt x="542" y="673"/>
                  </a:lnTo>
                  <a:lnTo>
                    <a:pt x="544" y="679"/>
                  </a:lnTo>
                  <a:lnTo>
                    <a:pt x="548" y="681"/>
                  </a:lnTo>
                  <a:lnTo>
                    <a:pt x="550" y="681"/>
                  </a:lnTo>
                  <a:lnTo>
                    <a:pt x="550" y="683"/>
                  </a:lnTo>
                  <a:lnTo>
                    <a:pt x="554" y="686"/>
                  </a:lnTo>
                  <a:lnTo>
                    <a:pt x="557" y="684"/>
                  </a:lnTo>
                  <a:lnTo>
                    <a:pt x="559" y="683"/>
                  </a:lnTo>
                  <a:lnTo>
                    <a:pt x="563" y="683"/>
                  </a:lnTo>
                  <a:lnTo>
                    <a:pt x="563" y="683"/>
                  </a:lnTo>
                  <a:lnTo>
                    <a:pt x="563" y="686"/>
                  </a:lnTo>
                  <a:lnTo>
                    <a:pt x="569" y="686"/>
                  </a:lnTo>
                  <a:lnTo>
                    <a:pt x="572" y="684"/>
                  </a:lnTo>
                  <a:lnTo>
                    <a:pt x="574" y="684"/>
                  </a:lnTo>
                  <a:lnTo>
                    <a:pt x="576" y="686"/>
                  </a:lnTo>
                  <a:lnTo>
                    <a:pt x="578" y="686"/>
                  </a:lnTo>
                  <a:lnTo>
                    <a:pt x="578" y="690"/>
                  </a:lnTo>
                  <a:lnTo>
                    <a:pt x="584" y="690"/>
                  </a:lnTo>
                  <a:lnTo>
                    <a:pt x="587" y="694"/>
                  </a:lnTo>
                  <a:lnTo>
                    <a:pt x="587" y="699"/>
                  </a:lnTo>
                  <a:lnTo>
                    <a:pt x="589" y="697"/>
                  </a:lnTo>
                  <a:lnTo>
                    <a:pt x="591" y="701"/>
                  </a:lnTo>
                  <a:lnTo>
                    <a:pt x="593" y="709"/>
                  </a:lnTo>
                  <a:lnTo>
                    <a:pt x="593" y="714"/>
                  </a:lnTo>
                  <a:lnTo>
                    <a:pt x="591" y="718"/>
                  </a:lnTo>
                  <a:lnTo>
                    <a:pt x="589" y="724"/>
                  </a:lnTo>
                  <a:lnTo>
                    <a:pt x="591" y="729"/>
                  </a:lnTo>
                  <a:lnTo>
                    <a:pt x="593" y="729"/>
                  </a:lnTo>
                  <a:lnTo>
                    <a:pt x="595" y="731"/>
                  </a:lnTo>
                  <a:lnTo>
                    <a:pt x="597" y="737"/>
                  </a:lnTo>
                  <a:lnTo>
                    <a:pt x="598" y="740"/>
                  </a:lnTo>
                  <a:lnTo>
                    <a:pt x="606" y="748"/>
                  </a:lnTo>
                  <a:lnTo>
                    <a:pt x="606" y="748"/>
                  </a:lnTo>
                  <a:lnTo>
                    <a:pt x="606" y="752"/>
                  </a:lnTo>
                  <a:lnTo>
                    <a:pt x="610" y="752"/>
                  </a:lnTo>
                  <a:lnTo>
                    <a:pt x="611" y="753"/>
                  </a:lnTo>
                  <a:lnTo>
                    <a:pt x="613" y="757"/>
                  </a:lnTo>
                  <a:lnTo>
                    <a:pt x="613" y="763"/>
                  </a:lnTo>
                  <a:lnTo>
                    <a:pt x="611" y="765"/>
                  </a:lnTo>
                  <a:lnTo>
                    <a:pt x="611" y="770"/>
                  </a:lnTo>
                  <a:lnTo>
                    <a:pt x="617" y="765"/>
                  </a:lnTo>
                  <a:lnTo>
                    <a:pt x="619" y="766"/>
                  </a:lnTo>
                  <a:lnTo>
                    <a:pt x="619" y="768"/>
                  </a:lnTo>
                  <a:lnTo>
                    <a:pt x="621" y="770"/>
                  </a:lnTo>
                  <a:lnTo>
                    <a:pt x="621" y="776"/>
                  </a:lnTo>
                  <a:lnTo>
                    <a:pt x="621" y="776"/>
                  </a:lnTo>
                  <a:lnTo>
                    <a:pt x="619" y="776"/>
                  </a:lnTo>
                  <a:lnTo>
                    <a:pt x="617" y="774"/>
                  </a:lnTo>
                  <a:lnTo>
                    <a:pt x="613" y="772"/>
                  </a:lnTo>
                  <a:lnTo>
                    <a:pt x="610" y="772"/>
                  </a:lnTo>
                  <a:lnTo>
                    <a:pt x="610" y="778"/>
                  </a:lnTo>
                  <a:lnTo>
                    <a:pt x="613" y="781"/>
                  </a:lnTo>
                  <a:lnTo>
                    <a:pt x="615" y="781"/>
                  </a:lnTo>
                  <a:lnTo>
                    <a:pt x="617" y="783"/>
                  </a:lnTo>
                  <a:lnTo>
                    <a:pt x="619" y="781"/>
                  </a:lnTo>
                  <a:lnTo>
                    <a:pt x="623" y="781"/>
                  </a:lnTo>
                  <a:lnTo>
                    <a:pt x="625" y="783"/>
                  </a:lnTo>
                  <a:lnTo>
                    <a:pt x="628" y="785"/>
                  </a:lnTo>
                  <a:lnTo>
                    <a:pt x="628" y="794"/>
                  </a:lnTo>
                  <a:lnTo>
                    <a:pt x="630" y="796"/>
                  </a:lnTo>
                  <a:lnTo>
                    <a:pt x="630" y="800"/>
                  </a:lnTo>
                  <a:lnTo>
                    <a:pt x="638" y="800"/>
                  </a:lnTo>
                  <a:lnTo>
                    <a:pt x="638" y="794"/>
                  </a:lnTo>
                  <a:lnTo>
                    <a:pt x="638" y="794"/>
                  </a:lnTo>
                  <a:lnTo>
                    <a:pt x="639" y="798"/>
                  </a:lnTo>
                  <a:lnTo>
                    <a:pt x="641" y="809"/>
                  </a:lnTo>
                  <a:lnTo>
                    <a:pt x="647" y="804"/>
                  </a:lnTo>
                  <a:lnTo>
                    <a:pt x="647" y="800"/>
                  </a:lnTo>
                  <a:lnTo>
                    <a:pt x="647" y="800"/>
                  </a:lnTo>
                  <a:lnTo>
                    <a:pt x="649" y="802"/>
                  </a:lnTo>
                  <a:lnTo>
                    <a:pt x="651" y="804"/>
                  </a:lnTo>
                  <a:lnTo>
                    <a:pt x="651" y="821"/>
                  </a:lnTo>
                  <a:lnTo>
                    <a:pt x="656" y="804"/>
                  </a:lnTo>
                  <a:lnTo>
                    <a:pt x="653" y="796"/>
                  </a:lnTo>
                  <a:lnTo>
                    <a:pt x="651" y="794"/>
                  </a:lnTo>
                  <a:lnTo>
                    <a:pt x="651" y="789"/>
                  </a:lnTo>
                  <a:lnTo>
                    <a:pt x="649" y="787"/>
                  </a:lnTo>
                  <a:lnTo>
                    <a:pt x="651" y="783"/>
                  </a:lnTo>
                  <a:lnTo>
                    <a:pt x="658" y="791"/>
                  </a:lnTo>
                  <a:lnTo>
                    <a:pt x="664" y="791"/>
                  </a:lnTo>
                  <a:lnTo>
                    <a:pt x="660" y="785"/>
                  </a:lnTo>
                  <a:lnTo>
                    <a:pt x="658" y="781"/>
                  </a:lnTo>
                  <a:lnTo>
                    <a:pt x="656" y="780"/>
                  </a:lnTo>
                  <a:lnTo>
                    <a:pt x="651" y="776"/>
                  </a:lnTo>
                  <a:lnTo>
                    <a:pt x="647" y="772"/>
                  </a:lnTo>
                  <a:lnTo>
                    <a:pt x="641" y="770"/>
                  </a:lnTo>
                  <a:lnTo>
                    <a:pt x="641" y="770"/>
                  </a:lnTo>
                  <a:lnTo>
                    <a:pt x="643" y="768"/>
                  </a:lnTo>
                  <a:lnTo>
                    <a:pt x="647" y="768"/>
                  </a:lnTo>
                  <a:lnTo>
                    <a:pt x="649" y="770"/>
                  </a:lnTo>
                  <a:lnTo>
                    <a:pt x="651" y="772"/>
                  </a:lnTo>
                  <a:lnTo>
                    <a:pt x="658" y="776"/>
                  </a:lnTo>
                  <a:lnTo>
                    <a:pt x="660" y="778"/>
                  </a:lnTo>
                  <a:lnTo>
                    <a:pt x="666" y="780"/>
                  </a:lnTo>
                  <a:lnTo>
                    <a:pt x="671" y="783"/>
                  </a:lnTo>
                  <a:lnTo>
                    <a:pt x="671" y="787"/>
                  </a:lnTo>
                  <a:lnTo>
                    <a:pt x="675" y="791"/>
                  </a:lnTo>
                  <a:lnTo>
                    <a:pt x="677" y="791"/>
                  </a:lnTo>
                  <a:lnTo>
                    <a:pt x="677" y="794"/>
                  </a:lnTo>
                  <a:lnTo>
                    <a:pt x="675" y="796"/>
                  </a:lnTo>
                  <a:lnTo>
                    <a:pt x="675" y="796"/>
                  </a:lnTo>
                  <a:lnTo>
                    <a:pt x="671" y="796"/>
                  </a:lnTo>
                  <a:lnTo>
                    <a:pt x="671" y="802"/>
                  </a:lnTo>
                  <a:lnTo>
                    <a:pt x="675" y="806"/>
                  </a:lnTo>
                  <a:lnTo>
                    <a:pt x="679" y="806"/>
                  </a:lnTo>
                  <a:lnTo>
                    <a:pt x="679" y="802"/>
                  </a:lnTo>
                  <a:lnTo>
                    <a:pt x="682" y="798"/>
                  </a:lnTo>
                  <a:lnTo>
                    <a:pt x="682" y="794"/>
                  </a:lnTo>
                  <a:lnTo>
                    <a:pt x="679" y="791"/>
                  </a:lnTo>
                  <a:lnTo>
                    <a:pt x="679" y="781"/>
                  </a:lnTo>
                  <a:lnTo>
                    <a:pt x="681" y="783"/>
                  </a:lnTo>
                  <a:lnTo>
                    <a:pt x="681" y="789"/>
                  </a:lnTo>
                  <a:lnTo>
                    <a:pt x="686" y="789"/>
                  </a:lnTo>
                  <a:lnTo>
                    <a:pt x="686" y="785"/>
                  </a:lnTo>
                  <a:lnTo>
                    <a:pt x="690" y="789"/>
                  </a:lnTo>
                  <a:lnTo>
                    <a:pt x="686" y="793"/>
                  </a:lnTo>
                  <a:lnTo>
                    <a:pt x="686" y="804"/>
                  </a:lnTo>
                  <a:lnTo>
                    <a:pt x="692" y="811"/>
                  </a:lnTo>
                  <a:lnTo>
                    <a:pt x="697" y="802"/>
                  </a:lnTo>
                  <a:lnTo>
                    <a:pt x="694" y="802"/>
                  </a:lnTo>
                  <a:lnTo>
                    <a:pt x="692" y="800"/>
                  </a:lnTo>
                  <a:lnTo>
                    <a:pt x="692" y="796"/>
                  </a:lnTo>
                  <a:lnTo>
                    <a:pt x="697" y="796"/>
                  </a:lnTo>
                  <a:lnTo>
                    <a:pt x="697" y="793"/>
                  </a:lnTo>
                  <a:lnTo>
                    <a:pt x="695" y="791"/>
                  </a:lnTo>
                  <a:lnTo>
                    <a:pt x="695" y="785"/>
                  </a:lnTo>
                  <a:lnTo>
                    <a:pt x="692" y="781"/>
                  </a:lnTo>
                  <a:lnTo>
                    <a:pt x="690" y="781"/>
                  </a:lnTo>
                  <a:lnTo>
                    <a:pt x="688" y="780"/>
                  </a:lnTo>
                  <a:lnTo>
                    <a:pt x="686" y="778"/>
                  </a:lnTo>
                  <a:lnTo>
                    <a:pt x="686" y="774"/>
                  </a:lnTo>
                  <a:lnTo>
                    <a:pt x="684" y="774"/>
                  </a:lnTo>
                  <a:lnTo>
                    <a:pt x="684" y="772"/>
                  </a:lnTo>
                  <a:lnTo>
                    <a:pt x="677" y="772"/>
                  </a:lnTo>
                  <a:lnTo>
                    <a:pt x="677" y="778"/>
                  </a:lnTo>
                  <a:lnTo>
                    <a:pt x="679" y="780"/>
                  </a:lnTo>
                  <a:lnTo>
                    <a:pt x="675" y="778"/>
                  </a:lnTo>
                  <a:lnTo>
                    <a:pt x="671" y="781"/>
                  </a:lnTo>
                  <a:lnTo>
                    <a:pt x="671" y="770"/>
                  </a:lnTo>
                  <a:lnTo>
                    <a:pt x="677" y="774"/>
                  </a:lnTo>
                  <a:lnTo>
                    <a:pt x="673" y="765"/>
                  </a:lnTo>
                  <a:lnTo>
                    <a:pt x="669" y="761"/>
                  </a:lnTo>
                  <a:lnTo>
                    <a:pt x="664" y="761"/>
                  </a:lnTo>
                  <a:lnTo>
                    <a:pt x="656" y="753"/>
                  </a:lnTo>
                  <a:lnTo>
                    <a:pt x="656" y="759"/>
                  </a:lnTo>
                  <a:lnTo>
                    <a:pt x="654" y="759"/>
                  </a:lnTo>
                  <a:lnTo>
                    <a:pt x="649" y="757"/>
                  </a:lnTo>
                  <a:lnTo>
                    <a:pt x="645" y="755"/>
                  </a:lnTo>
                  <a:lnTo>
                    <a:pt x="645" y="748"/>
                  </a:lnTo>
                  <a:lnTo>
                    <a:pt x="645" y="748"/>
                  </a:lnTo>
                  <a:lnTo>
                    <a:pt x="653" y="748"/>
                  </a:lnTo>
                  <a:lnTo>
                    <a:pt x="664" y="759"/>
                  </a:lnTo>
                  <a:lnTo>
                    <a:pt x="654" y="740"/>
                  </a:lnTo>
                  <a:lnTo>
                    <a:pt x="653" y="740"/>
                  </a:lnTo>
                  <a:lnTo>
                    <a:pt x="653" y="738"/>
                  </a:lnTo>
                  <a:lnTo>
                    <a:pt x="651" y="737"/>
                  </a:lnTo>
                  <a:lnTo>
                    <a:pt x="651" y="735"/>
                  </a:lnTo>
                  <a:lnTo>
                    <a:pt x="647" y="731"/>
                  </a:lnTo>
                  <a:lnTo>
                    <a:pt x="649" y="727"/>
                  </a:lnTo>
                  <a:lnTo>
                    <a:pt x="654" y="729"/>
                  </a:lnTo>
                  <a:lnTo>
                    <a:pt x="656" y="729"/>
                  </a:lnTo>
                  <a:lnTo>
                    <a:pt x="658" y="731"/>
                  </a:lnTo>
                  <a:lnTo>
                    <a:pt x="656" y="733"/>
                  </a:lnTo>
                  <a:lnTo>
                    <a:pt x="662" y="738"/>
                  </a:lnTo>
                  <a:lnTo>
                    <a:pt x="666" y="737"/>
                  </a:lnTo>
                  <a:lnTo>
                    <a:pt x="669" y="737"/>
                  </a:lnTo>
                  <a:lnTo>
                    <a:pt x="669" y="735"/>
                  </a:lnTo>
                  <a:lnTo>
                    <a:pt x="675" y="733"/>
                  </a:lnTo>
                  <a:lnTo>
                    <a:pt x="675" y="727"/>
                  </a:lnTo>
                  <a:lnTo>
                    <a:pt x="673" y="727"/>
                  </a:lnTo>
                  <a:lnTo>
                    <a:pt x="673" y="725"/>
                  </a:lnTo>
                  <a:lnTo>
                    <a:pt x="669" y="725"/>
                  </a:lnTo>
                  <a:lnTo>
                    <a:pt x="669" y="725"/>
                  </a:lnTo>
                  <a:lnTo>
                    <a:pt x="671" y="722"/>
                  </a:lnTo>
                  <a:lnTo>
                    <a:pt x="671" y="722"/>
                  </a:lnTo>
                  <a:lnTo>
                    <a:pt x="673" y="722"/>
                  </a:lnTo>
                  <a:lnTo>
                    <a:pt x="677" y="718"/>
                  </a:lnTo>
                  <a:lnTo>
                    <a:pt x="679" y="718"/>
                  </a:lnTo>
                  <a:lnTo>
                    <a:pt x="679" y="735"/>
                  </a:lnTo>
                  <a:lnTo>
                    <a:pt x="684" y="720"/>
                  </a:lnTo>
                  <a:lnTo>
                    <a:pt x="686" y="718"/>
                  </a:lnTo>
                  <a:lnTo>
                    <a:pt x="688" y="718"/>
                  </a:lnTo>
                  <a:lnTo>
                    <a:pt x="692" y="720"/>
                  </a:lnTo>
                  <a:lnTo>
                    <a:pt x="695" y="722"/>
                  </a:lnTo>
                  <a:lnTo>
                    <a:pt x="697" y="722"/>
                  </a:lnTo>
                  <a:lnTo>
                    <a:pt x="699" y="724"/>
                  </a:lnTo>
                  <a:lnTo>
                    <a:pt x="697" y="725"/>
                  </a:lnTo>
                  <a:lnTo>
                    <a:pt x="697" y="727"/>
                  </a:lnTo>
                  <a:lnTo>
                    <a:pt x="694" y="724"/>
                  </a:lnTo>
                  <a:lnTo>
                    <a:pt x="694" y="729"/>
                  </a:lnTo>
                  <a:lnTo>
                    <a:pt x="692" y="731"/>
                  </a:lnTo>
                  <a:lnTo>
                    <a:pt x="686" y="738"/>
                  </a:lnTo>
                  <a:lnTo>
                    <a:pt x="686" y="742"/>
                  </a:lnTo>
                  <a:lnTo>
                    <a:pt x="692" y="742"/>
                  </a:lnTo>
                  <a:lnTo>
                    <a:pt x="692" y="738"/>
                  </a:lnTo>
                  <a:lnTo>
                    <a:pt x="692" y="738"/>
                  </a:lnTo>
                  <a:lnTo>
                    <a:pt x="697" y="742"/>
                  </a:lnTo>
                  <a:lnTo>
                    <a:pt x="697" y="735"/>
                  </a:lnTo>
                  <a:lnTo>
                    <a:pt x="699" y="733"/>
                  </a:lnTo>
                  <a:lnTo>
                    <a:pt x="699" y="733"/>
                  </a:lnTo>
                  <a:lnTo>
                    <a:pt x="699" y="735"/>
                  </a:lnTo>
                  <a:lnTo>
                    <a:pt x="705" y="735"/>
                  </a:lnTo>
                  <a:lnTo>
                    <a:pt x="708" y="733"/>
                  </a:lnTo>
                  <a:lnTo>
                    <a:pt x="708" y="733"/>
                  </a:lnTo>
                  <a:lnTo>
                    <a:pt x="707" y="733"/>
                  </a:lnTo>
                  <a:lnTo>
                    <a:pt x="701" y="744"/>
                  </a:lnTo>
                  <a:lnTo>
                    <a:pt x="712" y="744"/>
                  </a:lnTo>
                  <a:lnTo>
                    <a:pt x="714" y="746"/>
                  </a:lnTo>
                  <a:lnTo>
                    <a:pt x="716" y="746"/>
                  </a:lnTo>
                  <a:lnTo>
                    <a:pt x="712" y="746"/>
                  </a:lnTo>
                  <a:lnTo>
                    <a:pt x="712" y="753"/>
                  </a:lnTo>
                  <a:lnTo>
                    <a:pt x="714" y="757"/>
                  </a:lnTo>
                  <a:lnTo>
                    <a:pt x="714" y="761"/>
                  </a:lnTo>
                  <a:lnTo>
                    <a:pt x="712" y="761"/>
                  </a:lnTo>
                  <a:lnTo>
                    <a:pt x="707" y="761"/>
                  </a:lnTo>
                  <a:lnTo>
                    <a:pt x="707" y="770"/>
                  </a:lnTo>
                  <a:lnTo>
                    <a:pt x="712" y="772"/>
                  </a:lnTo>
                  <a:lnTo>
                    <a:pt x="714" y="772"/>
                  </a:lnTo>
                  <a:lnTo>
                    <a:pt x="716" y="774"/>
                  </a:lnTo>
                  <a:lnTo>
                    <a:pt x="716" y="776"/>
                  </a:lnTo>
                  <a:lnTo>
                    <a:pt x="720" y="776"/>
                  </a:lnTo>
                  <a:lnTo>
                    <a:pt x="720" y="776"/>
                  </a:lnTo>
                  <a:lnTo>
                    <a:pt x="720" y="780"/>
                  </a:lnTo>
                  <a:lnTo>
                    <a:pt x="718" y="785"/>
                  </a:lnTo>
                  <a:lnTo>
                    <a:pt x="718" y="793"/>
                  </a:lnTo>
                  <a:lnTo>
                    <a:pt x="716" y="794"/>
                  </a:lnTo>
                  <a:lnTo>
                    <a:pt x="716" y="800"/>
                  </a:lnTo>
                  <a:lnTo>
                    <a:pt x="720" y="800"/>
                  </a:lnTo>
                  <a:lnTo>
                    <a:pt x="723" y="802"/>
                  </a:lnTo>
                  <a:lnTo>
                    <a:pt x="725" y="802"/>
                  </a:lnTo>
                  <a:lnTo>
                    <a:pt x="725" y="806"/>
                  </a:lnTo>
                  <a:lnTo>
                    <a:pt x="727" y="809"/>
                  </a:lnTo>
                  <a:lnTo>
                    <a:pt x="727" y="813"/>
                  </a:lnTo>
                  <a:lnTo>
                    <a:pt x="733" y="824"/>
                  </a:lnTo>
                  <a:lnTo>
                    <a:pt x="733" y="815"/>
                  </a:lnTo>
                  <a:lnTo>
                    <a:pt x="735" y="809"/>
                  </a:lnTo>
                  <a:lnTo>
                    <a:pt x="738" y="806"/>
                  </a:lnTo>
                  <a:lnTo>
                    <a:pt x="738" y="802"/>
                  </a:lnTo>
                  <a:lnTo>
                    <a:pt x="736" y="802"/>
                  </a:lnTo>
                  <a:lnTo>
                    <a:pt x="736" y="798"/>
                  </a:lnTo>
                  <a:lnTo>
                    <a:pt x="736" y="798"/>
                  </a:lnTo>
                  <a:lnTo>
                    <a:pt x="742" y="798"/>
                  </a:lnTo>
                  <a:lnTo>
                    <a:pt x="744" y="800"/>
                  </a:lnTo>
                  <a:lnTo>
                    <a:pt x="746" y="802"/>
                  </a:lnTo>
                  <a:lnTo>
                    <a:pt x="750" y="808"/>
                  </a:lnTo>
                  <a:lnTo>
                    <a:pt x="755" y="809"/>
                  </a:lnTo>
                  <a:lnTo>
                    <a:pt x="763" y="811"/>
                  </a:lnTo>
                  <a:lnTo>
                    <a:pt x="770" y="811"/>
                  </a:lnTo>
                  <a:lnTo>
                    <a:pt x="774" y="809"/>
                  </a:lnTo>
                  <a:lnTo>
                    <a:pt x="778" y="806"/>
                  </a:lnTo>
                  <a:lnTo>
                    <a:pt x="778" y="802"/>
                  </a:lnTo>
                  <a:lnTo>
                    <a:pt x="779" y="800"/>
                  </a:lnTo>
                  <a:lnTo>
                    <a:pt x="781" y="798"/>
                  </a:lnTo>
                  <a:lnTo>
                    <a:pt x="789" y="798"/>
                  </a:lnTo>
                  <a:lnTo>
                    <a:pt x="798" y="809"/>
                  </a:lnTo>
                  <a:lnTo>
                    <a:pt x="804" y="811"/>
                  </a:lnTo>
                  <a:lnTo>
                    <a:pt x="809" y="815"/>
                  </a:lnTo>
                  <a:lnTo>
                    <a:pt x="813" y="815"/>
                  </a:lnTo>
                  <a:lnTo>
                    <a:pt x="817" y="813"/>
                  </a:lnTo>
                  <a:lnTo>
                    <a:pt x="822" y="813"/>
                  </a:lnTo>
                  <a:lnTo>
                    <a:pt x="830" y="809"/>
                  </a:lnTo>
                  <a:lnTo>
                    <a:pt x="833" y="802"/>
                  </a:lnTo>
                  <a:lnTo>
                    <a:pt x="833" y="800"/>
                  </a:lnTo>
                  <a:lnTo>
                    <a:pt x="835" y="798"/>
                  </a:lnTo>
                  <a:lnTo>
                    <a:pt x="839" y="798"/>
                  </a:lnTo>
                  <a:lnTo>
                    <a:pt x="841" y="802"/>
                  </a:lnTo>
                  <a:lnTo>
                    <a:pt x="848" y="804"/>
                  </a:lnTo>
                  <a:lnTo>
                    <a:pt x="860" y="798"/>
                  </a:lnTo>
                  <a:lnTo>
                    <a:pt x="861" y="798"/>
                  </a:lnTo>
                  <a:lnTo>
                    <a:pt x="863" y="800"/>
                  </a:lnTo>
                  <a:lnTo>
                    <a:pt x="861" y="802"/>
                  </a:lnTo>
                  <a:lnTo>
                    <a:pt x="856" y="809"/>
                  </a:lnTo>
                  <a:lnTo>
                    <a:pt x="856" y="811"/>
                  </a:lnTo>
                  <a:lnTo>
                    <a:pt x="856" y="811"/>
                  </a:lnTo>
                  <a:lnTo>
                    <a:pt x="856" y="811"/>
                  </a:lnTo>
                  <a:lnTo>
                    <a:pt x="856" y="813"/>
                  </a:lnTo>
                  <a:lnTo>
                    <a:pt x="858" y="813"/>
                  </a:lnTo>
                  <a:lnTo>
                    <a:pt x="860" y="815"/>
                  </a:lnTo>
                  <a:lnTo>
                    <a:pt x="860" y="819"/>
                  </a:lnTo>
                  <a:lnTo>
                    <a:pt x="860" y="819"/>
                  </a:lnTo>
                  <a:lnTo>
                    <a:pt x="856" y="819"/>
                  </a:lnTo>
                  <a:lnTo>
                    <a:pt x="860" y="830"/>
                  </a:lnTo>
                  <a:lnTo>
                    <a:pt x="860" y="839"/>
                  </a:lnTo>
                  <a:lnTo>
                    <a:pt x="860" y="841"/>
                  </a:lnTo>
                  <a:lnTo>
                    <a:pt x="860" y="845"/>
                  </a:lnTo>
                  <a:lnTo>
                    <a:pt x="858" y="847"/>
                  </a:lnTo>
                  <a:lnTo>
                    <a:pt x="858" y="849"/>
                  </a:lnTo>
                  <a:lnTo>
                    <a:pt x="856" y="850"/>
                  </a:lnTo>
                  <a:lnTo>
                    <a:pt x="856" y="850"/>
                  </a:lnTo>
                  <a:lnTo>
                    <a:pt x="852" y="852"/>
                  </a:lnTo>
                  <a:lnTo>
                    <a:pt x="850" y="856"/>
                  </a:lnTo>
                  <a:lnTo>
                    <a:pt x="850" y="860"/>
                  </a:lnTo>
                  <a:lnTo>
                    <a:pt x="848" y="862"/>
                  </a:lnTo>
                  <a:lnTo>
                    <a:pt x="848" y="867"/>
                  </a:lnTo>
                  <a:lnTo>
                    <a:pt x="847" y="869"/>
                  </a:lnTo>
                  <a:lnTo>
                    <a:pt x="847" y="873"/>
                  </a:lnTo>
                  <a:lnTo>
                    <a:pt x="845" y="877"/>
                  </a:lnTo>
                  <a:lnTo>
                    <a:pt x="843" y="880"/>
                  </a:lnTo>
                  <a:lnTo>
                    <a:pt x="841" y="880"/>
                  </a:lnTo>
                  <a:lnTo>
                    <a:pt x="841" y="891"/>
                  </a:lnTo>
                  <a:lnTo>
                    <a:pt x="839" y="893"/>
                  </a:lnTo>
                  <a:lnTo>
                    <a:pt x="839" y="895"/>
                  </a:lnTo>
                  <a:lnTo>
                    <a:pt x="835" y="899"/>
                  </a:lnTo>
                  <a:lnTo>
                    <a:pt x="835" y="901"/>
                  </a:lnTo>
                  <a:lnTo>
                    <a:pt x="832" y="905"/>
                  </a:lnTo>
                  <a:lnTo>
                    <a:pt x="832" y="905"/>
                  </a:lnTo>
                  <a:lnTo>
                    <a:pt x="828" y="906"/>
                  </a:lnTo>
                  <a:lnTo>
                    <a:pt x="802" y="906"/>
                  </a:lnTo>
                  <a:lnTo>
                    <a:pt x="800" y="905"/>
                  </a:lnTo>
                  <a:lnTo>
                    <a:pt x="796" y="903"/>
                  </a:lnTo>
                  <a:lnTo>
                    <a:pt x="792" y="903"/>
                  </a:lnTo>
                  <a:lnTo>
                    <a:pt x="792" y="901"/>
                  </a:lnTo>
                  <a:lnTo>
                    <a:pt x="789" y="899"/>
                  </a:lnTo>
                  <a:lnTo>
                    <a:pt x="789" y="897"/>
                  </a:lnTo>
                  <a:lnTo>
                    <a:pt x="781" y="897"/>
                  </a:lnTo>
                  <a:lnTo>
                    <a:pt x="774" y="903"/>
                  </a:lnTo>
                  <a:lnTo>
                    <a:pt x="770" y="905"/>
                  </a:lnTo>
                  <a:lnTo>
                    <a:pt x="766" y="905"/>
                  </a:lnTo>
                  <a:lnTo>
                    <a:pt x="761" y="906"/>
                  </a:lnTo>
                  <a:lnTo>
                    <a:pt x="757" y="910"/>
                  </a:lnTo>
                  <a:lnTo>
                    <a:pt x="751" y="912"/>
                  </a:lnTo>
                  <a:lnTo>
                    <a:pt x="748" y="914"/>
                  </a:lnTo>
                  <a:lnTo>
                    <a:pt x="736" y="910"/>
                  </a:lnTo>
                  <a:lnTo>
                    <a:pt x="727" y="906"/>
                  </a:lnTo>
                  <a:lnTo>
                    <a:pt x="720" y="905"/>
                  </a:lnTo>
                  <a:lnTo>
                    <a:pt x="708" y="901"/>
                  </a:lnTo>
                  <a:lnTo>
                    <a:pt x="703" y="897"/>
                  </a:lnTo>
                  <a:lnTo>
                    <a:pt x="697" y="897"/>
                  </a:lnTo>
                  <a:lnTo>
                    <a:pt x="695" y="901"/>
                  </a:lnTo>
                  <a:lnTo>
                    <a:pt x="690" y="901"/>
                  </a:lnTo>
                  <a:lnTo>
                    <a:pt x="690" y="901"/>
                  </a:lnTo>
                  <a:lnTo>
                    <a:pt x="688" y="897"/>
                  </a:lnTo>
                  <a:lnTo>
                    <a:pt x="688" y="897"/>
                  </a:lnTo>
                  <a:lnTo>
                    <a:pt x="688" y="890"/>
                  </a:lnTo>
                  <a:lnTo>
                    <a:pt x="684" y="890"/>
                  </a:lnTo>
                  <a:lnTo>
                    <a:pt x="681" y="891"/>
                  </a:lnTo>
                  <a:lnTo>
                    <a:pt x="675" y="891"/>
                  </a:lnTo>
                  <a:lnTo>
                    <a:pt x="671" y="888"/>
                  </a:lnTo>
                  <a:lnTo>
                    <a:pt x="667" y="888"/>
                  </a:lnTo>
                  <a:lnTo>
                    <a:pt x="664" y="886"/>
                  </a:lnTo>
                  <a:lnTo>
                    <a:pt x="662" y="888"/>
                  </a:lnTo>
                  <a:lnTo>
                    <a:pt x="658" y="888"/>
                  </a:lnTo>
                  <a:lnTo>
                    <a:pt x="656" y="886"/>
                  </a:lnTo>
                  <a:lnTo>
                    <a:pt x="656" y="882"/>
                  </a:lnTo>
                  <a:lnTo>
                    <a:pt x="653" y="878"/>
                  </a:lnTo>
                  <a:lnTo>
                    <a:pt x="651" y="878"/>
                  </a:lnTo>
                  <a:lnTo>
                    <a:pt x="651" y="877"/>
                  </a:lnTo>
                  <a:lnTo>
                    <a:pt x="645" y="875"/>
                  </a:lnTo>
                  <a:lnTo>
                    <a:pt x="643" y="877"/>
                  </a:lnTo>
                  <a:lnTo>
                    <a:pt x="641" y="875"/>
                  </a:lnTo>
                  <a:lnTo>
                    <a:pt x="632" y="875"/>
                  </a:lnTo>
                  <a:lnTo>
                    <a:pt x="626" y="871"/>
                  </a:lnTo>
                  <a:lnTo>
                    <a:pt x="626" y="875"/>
                  </a:lnTo>
                  <a:lnTo>
                    <a:pt x="625" y="875"/>
                  </a:lnTo>
                  <a:lnTo>
                    <a:pt x="623" y="877"/>
                  </a:lnTo>
                  <a:lnTo>
                    <a:pt x="621" y="877"/>
                  </a:lnTo>
                  <a:lnTo>
                    <a:pt x="619" y="878"/>
                  </a:lnTo>
                  <a:lnTo>
                    <a:pt x="615" y="878"/>
                  </a:lnTo>
                  <a:lnTo>
                    <a:pt x="613" y="880"/>
                  </a:lnTo>
                  <a:lnTo>
                    <a:pt x="611" y="880"/>
                  </a:lnTo>
                  <a:lnTo>
                    <a:pt x="608" y="884"/>
                  </a:lnTo>
                  <a:lnTo>
                    <a:pt x="608" y="886"/>
                  </a:lnTo>
                  <a:lnTo>
                    <a:pt x="602" y="891"/>
                  </a:lnTo>
                  <a:lnTo>
                    <a:pt x="602" y="895"/>
                  </a:lnTo>
                  <a:lnTo>
                    <a:pt x="600" y="897"/>
                  </a:lnTo>
                  <a:lnTo>
                    <a:pt x="600" y="899"/>
                  </a:lnTo>
                  <a:lnTo>
                    <a:pt x="604" y="906"/>
                  </a:lnTo>
                  <a:lnTo>
                    <a:pt x="606" y="908"/>
                  </a:lnTo>
                  <a:lnTo>
                    <a:pt x="602" y="912"/>
                  </a:lnTo>
                  <a:lnTo>
                    <a:pt x="602" y="914"/>
                  </a:lnTo>
                  <a:lnTo>
                    <a:pt x="600" y="914"/>
                  </a:lnTo>
                  <a:lnTo>
                    <a:pt x="600" y="919"/>
                  </a:lnTo>
                  <a:lnTo>
                    <a:pt x="598" y="921"/>
                  </a:lnTo>
                  <a:lnTo>
                    <a:pt x="595" y="921"/>
                  </a:lnTo>
                  <a:lnTo>
                    <a:pt x="595" y="925"/>
                  </a:lnTo>
                  <a:lnTo>
                    <a:pt x="595" y="925"/>
                  </a:lnTo>
                  <a:lnTo>
                    <a:pt x="593" y="925"/>
                  </a:lnTo>
                  <a:lnTo>
                    <a:pt x="593" y="923"/>
                  </a:lnTo>
                  <a:lnTo>
                    <a:pt x="585" y="923"/>
                  </a:lnTo>
                  <a:lnTo>
                    <a:pt x="584" y="921"/>
                  </a:lnTo>
                  <a:lnTo>
                    <a:pt x="584" y="921"/>
                  </a:lnTo>
                  <a:lnTo>
                    <a:pt x="582" y="918"/>
                  </a:lnTo>
                  <a:lnTo>
                    <a:pt x="574" y="914"/>
                  </a:lnTo>
                  <a:lnTo>
                    <a:pt x="563" y="908"/>
                  </a:lnTo>
                  <a:lnTo>
                    <a:pt x="561" y="908"/>
                  </a:lnTo>
                  <a:lnTo>
                    <a:pt x="556" y="906"/>
                  </a:lnTo>
                  <a:lnTo>
                    <a:pt x="552" y="906"/>
                  </a:lnTo>
                  <a:lnTo>
                    <a:pt x="548" y="905"/>
                  </a:lnTo>
                  <a:lnTo>
                    <a:pt x="541" y="905"/>
                  </a:lnTo>
                  <a:lnTo>
                    <a:pt x="539" y="903"/>
                  </a:lnTo>
                  <a:lnTo>
                    <a:pt x="535" y="899"/>
                  </a:lnTo>
                  <a:lnTo>
                    <a:pt x="533" y="897"/>
                  </a:lnTo>
                  <a:lnTo>
                    <a:pt x="533" y="893"/>
                  </a:lnTo>
                  <a:lnTo>
                    <a:pt x="529" y="884"/>
                  </a:lnTo>
                  <a:lnTo>
                    <a:pt x="524" y="880"/>
                  </a:lnTo>
                  <a:lnTo>
                    <a:pt x="522" y="882"/>
                  </a:lnTo>
                  <a:lnTo>
                    <a:pt x="520" y="882"/>
                  </a:lnTo>
                  <a:lnTo>
                    <a:pt x="520" y="880"/>
                  </a:lnTo>
                  <a:lnTo>
                    <a:pt x="514" y="878"/>
                  </a:lnTo>
                  <a:lnTo>
                    <a:pt x="511" y="877"/>
                  </a:lnTo>
                  <a:lnTo>
                    <a:pt x="507" y="877"/>
                  </a:lnTo>
                  <a:lnTo>
                    <a:pt x="500" y="873"/>
                  </a:lnTo>
                  <a:lnTo>
                    <a:pt x="498" y="873"/>
                  </a:lnTo>
                  <a:lnTo>
                    <a:pt x="494" y="875"/>
                  </a:lnTo>
                  <a:lnTo>
                    <a:pt x="481" y="875"/>
                  </a:lnTo>
                  <a:lnTo>
                    <a:pt x="477" y="873"/>
                  </a:lnTo>
                  <a:lnTo>
                    <a:pt x="475" y="873"/>
                  </a:lnTo>
                  <a:lnTo>
                    <a:pt x="473" y="871"/>
                  </a:lnTo>
                  <a:lnTo>
                    <a:pt x="472" y="871"/>
                  </a:lnTo>
                  <a:lnTo>
                    <a:pt x="470" y="869"/>
                  </a:lnTo>
                  <a:lnTo>
                    <a:pt x="468" y="869"/>
                  </a:lnTo>
                  <a:lnTo>
                    <a:pt x="466" y="869"/>
                  </a:lnTo>
                  <a:lnTo>
                    <a:pt x="466" y="865"/>
                  </a:lnTo>
                  <a:lnTo>
                    <a:pt x="462" y="865"/>
                  </a:lnTo>
                  <a:lnTo>
                    <a:pt x="462" y="865"/>
                  </a:lnTo>
                  <a:lnTo>
                    <a:pt x="462" y="860"/>
                  </a:lnTo>
                  <a:lnTo>
                    <a:pt x="459" y="854"/>
                  </a:lnTo>
                  <a:lnTo>
                    <a:pt x="451" y="858"/>
                  </a:lnTo>
                  <a:lnTo>
                    <a:pt x="447" y="854"/>
                  </a:lnTo>
                  <a:lnTo>
                    <a:pt x="445" y="854"/>
                  </a:lnTo>
                  <a:lnTo>
                    <a:pt x="445" y="854"/>
                  </a:lnTo>
                  <a:lnTo>
                    <a:pt x="449" y="849"/>
                  </a:lnTo>
                  <a:lnTo>
                    <a:pt x="449" y="847"/>
                  </a:lnTo>
                  <a:lnTo>
                    <a:pt x="451" y="845"/>
                  </a:lnTo>
                  <a:lnTo>
                    <a:pt x="455" y="841"/>
                  </a:lnTo>
                  <a:lnTo>
                    <a:pt x="455" y="841"/>
                  </a:lnTo>
                  <a:lnTo>
                    <a:pt x="457" y="841"/>
                  </a:lnTo>
                  <a:lnTo>
                    <a:pt x="459" y="836"/>
                  </a:lnTo>
                  <a:lnTo>
                    <a:pt x="460" y="830"/>
                  </a:lnTo>
                  <a:lnTo>
                    <a:pt x="462" y="826"/>
                  </a:lnTo>
                  <a:lnTo>
                    <a:pt x="462" y="821"/>
                  </a:lnTo>
                  <a:lnTo>
                    <a:pt x="459" y="821"/>
                  </a:lnTo>
                  <a:lnTo>
                    <a:pt x="459" y="821"/>
                  </a:lnTo>
                  <a:lnTo>
                    <a:pt x="459" y="819"/>
                  </a:lnTo>
                  <a:lnTo>
                    <a:pt x="457" y="815"/>
                  </a:lnTo>
                  <a:lnTo>
                    <a:pt x="453" y="813"/>
                  </a:lnTo>
                  <a:lnTo>
                    <a:pt x="453" y="809"/>
                  </a:lnTo>
                  <a:lnTo>
                    <a:pt x="457" y="809"/>
                  </a:lnTo>
                  <a:lnTo>
                    <a:pt x="459" y="806"/>
                  </a:lnTo>
                  <a:lnTo>
                    <a:pt x="460" y="806"/>
                  </a:lnTo>
                  <a:lnTo>
                    <a:pt x="460" y="804"/>
                  </a:lnTo>
                  <a:lnTo>
                    <a:pt x="462" y="804"/>
                  </a:lnTo>
                  <a:lnTo>
                    <a:pt x="462" y="796"/>
                  </a:lnTo>
                  <a:lnTo>
                    <a:pt x="459" y="793"/>
                  </a:lnTo>
                  <a:lnTo>
                    <a:pt x="453" y="793"/>
                  </a:lnTo>
                  <a:lnTo>
                    <a:pt x="453" y="794"/>
                  </a:lnTo>
                  <a:lnTo>
                    <a:pt x="451" y="794"/>
                  </a:lnTo>
                  <a:lnTo>
                    <a:pt x="451" y="796"/>
                  </a:lnTo>
                  <a:lnTo>
                    <a:pt x="451" y="796"/>
                  </a:lnTo>
                  <a:lnTo>
                    <a:pt x="449" y="794"/>
                  </a:lnTo>
                  <a:lnTo>
                    <a:pt x="449" y="793"/>
                  </a:lnTo>
                  <a:lnTo>
                    <a:pt x="447" y="787"/>
                  </a:lnTo>
                  <a:lnTo>
                    <a:pt x="438" y="787"/>
                  </a:lnTo>
                  <a:lnTo>
                    <a:pt x="431" y="791"/>
                  </a:lnTo>
                  <a:lnTo>
                    <a:pt x="429" y="791"/>
                  </a:lnTo>
                  <a:lnTo>
                    <a:pt x="427" y="793"/>
                  </a:lnTo>
                  <a:lnTo>
                    <a:pt x="425" y="793"/>
                  </a:lnTo>
                  <a:lnTo>
                    <a:pt x="423" y="794"/>
                  </a:lnTo>
                  <a:lnTo>
                    <a:pt x="419" y="794"/>
                  </a:lnTo>
                  <a:lnTo>
                    <a:pt x="419" y="793"/>
                  </a:lnTo>
                  <a:lnTo>
                    <a:pt x="414" y="796"/>
                  </a:lnTo>
                  <a:lnTo>
                    <a:pt x="408" y="796"/>
                  </a:lnTo>
                  <a:lnTo>
                    <a:pt x="406" y="794"/>
                  </a:lnTo>
                  <a:lnTo>
                    <a:pt x="403" y="794"/>
                  </a:lnTo>
                  <a:lnTo>
                    <a:pt x="397" y="789"/>
                  </a:lnTo>
                  <a:lnTo>
                    <a:pt x="397" y="794"/>
                  </a:lnTo>
                  <a:lnTo>
                    <a:pt x="397" y="794"/>
                  </a:lnTo>
                  <a:lnTo>
                    <a:pt x="390" y="794"/>
                  </a:lnTo>
                  <a:lnTo>
                    <a:pt x="390" y="794"/>
                  </a:lnTo>
                  <a:lnTo>
                    <a:pt x="390" y="791"/>
                  </a:lnTo>
                  <a:lnTo>
                    <a:pt x="386" y="791"/>
                  </a:lnTo>
                  <a:lnTo>
                    <a:pt x="380" y="796"/>
                  </a:lnTo>
                  <a:lnTo>
                    <a:pt x="378" y="796"/>
                  </a:lnTo>
                  <a:lnTo>
                    <a:pt x="376" y="798"/>
                  </a:lnTo>
                  <a:lnTo>
                    <a:pt x="371" y="798"/>
                  </a:lnTo>
                  <a:lnTo>
                    <a:pt x="371" y="800"/>
                  </a:lnTo>
                  <a:lnTo>
                    <a:pt x="367" y="802"/>
                  </a:lnTo>
                  <a:lnTo>
                    <a:pt x="367" y="800"/>
                  </a:lnTo>
                  <a:lnTo>
                    <a:pt x="363" y="798"/>
                  </a:lnTo>
                  <a:lnTo>
                    <a:pt x="362" y="798"/>
                  </a:lnTo>
                  <a:lnTo>
                    <a:pt x="362" y="793"/>
                  </a:lnTo>
                  <a:lnTo>
                    <a:pt x="356" y="796"/>
                  </a:lnTo>
                  <a:lnTo>
                    <a:pt x="335" y="796"/>
                  </a:lnTo>
                  <a:lnTo>
                    <a:pt x="334" y="794"/>
                  </a:lnTo>
                  <a:lnTo>
                    <a:pt x="330" y="798"/>
                  </a:lnTo>
                  <a:lnTo>
                    <a:pt x="330" y="798"/>
                  </a:lnTo>
                  <a:lnTo>
                    <a:pt x="328" y="798"/>
                  </a:lnTo>
                  <a:lnTo>
                    <a:pt x="326" y="800"/>
                  </a:lnTo>
                  <a:lnTo>
                    <a:pt x="322" y="800"/>
                  </a:lnTo>
                  <a:lnTo>
                    <a:pt x="322" y="802"/>
                  </a:lnTo>
                  <a:lnTo>
                    <a:pt x="302" y="802"/>
                  </a:lnTo>
                  <a:lnTo>
                    <a:pt x="300" y="804"/>
                  </a:lnTo>
                  <a:lnTo>
                    <a:pt x="296" y="804"/>
                  </a:lnTo>
                  <a:lnTo>
                    <a:pt x="289" y="811"/>
                  </a:lnTo>
                  <a:lnTo>
                    <a:pt x="287" y="811"/>
                  </a:lnTo>
                  <a:lnTo>
                    <a:pt x="283" y="815"/>
                  </a:lnTo>
                  <a:lnTo>
                    <a:pt x="281" y="815"/>
                  </a:lnTo>
                  <a:lnTo>
                    <a:pt x="276" y="817"/>
                  </a:lnTo>
                  <a:lnTo>
                    <a:pt x="274" y="815"/>
                  </a:lnTo>
                  <a:lnTo>
                    <a:pt x="266" y="819"/>
                  </a:lnTo>
                  <a:lnTo>
                    <a:pt x="259" y="826"/>
                  </a:lnTo>
                  <a:lnTo>
                    <a:pt x="255" y="826"/>
                  </a:lnTo>
                  <a:lnTo>
                    <a:pt x="255" y="828"/>
                  </a:lnTo>
                  <a:lnTo>
                    <a:pt x="253" y="828"/>
                  </a:lnTo>
                  <a:lnTo>
                    <a:pt x="253" y="830"/>
                  </a:lnTo>
                  <a:lnTo>
                    <a:pt x="248" y="830"/>
                  </a:lnTo>
                  <a:lnTo>
                    <a:pt x="246" y="830"/>
                  </a:lnTo>
                  <a:lnTo>
                    <a:pt x="242" y="830"/>
                  </a:lnTo>
                  <a:lnTo>
                    <a:pt x="240" y="828"/>
                  </a:lnTo>
                  <a:lnTo>
                    <a:pt x="238" y="826"/>
                  </a:lnTo>
                  <a:lnTo>
                    <a:pt x="231" y="822"/>
                  </a:lnTo>
                  <a:lnTo>
                    <a:pt x="231" y="828"/>
                  </a:lnTo>
                  <a:lnTo>
                    <a:pt x="227" y="832"/>
                  </a:lnTo>
                  <a:lnTo>
                    <a:pt x="224" y="828"/>
                  </a:lnTo>
                  <a:lnTo>
                    <a:pt x="207" y="828"/>
                  </a:lnTo>
                  <a:lnTo>
                    <a:pt x="205" y="826"/>
                  </a:lnTo>
                  <a:lnTo>
                    <a:pt x="203" y="826"/>
                  </a:lnTo>
                  <a:lnTo>
                    <a:pt x="201" y="824"/>
                  </a:lnTo>
                  <a:lnTo>
                    <a:pt x="201" y="821"/>
                  </a:lnTo>
                  <a:lnTo>
                    <a:pt x="199" y="821"/>
                  </a:lnTo>
                  <a:lnTo>
                    <a:pt x="197" y="817"/>
                  </a:lnTo>
                  <a:lnTo>
                    <a:pt x="197" y="813"/>
                  </a:lnTo>
                  <a:lnTo>
                    <a:pt x="196" y="813"/>
                  </a:lnTo>
                  <a:lnTo>
                    <a:pt x="197" y="813"/>
                  </a:lnTo>
                  <a:close/>
                  <a:moveTo>
                    <a:pt x="35" y="1099"/>
                  </a:moveTo>
                  <a:lnTo>
                    <a:pt x="35" y="1099"/>
                  </a:lnTo>
                  <a:lnTo>
                    <a:pt x="16" y="1099"/>
                  </a:lnTo>
                  <a:lnTo>
                    <a:pt x="35" y="1099"/>
                  </a:lnTo>
                  <a:close/>
                  <a:moveTo>
                    <a:pt x="682" y="384"/>
                  </a:moveTo>
                  <a:lnTo>
                    <a:pt x="682" y="384"/>
                  </a:lnTo>
                  <a:lnTo>
                    <a:pt x="681" y="384"/>
                  </a:lnTo>
                  <a:lnTo>
                    <a:pt x="681" y="384"/>
                  </a:lnTo>
                  <a:lnTo>
                    <a:pt x="682" y="384"/>
                  </a:lnTo>
                  <a:close/>
                  <a:moveTo>
                    <a:pt x="1186" y="994"/>
                  </a:moveTo>
                  <a:lnTo>
                    <a:pt x="1180" y="1000"/>
                  </a:lnTo>
                  <a:lnTo>
                    <a:pt x="1180" y="1011"/>
                  </a:lnTo>
                  <a:lnTo>
                    <a:pt x="1175" y="1015"/>
                  </a:lnTo>
                  <a:lnTo>
                    <a:pt x="1167" y="1026"/>
                  </a:lnTo>
                  <a:lnTo>
                    <a:pt x="1164" y="1030"/>
                  </a:lnTo>
                  <a:lnTo>
                    <a:pt x="1162" y="1035"/>
                  </a:lnTo>
                  <a:lnTo>
                    <a:pt x="1160" y="1039"/>
                  </a:lnTo>
                  <a:lnTo>
                    <a:pt x="1160" y="1039"/>
                  </a:lnTo>
                  <a:lnTo>
                    <a:pt x="1156" y="1041"/>
                  </a:lnTo>
                  <a:lnTo>
                    <a:pt x="1152" y="1041"/>
                  </a:lnTo>
                  <a:lnTo>
                    <a:pt x="1149" y="1043"/>
                  </a:lnTo>
                  <a:lnTo>
                    <a:pt x="1147" y="1044"/>
                  </a:lnTo>
                  <a:lnTo>
                    <a:pt x="1134" y="1044"/>
                  </a:lnTo>
                  <a:lnTo>
                    <a:pt x="1128" y="1043"/>
                  </a:lnTo>
                  <a:lnTo>
                    <a:pt x="1123" y="1044"/>
                  </a:lnTo>
                  <a:lnTo>
                    <a:pt x="1119" y="1044"/>
                  </a:lnTo>
                  <a:lnTo>
                    <a:pt x="1113" y="1041"/>
                  </a:lnTo>
                  <a:lnTo>
                    <a:pt x="1111" y="1039"/>
                  </a:lnTo>
                  <a:lnTo>
                    <a:pt x="1111" y="1022"/>
                  </a:lnTo>
                  <a:lnTo>
                    <a:pt x="1113" y="1016"/>
                  </a:lnTo>
                  <a:lnTo>
                    <a:pt x="1113" y="1013"/>
                  </a:lnTo>
                  <a:lnTo>
                    <a:pt x="1111" y="1009"/>
                  </a:lnTo>
                  <a:lnTo>
                    <a:pt x="1102" y="1007"/>
                  </a:lnTo>
                  <a:lnTo>
                    <a:pt x="1102" y="1022"/>
                  </a:lnTo>
                  <a:lnTo>
                    <a:pt x="1100" y="1026"/>
                  </a:lnTo>
                  <a:lnTo>
                    <a:pt x="1098" y="1020"/>
                  </a:lnTo>
                  <a:lnTo>
                    <a:pt x="1096" y="1018"/>
                  </a:lnTo>
                  <a:lnTo>
                    <a:pt x="1093" y="1016"/>
                  </a:lnTo>
                  <a:lnTo>
                    <a:pt x="1091" y="1015"/>
                  </a:lnTo>
                  <a:lnTo>
                    <a:pt x="1091" y="1007"/>
                  </a:lnTo>
                  <a:lnTo>
                    <a:pt x="1096" y="1003"/>
                  </a:lnTo>
                  <a:lnTo>
                    <a:pt x="1091" y="1000"/>
                  </a:lnTo>
                  <a:lnTo>
                    <a:pt x="1091" y="994"/>
                  </a:lnTo>
                  <a:lnTo>
                    <a:pt x="1087" y="990"/>
                  </a:lnTo>
                  <a:lnTo>
                    <a:pt x="1087" y="990"/>
                  </a:lnTo>
                  <a:lnTo>
                    <a:pt x="1085" y="987"/>
                  </a:lnTo>
                  <a:lnTo>
                    <a:pt x="1083" y="987"/>
                  </a:lnTo>
                  <a:lnTo>
                    <a:pt x="1083" y="985"/>
                  </a:lnTo>
                  <a:lnTo>
                    <a:pt x="1080" y="979"/>
                  </a:lnTo>
                  <a:lnTo>
                    <a:pt x="1074" y="977"/>
                  </a:lnTo>
                  <a:lnTo>
                    <a:pt x="1072" y="977"/>
                  </a:lnTo>
                  <a:lnTo>
                    <a:pt x="1072" y="975"/>
                  </a:lnTo>
                  <a:lnTo>
                    <a:pt x="1067" y="974"/>
                  </a:lnTo>
                  <a:lnTo>
                    <a:pt x="1063" y="968"/>
                  </a:lnTo>
                  <a:lnTo>
                    <a:pt x="1063" y="964"/>
                  </a:lnTo>
                  <a:lnTo>
                    <a:pt x="1061" y="962"/>
                  </a:lnTo>
                  <a:lnTo>
                    <a:pt x="1061" y="959"/>
                  </a:lnTo>
                  <a:lnTo>
                    <a:pt x="1061" y="959"/>
                  </a:lnTo>
                  <a:lnTo>
                    <a:pt x="1059" y="951"/>
                  </a:lnTo>
                  <a:lnTo>
                    <a:pt x="1059" y="936"/>
                  </a:lnTo>
                  <a:lnTo>
                    <a:pt x="1057" y="934"/>
                  </a:lnTo>
                  <a:lnTo>
                    <a:pt x="1059" y="934"/>
                  </a:lnTo>
                  <a:lnTo>
                    <a:pt x="1063" y="933"/>
                  </a:lnTo>
                  <a:lnTo>
                    <a:pt x="1068" y="933"/>
                  </a:lnTo>
                  <a:lnTo>
                    <a:pt x="1067" y="931"/>
                  </a:lnTo>
                  <a:lnTo>
                    <a:pt x="1068" y="931"/>
                  </a:lnTo>
                  <a:lnTo>
                    <a:pt x="1070" y="929"/>
                  </a:lnTo>
                  <a:lnTo>
                    <a:pt x="1085" y="929"/>
                  </a:lnTo>
                  <a:lnTo>
                    <a:pt x="1087" y="931"/>
                  </a:lnTo>
                  <a:lnTo>
                    <a:pt x="1093" y="940"/>
                  </a:lnTo>
                  <a:lnTo>
                    <a:pt x="1096" y="946"/>
                  </a:lnTo>
                  <a:lnTo>
                    <a:pt x="1100" y="953"/>
                  </a:lnTo>
                  <a:lnTo>
                    <a:pt x="1102" y="961"/>
                  </a:lnTo>
                  <a:lnTo>
                    <a:pt x="1104" y="966"/>
                  </a:lnTo>
                  <a:lnTo>
                    <a:pt x="1108" y="972"/>
                  </a:lnTo>
                  <a:lnTo>
                    <a:pt x="1115" y="975"/>
                  </a:lnTo>
                  <a:lnTo>
                    <a:pt x="1128" y="983"/>
                  </a:lnTo>
                  <a:lnTo>
                    <a:pt x="1134" y="987"/>
                  </a:lnTo>
                  <a:lnTo>
                    <a:pt x="1145" y="998"/>
                  </a:lnTo>
                  <a:lnTo>
                    <a:pt x="1151" y="1000"/>
                  </a:lnTo>
                  <a:lnTo>
                    <a:pt x="1156" y="1002"/>
                  </a:lnTo>
                  <a:lnTo>
                    <a:pt x="1165" y="1002"/>
                  </a:lnTo>
                  <a:lnTo>
                    <a:pt x="1169" y="1000"/>
                  </a:lnTo>
                  <a:lnTo>
                    <a:pt x="1177" y="992"/>
                  </a:lnTo>
                  <a:lnTo>
                    <a:pt x="1190" y="988"/>
                  </a:lnTo>
                  <a:lnTo>
                    <a:pt x="1195" y="988"/>
                  </a:lnTo>
                  <a:lnTo>
                    <a:pt x="1199" y="994"/>
                  </a:lnTo>
                  <a:lnTo>
                    <a:pt x="1186" y="994"/>
                  </a:lnTo>
                  <a:close/>
                  <a:moveTo>
                    <a:pt x="1755" y="1069"/>
                  </a:moveTo>
                  <a:lnTo>
                    <a:pt x="1755" y="1069"/>
                  </a:lnTo>
                  <a:lnTo>
                    <a:pt x="1755" y="1069"/>
                  </a:lnTo>
                  <a:lnTo>
                    <a:pt x="1755" y="1069"/>
                  </a:lnTo>
                  <a:close/>
                  <a:moveTo>
                    <a:pt x="1859" y="1244"/>
                  </a:moveTo>
                  <a:lnTo>
                    <a:pt x="1859" y="1244"/>
                  </a:lnTo>
                  <a:lnTo>
                    <a:pt x="1859" y="1242"/>
                  </a:lnTo>
                  <a:lnTo>
                    <a:pt x="1861" y="1242"/>
                  </a:lnTo>
                  <a:lnTo>
                    <a:pt x="1861" y="1242"/>
                  </a:lnTo>
                  <a:lnTo>
                    <a:pt x="1861" y="1244"/>
                  </a:lnTo>
                  <a:lnTo>
                    <a:pt x="1859" y="1244"/>
                  </a:lnTo>
                  <a:close/>
                  <a:moveTo>
                    <a:pt x="2322" y="102"/>
                  </a:moveTo>
                  <a:lnTo>
                    <a:pt x="2328" y="102"/>
                  </a:lnTo>
                  <a:lnTo>
                    <a:pt x="2328" y="104"/>
                  </a:lnTo>
                  <a:lnTo>
                    <a:pt x="2326" y="104"/>
                  </a:lnTo>
                  <a:lnTo>
                    <a:pt x="2326" y="115"/>
                  </a:lnTo>
                  <a:lnTo>
                    <a:pt x="2328" y="117"/>
                  </a:lnTo>
                  <a:lnTo>
                    <a:pt x="2328" y="121"/>
                  </a:lnTo>
                  <a:lnTo>
                    <a:pt x="2322" y="110"/>
                  </a:lnTo>
                  <a:lnTo>
                    <a:pt x="2318" y="108"/>
                  </a:lnTo>
                  <a:lnTo>
                    <a:pt x="2322" y="102"/>
                  </a:lnTo>
                  <a:close/>
                  <a:moveTo>
                    <a:pt x="1996" y="91"/>
                  </a:moveTo>
                  <a:lnTo>
                    <a:pt x="1990" y="91"/>
                  </a:lnTo>
                  <a:lnTo>
                    <a:pt x="1988" y="93"/>
                  </a:lnTo>
                  <a:lnTo>
                    <a:pt x="1984" y="93"/>
                  </a:lnTo>
                  <a:lnTo>
                    <a:pt x="1988" y="91"/>
                  </a:lnTo>
                  <a:lnTo>
                    <a:pt x="1994" y="89"/>
                  </a:lnTo>
                  <a:lnTo>
                    <a:pt x="1997" y="89"/>
                  </a:lnTo>
                  <a:lnTo>
                    <a:pt x="1996" y="91"/>
                  </a:lnTo>
                  <a:close/>
                  <a:moveTo>
                    <a:pt x="1626" y="121"/>
                  </a:moveTo>
                  <a:lnTo>
                    <a:pt x="1626" y="123"/>
                  </a:lnTo>
                  <a:lnTo>
                    <a:pt x="1624" y="125"/>
                  </a:lnTo>
                  <a:lnTo>
                    <a:pt x="1622" y="127"/>
                  </a:lnTo>
                  <a:lnTo>
                    <a:pt x="1619" y="134"/>
                  </a:lnTo>
                  <a:lnTo>
                    <a:pt x="1621" y="140"/>
                  </a:lnTo>
                  <a:lnTo>
                    <a:pt x="1621" y="145"/>
                  </a:lnTo>
                  <a:lnTo>
                    <a:pt x="1619" y="149"/>
                  </a:lnTo>
                  <a:lnTo>
                    <a:pt x="1619" y="151"/>
                  </a:lnTo>
                  <a:lnTo>
                    <a:pt x="1617" y="149"/>
                  </a:lnTo>
                  <a:lnTo>
                    <a:pt x="1609" y="141"/>
                  </a:lnTo>
                  <a:lnTo>
                    <a:pt x="1608" y="140"/>
                  </a:lnTo>
                  <a:lnTo>
                    <a:pt x="1611" y="134"/>
                  </a:lnTo>
                  <a:lnTo>
                    <a:pt x="1617" y="127"/>
                  </a:lnTo>
                  <a:lnTo>
                    <a:pt x="1626" y="121"/>
                  </a:lnTo>
                  <a:close/>
                  <a:moveTo>
                    <a:pt x="1399" y="222"/>
                  </a:moveTo>
                  <a:lnTo>
                    <a:pt x="1399" y="222"/>
                  </a:lnTo>
                  <a:lnTo>
                    <a:pt x="1399" y="218"/>
                  </a:lnTo>
                  <a:lnTo>
                    <a:pt x="1399" y="218"/>
                  </a:lnTo>
                  <a:lnTo>
                    <a:pt x="1402" y="220"/>
                  </a:lnTo>
                  <a:lnTo>
                    <a:pt x="1414" y="220"/>
                  </a:lnTo>
                  <a:lnTo>
                    <a:pt x="1415" y="222"/>
                  </a:lnTo>
                  <a:lnTo>
                    <a:pt x="1399" y="222"/>
                  </a:lnTo>
                  <a:close/>
                  <a:moveTo>
                    <a:pt x="464" y="453"/>
                  </a:moveTo>
                  <a:lnTo>
                    <a:pt x="473" y="453"/>
                  </a:lnTo>
                  <a:lnTo>
                    <a:pt x="477" y="451"/>
                  </a:lnTo>
                  <a:lnTo>
                    <a:pt x="479" y="447"/>
                  </a:lnTo>
                  <a:lnTo>
                    <a:pt x="481" y="447"/>
                  </a:lnTo>
                  <a:lnTo>
                    <a:pt x="492" y="442"/>
                  </a:lnTo>
                  <a:lnTo>
                    <a:pt x="479" y="442"/>
                  </a:lnTo>
                  <a:lnTo>
                    <a:pt x="479" y="442"/>
                  </a:lnTo>
                  <a:lnTo>
                    <a:pt x="479" y="440"/>
                  </a:lnTo>
                  <a:lnTo>
                    <a:pt x="485" y="440"/>
                  </a:lnTo>
                  <a:lnTo>
                    <a:pt x="485" y="434"/>
                  </a:lnTo>
                  <a:lnTo>
                    <a:pt x="483" y="434"/>
                  </a:lnTo>
                  <a:lnTo>
                    <a:pt x="483" y="433"/>
                  </a:lnTo>
                  <a:lnTo>
                    <a:pt x="487" y="433"/>
                  </a:lnTo>
                  <a:lnTo>
                    <a:pt x="487" y="431"/>
                  </a:lnTo>
                  <a:lnTo>
                    <a:pt x="488" y="434"/>
                  </a:lnTo>
                  <a:lnTo>
                    <a:pt x="488" y="436"/>
                  </a:lnTo>
                  <a:lnTo>
                    <a:pt x="492" y="440"/>
                  </a:lnTo>
                  <a:lnTo>
                    <a:pt x="496" y="440"/>
                  </a:lnTo>
                  <a:lnTo>
                    <a:pt x="498" y="442"/>
                  </a:lnTo>
                  <a:lnTo>
                    <a:pt x="503" y="442"/>
                  </a:lnTo>
                  <a:lnTo>
                    <a:pt x="503" y="440"/>
                  </a:lnTo>
                  <a:lnTo>
                    <a:pt x="513" y="440"/>
                  </a:lnTo>
                  <a:lnTo>
                    <a:pt x="513" y="436"/>
                  </a:lnTo>
                  <a:lnTo>
                    <a:pt x="516" y="433"/>
                  </a:lnTo>
                  <a:lnTo>
                    <a:pt x="518" y="429"/>
                  </a:lnTo>
                  <a:lnTo>
                    <a:pt x="518" y="438"/>
                  </a:lnTo>
                  <a:lnTo>
                    <a:pt x="518" y="438"/>
                  </a:lnTo>
                  <a:lnTo>
                    <a:pt x="518" y="438"/>
                  </a:lnTo>
                  <a:lnTo>
                    <a:pt x="529" y="449"/>
                  </a:lnTo>
                  <a:lnTo>
                    <a:pt x="528" y="446"/>
                  </a:lnTo>
                  <a:lnTo>
                    <a:pt x="529" y="447"/>
                  </a:lnTo>
                  <a:lnTo>
                    <a:pt x="529" y="440"/>
                  </a:lnTo>
                  <a:lnTo>
                    <a:pt x="526" y="440"/>
                  </a:lnTo>
                  <a:lnTo>
                    <a:pt x="524" y="438"/>
                  </a:lnTo>
                  <a:lnTo>
                    <a:pt x="524" y="438"/>
                  </a:lnTo>
                  <a:lnTo>
                    <a:pt x="518" y="429"/>
                  </a:lnTo>
                  <a:lnTo>
                    <a:pt x="518" y="427"/>
                  </a:lnTo>
                  <a:lnTo>
                    <a:pt x="520" y="425"/>
                  </a:lnTo>
                  <a:lnTo>
                    <a:pt x="533" y="425"/>
                  </a:lnTo>
                  <a:lnTo>
                    <a:pt x="539" y="423"/>
                  </a:lnTo>
                  <a:lnTo>
                    <a:pt x="546" y="406"/>
                  </a:lnTo>
                  <a:lnTo>
                    <a:pt x="546" y="401"/>
                  </a:lnTo>
                  <a:lnTo>
                    <a:pt x="548" y="401"/>
                  </a:lnTo>
                  <a:lnTo>
                    <a:pt x="548" y="397"/>
                  </a:lnTo>
                  <a:lnTo>
                    <a:pt x="550" y="393"/>
                  </a:lnTo>
                  <a:lnTo>
                    <a:pt x="552" y="388"/>
                  </a:lnTo>
                  <a:lnTo>
                    <a:pt x="554" y="386"/>
                  </a:lnTo>
                  <a:lnTo>
                    <a:pt x="554" y="382"/>
                  </a:lnTo>
                  <a:lnTo>
                    <a:pt x="552" y="382"/>
                  </a:lnTo>
                  <a:lnTo>
                    <a:pt x="550" y="378"/>
                  </a:lnTo>
                  <a:lnTo>
                    <a:pt x="550" y="377"/>
                  </a:lnTo>
                  <a:lnTo>
                    <a:pt x="559" y="377"/>
                  </a:lnTo>
                  <a:lnTo>
                    <a:pt x="561" y="373"/>
                  </a:lnTo>
                  <a:lnTo>
                    <a:pt x="565" y="367"/>
                  </a:lnTo>
                  <a:lnTo>
                    <a:pt x="565" y="367"/>
                  </a:lnTo>
                  <a:lnTo>
                    <a:pt x="570" y="367"/>
                  </a:lnTo>
                  <a:lnTo>
                    <a:pt x="578" y="363"/>
                  </a:lnTo>
                  <a:lnTo>
                    <a:pt x="574" y="362"/>
                  </a:lnTo>
                  <a:lnTo>
                    <a:pt x="574" y="360"/>
                  </a:lnTo>
                  <a:lnTo>
                    <a:pt x="578" y="360"/>
                  </a:lnTo>
                  <a:lnTo>
                    <a:pt x="584" y="358"/>
                  </a:lnTo>
                  <a:lnTo>
                    <a:pt x="591" y="354"/>
                  </a:lnTo>
                  <a:lnTo>
                    <a:pt x="587" y="350"/>
                  </a:lnTo>
                  <a:lnTo>
                    <a:pt x="585" y="347"/>
                  </a:lnTo>
                  <a:lnTo>
                    <a:pt x="582" y="343"/>
                  </a:lnTo>
                  <a:lnTo>
                    <a:pt x="578" y="337"/>
                  </a:lnTo>
                  <a:lnTo>
                    <a:pt x="574" y="337"/>
                  </a:lnTo>
                  <a:lnTo>
                    <a:pt x="572" y="336"/>
                  </a:lnTo>
                  <a:lnTo>
                    <a:pt x="570" y="334"/>
                  </a:lnTo>
                  <a:lnTo>
                    <a:pt x="563" y="332"/>
                  </a:lnTo>
                  <a:lnTo>
                    <a:pt x="561" y="330"/>
                  </a:lnTo>
                  <a:lnTo>
                    <a:pt x="559" y="330"/>
                  </a:lnTo>
                  <a:lnTo>
                    <a:pt x="559" y="322"/>
                  </a:lnTo>
                  <a:lnTo>
                    <a:pt x="556" y="321"/>
                  </a:lnTo>
                  <a:lnTo>
                    <a:pt x="556" y="319"/>
                  </a:lnTo>
                  <a:lnTo>
                    <a:pt x="556" y="319"/>
                  </a:lnTo>
                  <a:lnTo>
                    <a:pt x="563" y="319"/>
                  </a:lnTo>
                  <a:lnTo>
                    <a:pt x="563" y="315"/>
                  </a:lnTo>
                  <a:lnTo>
                    <a:pt x="565" y="313"/>
                  </a:lnTo>
                  <a:lnTo>
                    <a:pt x="563" y="311"/>
                  </a:lnTo>
                  <a:lnTo>
                    <a:pt x="563" y="304"/>
                  </a:lnTo>
                  <a:lnTo>
                    <a:pt x="565" y="304"/>
                  </a:lnTo>
                  <a:lnTo>
                    <a:pt x="565" y="300"/>
                  </a:lnTo>
                  <a:lnTo>
                    <a:pt x="567" y="298"/>
                  </a:lnTo>
                  <a:lnTo>
                    <a:pt x="569" y="298"/>
                  </a:lnTo>
                  <a:lnTo>
                    <a:pt x="572" y="296"/>
                  </a:lnTo>
                  <a:lnTo>
                    <a:pt x="574" y="294"/>
                  </a:lnTo>
                  <a:lnTo>
                    <a:pt x="582" y="287"/>
                  </a:lnTo>
                  <a:lnTo>
                    <a:pt x="585" y="287"/>
                  </a:lnTo>
                  <a:lnTo>
                    <a:pt x="587" y="283"/>
                  </a:lnTo>
                  <a:lnTo>
                    <a:pt x="589" y="281"/>
                  </a:lnTo>
                  <a:lnTo>
                    <a:pt x="600" y="278"/>
                  </a:lnTo>
                  <a:lnTo>
                    <a:pt x="604" y="278"/>
                  </a:lnTo>
                  <a:lnTo>
                    <a:pt x="613" y="276"/>
                  </a:lnTo>
                  <a:lnTo>
                    <a:pt x="617" y="272"/>
                  </a:lnTo>
                  <a:lnTo>
                    <a:pt x="628" y="266"/>
                  </a:lnTo>
                  <a:lnTo>
                    <a:pt x="630" y="259"/>
                  </a:lnTo>
                  <a:lnTo>
                    <a:pt x="626" y="257"/>
                  </a:lnTo>
                  <a:lnTo>
                    <a:pt x="625" y="257"/>
                  </a:lnTo>
                  <a:lnTo>
                    <a:pt x="625" y="253"/>
                  </a:lnTo>
                  <a:lnTo>
                    <a:pt x="628" y="250"/>
                  </a:lnTo>
                  <a:lnTo>
                    <a:pt x="630" y="250"/>
                  </a:lnTo>
                  <a:lnTo>
                    <a:pt x="630" y="246"/>
                  </a:lnTo>
                  <a:lnTo>
                    <a:pt x="628" y="244"/>
                  </a:lnTo>
                  <a:lnTo>
                    <a:pt x="628" y="242"/>
                  </a:lnTo>
                  <a:lnTo>
                    <a:pt x="630" y="242"/>
                  </a:lnTo>
                  <a:lnTo>
                    <a:pt x="638" y="242"/>
                  </a:lnTo>
                  <a:lnTo>
                    <a:pt x="638" y="238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41" y="237"/>
                  </a:lnTo>
                  <a:lnTo>
                    <a:pt x="645" y="235"/>
                  </a:lnTo>
                  <a:lnTo>
                    <a:pt x="667" y="235"/>
                  </a:lnTo>
                  <a:lnTo>
                    <a:pt x="667" y="237"/>
                  </a:lnTo>
                  <a:lnTo>
                    <a:pt x="673" y="242"/>
                  </a:lnTo>
                  <a:lnTo>
                    <a:pt x="673" y="237"/>
                  </a:lnTo>
                  <a:lnTo>
                    <a:pt x="679" y="237"/>
                  </a:lnTo>
                  <a:lnTo>
                    <a:pt x="681" y="238"/>
                  </a:lnTo>
                  <a:lnTo>
                    <a:pt x="682" y="237"/>
                  </a:lnTo>
                  <a:lnTo>
                    <a:pt x="684" y="237"/>
                  </a:lnTo>
                  <a:lnTo>
                    <a:pt x="684" y="240"/>
                  </a:lnTo>
                  <a:lnTo>
                    <a:pt x="686" y="240"/>
                  </a:lnTo>
                  <a:lnTo>
                    <a:pt x="686" y="240"/>
                  </a:lnTo>
                  <a:lnTo>
                    <a:pt x="688" y="242"/>
                  </a:lnTo>
                  <a:lnTo>
                    <a:pt x="688" y="244"/>
                  </a:lnTo>
                  <a:lnTo>
                    <a:pt x="690" y="246"/>
                  </a:lnTo>
                  <a:lnTo>
                    <a:pt x="690" y="248"/>
                  </a:lnTo>
                  <a:lnTo>
                    <a:pt x="690" y="250"/>
                  </a:lnTo>
                  <a:lnTo>
                    <a:pt x="690" y="250"/>
                  </a:lnTo>
                  <a:lnTo>
                    <a:pt x="686" y="252"/>
                  </a:lnTo>
                  <a:lnTo>
                    <a:pt x="684" y="250"/>
                  </a:lnTo>
                  <a:lnTo>
                    <a:pt x="682" y="250"/>
                  </a:lnTo>
                  <a:lnTo>
                    <a:pt x="679" y="253"/>
                  </a:lnTo>
                  <a:lnTo>
                    <a:pt x="679" y="253"/>
                  </a:lnTo>
                  <a:lnTo>
                    <a:pt x="679" y="253"/>
                  </a:lnTo>
                  <a:lnTo>
                    <a:pt x="675" y="255"/>
                  </a:lnTo>
                  <a:lnTo>
                    <a:pt x="671" y="257"/>
                  </a:lnTo>
                  <a:lnTo>
                    <a:pt x="671" y="261"/>
                  </a:lnTo>
                  <a:lnTo>
                    <a:pt x="667" y="263"/>
                  </a:lnTo>
                  <a:lnTo>
                    <a:pt x="662" y="266"/>
                  </a:lnTo>
                  <a:lnTo>
                    <a:pt x="662" y="270"/>
                  </a:lnTo>
                  <a:lnTo>
                    <a:pt x="660" y="272"/>
                  </a:lnTo>
                  <a:lnTo>
                    <a:pt x="651" y="272"/>
                  </a:lnTo>
                  <a:lnTo>
                    <a:pt x="647" y="274"/>
                  </a:lnTo>
                  <a:lnTo>
                    <a:pt x="643" y="276"/>
                  </a:lnTo>
                  <a:lnTo>
                    <a:pt x="639" y="278"/>
                  </a:lnTo>
                  <a:lnTo>
                    <a:pt x="639" y="283"/>
                  </a:lnTo>
                  <a:lnTo>
                    <a:pt x="638" y="285"/>
                  </a:lnTo>
                  <a:lnTo>
                    <a:pt x="632" y="291"/>
                  </a:lnTo>
                  <a:lnTo>
                    <a:pt x="626" y="289"/>
                  </a:lnTo>
                  <a:lnTo>
                    <a:pt x="625" y="289"/>
                  </a:lnTo>
                  <a:lnTo>
                    <a:pt x="621" y="293"/>
                  </a:lnTo>
                  <a:lnTo>
                    <a:pt x="621" y="298"/>
                  </a:lnTo>
                  <a:lnTo>
                    <a:pt x="623" y="300"/>
                  </a:lnTo>
                  <a:lnTo>
                    <a:pt x="623" y="306"/>
                  </a:lnTo>
                  <a:lnTo>
                    <a:pt x="628" y="317"/>
                  </a:lnTo>
                  <a:lnTo>
                    <a:pt x="628" y="321"/>
                  </a:lnTo>
                  <a:lnTo>
                    <a:pt x="626" y="330"/>
                  </a:lnTo>
                  <a:lnTo>
                    <a:pt x="625" y="334"/>
                  </a:lnTo>
                  <a:lnTo>
                    <a:pt x="625" y="341"/>
                  </a:lnTo>
                  <a:lnTo>
                    <a:pt x="628" y="337"/>
                  </a:lnTo>
                  <a:lnTo>
                    <a:pt x="632" y="337"/>
                  </a:lnTo>
                  <a:lnTo>
                    <a:pt x="632" y="339"/>
                  </a:lnTo>
                  <a:lnTo>
                    <a:pt x="630" y="341"/>
                  </a:lnTo>
                  <a:lnTo>
                    <a:pt x="626" y="347"/>
                  </a:lnTo>
                  <a:lnTo>
                    <a:pt x="626" y="347"/>
                  </a:lnTo>
                  <a:lnTo>
                    <a:pt x="621" y="352"/>
                  </a:lnTo>
                  <a:lnTo>
                    <a:pt x="626" y="349"/>
                  </a:lnTo>
                  <a:lnTo>
                    <a:pt x="626" y="352"/>
                  </a:lnTo>
                  <a:lnTo>
                    <a:pt x="632" y="347"/>
                  </a:lnTo>
                  <a:lnTo>
                    <a:pt x="632" y="347"/>
                  </a:lnTo>
                  <a:lnTo>
                    <a:pt x="634" y="345"/>
                  </a:lnTo>
                  <a:lnTo>
                    <a:pt x="638" y="345"/>
                  </a:lnTo>
                  <a:lnTo>
                    <a:pt x="638" y="345"/>
                  </a:lnTo>
                  <a:lnTo>
                    <a:pt x="639" y="347"/>
                  </a:lnTo>
                  <a:lnTo>
                    <a:pt x="639" y="350"/>
                  </a:lnTo>
                  <a:lnTo>
                    <a:pt x="643" y="350"/>
                  </a:lnTo>
                  <a:lnTo>
                    <a:pt x="645" y="349"/>
                  </a:lnTo>
                  <a:lnTo>
                    <a:pt x="651" y="349"/>
                  </a:lnTo>
                  <a:lnTo>
                    <a:pt x="654" y="352"/>
                  </a:lnTo>
                  <a:lnTo>
                    <a:pt x="658" y="352"/>
                  </a:lnTo>
                  <a:lnTo>
                    <a:pt x="662" y="350"/>
                  </a:lnTo>
                  <a:lnTo>
                    <a:pt x="667" y="350"/>
                  </a:lnTo>
                  <a:lnTo>
                    <a:pt x="669" y="349"/>
                  </a:lnTo>
                  <a:lnTo>
                    <a:pt x="682" y="349"/>
                  </a:lnTo>
                  <a:lnTo>
                    <a:pt x="686" y="347"/>
                  </a:lnTo>
                  <a:lnTo>
                    <a:pt x="690" y="345"/>
                  </a:lnTo>
                  <a:lnTo>
                    <a:pt x="692" y="341"/>
                  </a:lnTo>
                  <a:lnTo>
                    <a:pt x="694" y="339"/>
                  </a:lnTo>
                  <a:lnTo>
                    <a:pt x="694" y="337"/>
                  </a:lnTo>
                  <a:lnTo>
                    <a:pt x="695" y="341"/>
                  </a:lnTo>
                  <a:lnTo>
                    <a:pt x="701" y="350"/>
                  </a:lnTo>
                  <a:lnTo>
                    <a:pt x="701" y="343"/>
                  </a:lnTo>
                  <a:lnTo>
                    <a:pt x="703" y="343"/>
                  </a:lnTo>
                  <a:lnTo>
                    <a:pt x="703" y="339"/>
                  </a:lnTo>
                  <a:lnTo>
                    <a:pt x="703" y="339"/>
                  </a:lnTo>
                  <a:lnTo>
                    <a:pt x="708" y="339"/>
                  </a:lnTo>
                  <a:lnTo>
                    <a:pt x="712" y="337"/>
                  </a:lnTo>
                  <a:lnTo>
                    <a:pt x="722" y="337"/>
                  </a:lnTo>
                  <a:lnTo>
                    <a:pt x="725" y="341"/>
                  </a:lnTo>
                  <a:lnTo>
                    <a:pt x="729" y="341"/>
                  </a:lnTo>
                  <a:lnTo>
                    <a:pt x="733" y="339"/>
                  </a:lnTo>
                  <a:lnTo>
                    <a:pt x="735" y="339"/>
                  </a:lnTo>
                  <a:lnTo>
                    <a:pt x="736" y="339"/>
                  </a:lnTo>
                  <a:lnTo>
                    <a:pt x="738" y="339"/>
                  </a:lnTo>
                  <a:lnTo>
                    <a:pt x="740" y="341"/>
                  </a:lnTo>
                  <a:lnTo>
                    <a:pt x="744" y="345"/>
                  </a:lnTo>
                  <a:lnTo>
                    <a:pt x="753" y="347"/>
                  </a:lnTo>
                  <a:lnTo>
                    <a:pt x="757" y="347"/>
                  </a:lnTo>
                  <a:lnTo>
                    <a:pt x="757" y="349"/>
                  </a:lnTo>
                  <a:lnTo>
                    <a:pt x="751" y="347"/>
                  </a:lnTo>
                  <a:lnTo>
                    <a:pt x="748" y="347"/>
                  </a:lnTo>
                  <a:lnTo>
                    <a:pt x="742" y="349"/>
                  </a:lnTo>
                  <a:lnTo>
                    <a:pt x="738" y="350"/>
                  </a:lnTo>
                  <a:lnTo>
                    <a:pt x="735" y="350"/>
                  </a:lnTo>
                  <a:lnTo>
                    <a:pt x="735" y="350"/>
                  </a:lnTo>
                  <a:lnTo>
                    <a:pt x="735" y="350"/>
                  </a:lnTo>
                  <a:lnTo>
                    <a:pt x="733" y="350"/>
                  </a:lnTo>
                  <a:lnTo>
                    <a:pt x="733" y="352"/>
                  </a:lnTo>
                  <a:lnTo>
                    <a:pt x="731" y="354"/>
                  </a:lnTo>
                  <a:lnTo>
                    <a:pt x="729" y="354"/>
                  </a:lnTo>
                  <a:lnTo>
                    <a:pt x="727" y="356"/>
                  </a:lnTo>
                  <a:lnTo>
                    <a:pt x="723" y="356"/>
                  </a:lnTo>
                  <a:lnTo>
                    <a:pt x="723" y="358"/>
                  </a:lnTo>
                  <a:lnTo>
                    <a:pt x="722" y="358"/>
                  </a:lnTo>
                  <a:lnTo>
                    <a:pt x="722" y="358"/>
                  </a:lnTo>
                  <a:lnTo>
                    <a:pt x="722" y="354"/>
                  </a:lnTo>
                  <a:lnTo>
                    <a:pt x="681" y="354"/>
                  </a:lnTo>
                  <a:lnTo>
                    <a:pt x="677" y="352"/>
                  </a:lnTo>
                  <a:lnTo>
                    <a:pt x="671" y="354"/>
                  </a:lnTo>
                  <a:lnTo>
                    <a:pt x="669" y="354"/>
                  </a:lnTo>
                  <a:lnTo>
                    <a:pt x="666" y="356"/>
                  </a:lnTo>
                  <a:lnTo>
                    <a:pt x="658" y="363"/>
                  </a:lnTo>
                  <a:lnTo>
                    <a:pt x="658" y="365"/>
                  </a:lnTo>
                  <a:lnTo>
                    <a:pt x="656" y="367"/>
                  </a:lnTo>
                  <a:lnTo>
                    <a:pt x="654" y="367"/>
                  </a:lnTo>
                  <a:lnTo>
                    <a:pt x="649" y="367"/>
                  </a:lnTo>
                  <a:lnTo>
                    <a:pt x="645" y="363"/>
                  </a:lnTo>
                  <a:lnTo>
                    <a:pt x="645" y="371"/>
                  </a:lnTo>
                  <a:lnTo>
                    <a:pt x="647" y="375"/>
                  </a:lnTo>
                  <a:lnTo>
                    <a:pt x="653" y="377"/>
                  </a:lnTo>
                  <a:lnTo>
                    <a:pt x="654" y="377"/>
                  </a:lnTo>
                  <a:lnTo>
                    <a:pt x="660" y="382"/>
                  </a:lnTo>
                  <a:lnTo>
                    <a:pt x="660" y="373"/>
                  </a:lnTo>
                  <a:lnTo>
                    <a:pt x="656" y="369"/>
                  </a:lnTo>
                  <a:lnTo>
                    <a:pt x="660" y="369"/>
                  </a:lnTo>
                  <a:lnTo>
                    <a:pt x="662" y="367"/>
                  </a:lnTo>
                  <a:lnTo>
                    <a:pt x="669" y="375"/>
                  </a:lnTo>
                  <a:lnTo>
                    <a:pt x="671" y="377"/>
                  </a:lnTo>
                  <a:lnTo>
                    <a:pt x="671" y="380"/>
                  </a:lnTo>
                  <a:lnTo>
                    <a:pt x="673" y="380"/>
                  </a:lnTo>
                  <a:lnTo>
                    <a:pt x="673" y="384"/>
                  </a:lnTo>
                  <a:lnTo>
                    <a:pt x="675" y="384"/>
                  </a:lnTo>
                  <a:lnTo>
                    <a:pt x="673" y="388"/>
                  </a:lnTo>
                  <a:lnTo>
                    <a:pt x="671" y="382"/>
                  </a:lnTo>
                  <a:lnTo>
                    <a:pt x="667" y="380"/>
                  </a:lnTo>
                  <a:lnTo>
                    <a:pt x="662" y="380"/>
                  </a:lnTo>
                  <a:lnTo>
                    <a:pt x="666" y="388"/>
                  </a:lnTo>
                  <a:lnTo>
                    <a:pt x="673" y="391"/>
                  </a:lnTo>
                  <a:lnTo>
                    <a:pt x="673" y="397"/>
                  </a:lnTo>
                  <a:lnTo>
                    <a:pt x="671" y="399"/>
                  </a:lnTo>
                  <a:lnTo>
                    <a:pt x="653" y="399"/>
                  </a:lnTo>
                  <a:lnTo>
                    <a:pt x="653" y="393"/>
                  </a:lnTo>
                  <a:lnTo>
                    <a:pt x="651" y="393"/>
                  </a:lnTo>
                  <a:lnTo>
                    <a:pt x="651" y="391"/>
                  </a:lnTo>
                  <a:lnTo>
                    <a:pt x="647" y="388"/>
                  </a:lnTo>
                  <a:lnTo>
                    <a:pt x="643" y="390"/>
                  </a:lnTo>
                  <a:lnTo>
                    <a:pt x="641" y="391"/>
                  </a:lnTo>
                  <a:lnTo>
                    <a:pt x="628" y="391"/>
                  </a:lnTo>
                  <a:lnTo>
                    <a:pt x="625" y="397"/>
                  </a:lnTo>
                  <a:lnTo>
                    <a:pt x="621" y="408"/>
                  </a:lnTo>
                  <a:lnTo>
                    <a:pt x="619" y="410"/>
                  </a:lnTo>
                  <a:lnTo>
                    <a:pt x="617" y="414"/>
                  </a:lnTo>
                  <a:lnTo>
                    <a:pt x="617" y="418"/>
                  </a:lnTo>
                  <a:lnTo>
                    <a:pt x="619" y="421"/>
                  </a:lnTo>
                  <a:lnTo>
                    <a:pt x="617" y="421"/>
                  </a:lnTo>
                  <a:lnTo>
                    <a:pt x="621" y="427"/>
                  </a:lnTo>
                  <a:lnTo>
                    <a:pt x="621" y="433"/>
                  </a:lnTo>
                  <a:lnTo>
                    <a:pt x="623" y="434"/>
                  </a:lnTo>
                  <a:lnTo>
                    <a:pt x="625" y="440"/>
                  </a:lnTo>
                  <a:lnTo>
                    <a:pt x="623" y="440"/>
                  </a:lnTo>
                  <a:lnTo>
                    <a:pt x="623" y="442"/>
                  </a:lnTo>
                  <a:lnTo>
                    <a:pt x="621" y="444"/>
                  </a:lnTo>
                  <a:lnTo>
                    <a:pt x="615" y="444"/>
                  </a:lnTo>
                  <a:lnTo>
                    <a:pt x="610" y="442"/>
                  </a:lnTo>
                  <a:lnTo>
                    <a:pt x="608" y="442"/>
                  </a:lnTo>
                  <a:lnTo>
                    <a:pt x="608" y="442"/>
                  </a:lnTo>
                  <a:lnTo>
                    <a:pt x="602" y="442"/>
                  </a:lnTo>
                  <a:lnTo>
                    <a:pt x="602" y="447"/>
                  </a:lnTo>
                  <a:lnTo>
                    <a:pt x="600" y="449"/>
                  </a:lnTo>
                  <a:lnTo>
                    <a:pt x="600" y="451"/>
                  </a:lnTo>
                  <a:lnTo>
                    <a:pt x="598" y="453"/>
                  </a:lnTo>
                  <a:lnTo>
                    <a:pt x="598" y="453"/>
                  </a:lnTo>
                  <a:lnTo>
                    <a:pt x="593" y="451"/>
                  </a:lnTo>
                  <a:lnTo>
                    <a:pt x="591" y="451"/>
                  </a:lnTo>
                  <a:lnTo>
                    <a:pt x="591" y="451"/>
                  </a:lnTo>
                  <a:lnTo>
                    <a:pt x="589" y="449"/>
                  </a:lnTo>
                  <a:lnTo>
                    <a:pt x="589" y="446"/>
                  </a:lnTo>
                  <a:lnTo>
                    <a:pt x="582" y="447"/>
                  </a:lnTo>
                  <a:lnTo>
                    <a:pt x="556" y="447"/>
                  </a:lnTo>
                  <a:lnTo>
                    <a:pt x="550" y="449"/>
                  </a:lnTo>
                  <a:lnTo>
                    <a:pt x="544" y="449"/>
                  </a:lnTo>
                  <a:lnTo>
                    <a:pt x="544" y="453"/>
                  </a:lnTo>
                  <a:lnTo>
                    <a:pt x="544" y="453"/>
                  </a:lnTo>
                  <a:lnTo>
                    <a:pt x="539" y="459"/>
                  </a:lnTo>
                  <a:lnTo>
                    <a:pt x="539" y="461"/>
                  </a:lnTo>
                  <a:lnTo>
                    <a:pt x="537" y="462"/>
                  </a:lnTo>
                  <a:lnTo>
                    <a:pt x="533" y="461"/>
                  </a:lnTo>
                  <a:lnTo>
                    <a:pt x="522" y="461"/>
                  </a:lnTo>
                  <a:lnTo>
                    <a:pt x="518" y="462"/>
                  </a:lnTo>
                  <a:lnTo>
                    <a:pt x="514" y="464"/>
                  </a:lnTo>
                  <a:lnTo>
                    <a:pt x="511" y="466"/>
                  </a:lnTo>
                  <a:lnTo>
                    <a:pt x="511" y="464"/>
                  </a:lnTo>
                  <a:lnTo>
                    <a:pt x="505" y="464"/>
                  </a:lnTo>
                  <a:lnTo>
                    <a:pt x="505" y="462"/>
                  </a:lnTo>
                  <a:lnTo>
                    <a:pt x="500" y="461"/>
                  </a:lnTo>
                  <a:lnTo>
                    <a:pt x="498" y="459"/>
                  </a:lnTo>
                  <a:lnTo>
                    <a:pt x="498" y="455"/>
                  </a:lnTo>
                  <a:lnTo>
                    <a:pt x="490" y="453"/>
                  </a:lnTo>
                  <a:lnTo>
                    <a:pt x="487" y="453"/>
                  </a:lnTo>
                  <a:lnTo>
                    <a:pt x="483" y="457"/>
                  </a:lnTo>
                  <a:lnTo>
                    <a:pt x="477" y="457"/>
                  </a:lnTo>
                  <a:lnTo>
                    <a:pt x="472" y="459"/>
                  </a:lnTo>
                  <a:lnTo>
                    <a:pt x="470" y="461"/>
                  </a:lnTo>
                  <a:lnTo>
                    <a:pt x="462" y="461"/>
                  </a:lnTo>
                  <a:lnTo>
                    <a:pt x="459" y="462"/>
                  </a:lnTo>
                  <a:lnTo>
                    <a:pt x="459" y="462"/>
                  </a:lnTo>
                  <a:lnTo>
                    <a:pt x="459" y="461"/>
                  </a:lnTo>
                  <a:lnTo>
                    <a:pt x="460" y="459"/>
                  </a:lnTo>
                  <a:lnTo>
                    <a:pt x="464" y="453"/>
                  </a:lnTo>
                  <a:close/>
                  <a:moveTo>
                    <a:pt x="447" y="442"/>
                  </a:moveTo>
                  <a:lnTo>
                    <a:pt x="447" y="444"/>
                  </a:lnTo>
                  <a:lnTo>
                    <a:pt x="451" y="446"/>
                  </a:lnTo>
                  <a:lnTo>
                    <a:pt x="455" y="453"/>
                  </a:lnTo>
                  <a:lnTo>
                    <a:pt x="449" y="453"/>
                  </a:lnTo>
                  <a:lnTo>
                    <a:pt x="445" y="451"/>
                  </a:lnTo>
                  <a:lnTo>
                    <a:pt x="444" y="451"/>
                  </a:lnTo>
                  <a:lnTo>
                    <a:pt x="444" y="449"/>
                  </a:lnTo>
                  <a:lnTo>
                    <a:pt x="440" y="442"/>
                  </a:lnTo>
                  <a:lnTo>
                    <a:pt x="440" y="444"/>
                  </a:lnTo>
                  <a:lnTo>
                    <a:pt x="440" y="433"/>
                  </a:lnTo>
                  <a:lnTo>
                    <a:pt x="442" y="436"/>
                  </a:lnTo>
                  <a:lnTo>
                    <a:pt x="442" y="442"/>
                  </a:lnTo>
                  <a:lnTo>
                    <a:pt x="447" y="442"/>
                  </a:lnTo>
                  <a:close/>
                  <a:moveTo>
                    <a:pt x="910" y="1634"/>
                  </a:moveTo>
                  <a:lnTo>
                    <a:pt x="910" y="1636"/>
                  </a:lnTo>
                  <a:lnTo>
                    <a:pt x="910" y="1636"/>
                  </a:lnTo>
                  <a:lnTo>
                    <a:pt x="910" y="1634"/>
                  </a:lnTo>
                  <a:close/>
                  <a:moveTo>
                    <a:pt x="1742" y="1071"/>
                  </a:moveTo>
                  <a:lnTo>
                    <a:pt x="1744" y="1063"/>
                  </a:lnTo>
                  <a:lnTo>
                    <a:pt x="1744" y="1063"/>
                  </a:lnTo>
                  <a:lnTo>
                    <a:pt x="1744" y="1074"/>
                  </a:lnTo>
                  <a:lnTo>
                    <a:pt x="1742" y="1080"/>
                  </a:lnTo>
                  <a:lnTo>
                    <a:pt x="1742" y="10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97" name="Freeform 635"/>
            <p:cNvSpPr>
              <a:spLocks/>
            </p:cNvSpPr>
            <p:nvPr/>
          </p:nvSpPr>
          <p:spPr bwMode="auto">
            <a:xfrm>
              <a:off x="6959732" y="9609027"/>
              <a:ext cx="48508" cy="27532"/>
            </a:xfrm>
            <a:custGeom>
              <a:avLst/>
              <a:gdLst>
                <a:gd name="T0" fmla="*/ 20 w 37"/>
                <a:gd name="T1" fmla="*/ 8 h 21"/>
                <a:gd name="T2" fmla="*/ 16 w 37"/>
                <a:gd name="T3" fmla="*/ 10 h 21"/>
                <a:gd name="T4" fmla="*/ 14 w 37"/>
                <a:gd name="T5" fmla="*/ 12 h 21"/>
                <a:gd name="T6" fmla="*/ 9 w 37"/>
                <a:gd name="T7" fmla="*/ 8 h 21"/>
                <a:gd name="T8" fmla="*/ 1 w 37"/>
                <a:gd name="T9" fmla="*/ 2 h 21"/>
                <a:gd name="T10" fmla="*/ 1 w 37"/>
                <a:gd name="T11" fmla="*/ 13 h 21"/>
                <a:gd name="T12" fmla="*/ 0 w 37"/>
                <a:gd name="T13" fmla="*/ 15 h 21"/>
                <a:gd name="T14" fmla="*/ 0 w 37"/>
                <a:gd name="T15" fmla="*/ 21 h 21"/>
                <a:gd name="T16" fmla="*/ 14 w 37"/>
                <a:gd name="T17" fmla="*/ 21 h 21"/>
                <a:gd name="T18" fmla="*/ 16 w 37"/>
                <a:gd name="T19" fmla="*/ 19 h 21"/>
                <a:gd name="T20" fmla="*/ 18 w 37"/>
                <a:gd name="T21" fmla="*/ 19 h 21"/>
                <a:gd name="T22" fmla="*/ 24 w 37"/>
                <a:gd name="T23" fmla="*/ 17 h 21"/>
                <a:gd name="T24" fmla="*/ 35 w 37"/>
                <a:gd name="T25" fmla="*/ 17 h 21"/>
                <a:gd name="T26" fmla="*/ 37 w 37"/>
                <a:gd name="T27" fmla="*/ 12 h 21"/>
                <a:gd name="T28" fmla="*/ 37 w 37"/>
                <a:gd name="T29" fmla="*/ 0 h 21"/>
                <a:gd name="T30" fmla="*/ 29 w 37"/>
                <a:gd name="T31" fmla="*/ 0 h 21"/>
                <a:gd name="T32" fmla="*/ 28 w 37"/>
                <a:gd name="T33" fmla="*/ 4 h 21"/>
                <a:gd name="T34" fmla="*/ 26 w 37"/>
                <a:gd name="T35" fmla="*/ 8 h 21"/>
                <a:gd name="T36" fmla="*/ 20 w 37"/>
                <a:gd name="T3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21">
                  <a:moveTo>
                    <a:pt x="20" y="8"/>
                  </a:moveTo>
                  <a:lnTo>
                    <a:pt x="16" y="10"/>
                  </a:lnTo>
                  <a:lnTo>
                    <a:pt x="14" y="12"/>
                  </a:lnTo>
                  <a:lnTo>
                    <a:pt x="9" y="8"/>
                  </a:lnTo>
                  <a:lnTo>
                    <a:pt x="1" y="2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24" y="17"/>
                  </a:lnTo>
                  <a:lnTo>
                    <a:pt x="35" y="17"/>
                  </a:lnTo>
                  <a:lnTo>
                    <a:pt x="37" y="12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8" y="4"/>
                  </a:lnTo>
                  <a:lnTo>
                    <a:pt x="26" y="8"/>
                  </a:lnTo>
                  <a:lnTo>
                    <a:pt x="2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98" name="Rectangle 636"/>
            <p:cNvSpPr>
              <a:spLocks noChangeArrowheads="1"/>
            </p:cNvSpPr>
            <p:nvPr/>
          </p:nvSpPr>
          <p:spPr bwMode="auto">
            <a:xfrm>
              <a:off x="7135410" y="9340266"/>
              <a:ext cx="6556" cy="104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599" name="Freeform 637"/>
            <p:cNvSpPr>
              <a:spLocks/>
            </p:cNvSpPr>
            <p:nvPr/>
          </p:nvSpPr>
          <p:spPr bwMode="auto">
            <a:xfrm>
              <a:off x="7130166" y="9306180"/>
              <a:ext cx="17044" cy="14422"/>
            </a:xfrm>
            <a:custGeom>
              <a:avLst/>
              <a:gdLst>
                <a:gd name="T0" fmla="*/ 6 w 13"/>
                <a:gd name="T1" fmla="*/ 0 h 11"/>
                <a:gd name="T2" fmla="*/ 0 w 13"/>
                <a:gd name="T3" fmla="*/ 0 h 11"/>
                <a:gd name="T4" fmla="*/ 4 w 13"/>
                <a:gd name="T5" fmla="*/ 4 h 11"/>
                <a:gd name="T6" fmla="*/ 4 w 13"/>
                <a:gd name="T7" fmla="*/ 7 h 11"/>
                <a:gd name="T8" fmla="*/ 6 w 13"/>
                <a:gd name="T9" fmla="*/ 7 h 11"/>
                <a:gd name="T10" fmla="*/ 6 w 13"/>
                <a:gd name="T11" fmla="*/ 7 h 11"/>
                <a:gd name="T12" fmla="*/ 9 w 13"/>
                <a:gd name="T13" fmla="*/ 11 h 11"/>
                <a:gd name="T14" fmla="*/ 13 w 13"/>
                <a:gd name="T15" fmla="*/ 7 h 11"/>
                <a:gd name="T16" fmla="*/ 11 w 13"/>
                <a:gd name="T17" fmla="*/ 2 h 11"/>
                <a:gd name="T18" fmla="*/ 6 w 13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9" y="11"/>
                  </a:lnTo>
                  <a:lnTo>
                    <a:pt x="13" y="7"/>
                  </a:lnTo>
                  <a:lnTo>
                    <a:pt x="11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00" name="Freeform 638"/>
            <p:cNvSpPr>
              <a:spLocks/>
            </p:cNvSpPr>
            <p:nvPr/>
          </p:nvSpPr>
          <p:spPr bwMode="auto">
            <a:xfrm>
              <a:off x="7132788" y="9328468"/>
              <a:ext cx="9178" cy="9178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4 h 7"/>
                <a:gd name="T4" fmla="*/ 4 w 7"/>
                <a:gd name="T5" fmla="*/ 0 h 7"/>
                <a:gd name="T6" fmla="*/ 0 w 7"/>
                <a:gd name="T7" fmla="*/ 4 h 7"/>
                <a:gd name="T8" fmla="*/ 4 w 7"/>
                <a:gd name="T9" fmla="*/ 7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01" name="Freeform 639"/>
            <p:cNvSpPr>
              <a:spLocks/>
            </p:cNvSpPr>
            <p:nvPr/>
          </p:nvSpPr>
          <p:spPr bwMode="auto">
            <a:xfrm>
              <a:off x="5372079" y="8966624"/>
              <a:ext cx="17044" cy="11800"/>
            </a:xfrm>
            <a:custGeom>
              <a:avLst/>
              <a:gdLst>
                <a:gd name="T0" fmla="*/ 0 w 13"/>
                <a:gd name="T1" fmla="*/ 3 h 9"/>
                <a:gd name="T2" fmla="*/ 6 w 13"/>
                <a:gd name="T3" fmla="*/ 9 h 9"/>
                <a:gd name="T4" fmla="*/ 13 w 13"/>
                <a:gd name="T5" fmla="*/ 9 h 9"/>
                <a:gd name="T6" fmla="*/ 4 w 13"/>
                <a:gd name="T7" fmla="*/ 0 h 9"/>
                <a:gd name="T8" fmla="*/ 0 w 13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0" y="3"/>
                  </a:moveTo>
                  <a:lnTo>
                    <a:pt x="6" y="9"/>
                  </a:lnTo>
                  <a:lnTo>
                    <a:pt x="13" y="9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02" name="Freeform 640"/>
            <p:cNvSpPr>
              <a:spLocks/>
            </p:cNvSpPr>
            <p:nvPr/>
          </p:nvSpPr>
          <p:spPr bwMode="auto">
            <a:xfrm>
              <a:off x="7157698" y="9278649"/>
              <a:ext cx="17044" cy="32776"/>
            </a:xfrm>
            <a:custGeom>
              <a:avLst/>
              <a:gdLst>
                <a:gd name="T0" fmla="*/ 0 w 13"/>
                <a:gd name="T1" fmla="*/ 14 h 25"/>
                <a:gd name="T2" fmla="*/ 0 w 13"/>
                <a:gd name="T3" fmla="*/ 19 h 25"/>
                <a:gd name="T4" fmla="*/ 3 w 13"/>
                <a:gd name="T5" fmla="*/ 19 h 25"/>
                <a:gd name="T6" fmla="*/ 3 w 13"/>
                <a:gd name="T7" fmla="*/ 19 h 25"/>
                <a:gd name="T8" fmla="*/ 3 w 13"/>
                <a:gd name="T9" fmla="*/ 21 h 25"/>
                <a:gd name="T10" fmla="*/ 7 w 13"/>
                <a:gd name="T11" fmla="*/ 25 h 25"/>
                <a:gd name="T12" fmla="*/ 13 w 13"/>
                <a:gd name="T13" fmla="*/ 25 h 25"/>
                <a:gd name="T14" fmla="*/ 9 w 13"/>
                <a:gd name="T15" fmla="*/ 19 h 25"/>
                <a:gd name="T16" fmla="*/ 7 w 13"/>
                <a:gd name="T17" fmla="*/ 17 h 25"/>
                <a:gd name="T18" fmla="*/ 7 w 13"/>
                <a:gd name="T19" fmla="*/ 14 h 25"/>
                <a:gd name="T20" fmla="*/ 9 w 13"/>
                <a:gd name="T21" fmla="*/ 12 h 25"/>
                <a:gd name="T22" fmla="*/ 9 w 13"/>
                <a:gd name="T23" fmla="*/ 0 h 25"/>
                <a:gd name="T24" fmla="*/ 1 w 13"/>
                <a:gd name="T25" fmla="*/ 10 h 25"/>
                <a:gd name="T26" fmla="*/ 0 w 13"/>
                <a:gd name="T2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5">
                  <a:moveTo>
                    <a:pt x="0" y="14"/>
                  </a:moveTo>
                  <a:lnTo>
                    <a:pt x="0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3" y="25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0"/>
                  </a:lnTo>
                  <a:lnTo>
                    <a:pt x="1" y="1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03" name="Freeform 641"/>
            <p:cNvSpPr>
              <a:spLocks/>
            </p:cNvSpPr>
            <p:nvPr/>
          </p:nvSpPr>
          <p:spPr bwMode="auto">
            <a:xfrm>
              <a:off x="4907975" y="7860118"/>
              <a:ext cx="14422" cy="15732"/>
            </a:xfrm>
            <a:custGeom>
              <a:avLst/>
              <a:gdLst>
                <a:gd name="T0" fmla="*/ 3 w 11"/>
                <a:gd name="T1" fmla="*/ 12 h 12"/>
                <a:gd name="T2" fmla="*/ 11 w 11"/>
                <a:gd name="T3" fmla="*/ 4 h 12"/>
                <a:gd name="T4" fmla="*/ 11 w 11"/>
                <a:gd name="T5" fmla="*/ 0 h 12"/>
                <a:gd name="T6" fmla="*/ 5 w 11"/>
                <a:gd name="T7" fmla="*/ 0 h 12"/>
                <a:gd name="T8" fmla="*/ 0 w 11"/>
                <a:gd name="T9" fmla="*/ 6 h 12"/>
                <a:gd name="T10" fmla="*/ 3 w 11"/>
                <a:gd name="T11" fmla="*/ 6 h 12"/>
                <a:gd name="T12" fmla="*/ 3 w 1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3" y="12"/>
                  </a:moveTo>
                  <a:lnTo>
                    <a:pt x="11" y="4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04" name="Freeform 642"/>
            <p:cNvSpPr>
              <a:spLocks/>
            </p:cNvSpPr>
            <p:nvPr/>
          </p:nvSpPr>
          <p:spPr bwMode="auto">
            <a:xfrm>
              <a:off x="4892243" y="7907315"/>
              <a:ext cx="17044" cy="9178"/>
            </a:xfrm>
            <a:custGeom>
              <a:avLst/>
              <a:gdLst>
                <a:gd name="T0" fmla="*/ 10 w 13"/>
                <a:gd name="T1" fmla="*/ 7 h 7"/>
                <a:gd name="T2" fmla="*/ 13 w 13"/>
                <a:gd name="T3" fmla="*/ 4 h 7"/>
                <a:gd name="T4" fmla="*/ 10 w 13"/>
                <a:gd name="T5" fmla="*/ 0 h 7"/>
                <a:gd name="T6" fmla="*/ 6 w 13"/>
                <a:gd name="T7" fmla="*/ 0 h 7"/>
                <a:gd name="T8" fmla="*/ 0 w 13"/>
                <a:gd name="T9" fmla="*/ 5 h 7"/>
                <a:gd name="T10" fmla="*/ 8 w 13"/>
                <a:gd name="T11" fmla="*/ 5 h 7"/>
                <a:gd name="T12" fmla="*/ 10 w 1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0" y="7"/>
                  </a:moveTo>
                  <a:lnTo>
                    <a:pt x="13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5"/>
                  </a:lnTo>
                  <a:lnTo>
                    <a:pt x="8" y="5"/>
                  </a:lnTo>
                  <a:lnTo>
                    <a:pt x="1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05" name="Freeform 643"/>
            <p:cNvSpPr>
              <a:spLocks/>
            </p:cNvSpPr>
            <p:nvPr/>
          </p:nvSpPr>
          <p:spPr bwMode="auto">
            <a:xfrm>
              <a:off x="4866023" y="7919113"/>
              <a:ext cx="39331" cy="34087"/>
            </a:xfrm>
            <a:custGeom>
              <a:avLst/>
              <a:gdLst>
                <a:gd name="T0" fmla="*/ 9 w 30"/>
                <a:gd name="T1" fmla="*/ 13 h 26"/>
                <a:gd name="T2" fmla="*/ 5 w 30"/>
                <a:gd name="T3" fmla="*/ 19 h 26"/>
                <a:gd name="T4" fmla="*/ 9 w 30"/>
                <a:gd name="T5" fmla="*/ 19 h 26"/>
                <a:gd name="T6" fmla="*/ 11 w 30"/>
                <a:gd name="T7" fmla="*/ 21 h 26"/>
                <a:gd name="T8" fmla="*/ 7 w 30"/>
                <a:gd name="T9" fmla="*/ 26 h 26"/>
                <a:gd name="T10" fmla="*/ 13 w 30"/>
                <a:gd name="T11" fmla="*/ 26 h 26"/>
                <a:gd name="T12" fmla="*/ 17 w 30"/>
                <a:gd name="T13" fmla="*/ 23 h 26"/>
                <a:gd name="T14" fmla="*/ 15 w 30"/>
                <a:gd name="T15" fmla="*/ 21 h 26"/>
                <a:gd name="T16" fmla="*/ 17 w 30"/>
                <a:gd name="T17" fmla="*/ 21 h 26"/>
                <a:gd name="T18" fmla="*/ 22 w 30"/>
                <a:gd name="T19" fmla="*/ 15 h 26"/>
                <a:gd name="T20" fmla="*/ 22 w 30"/>
                <a:gd name="T21" fmla="*/ 9 h 26"/>
                <a:gd name="T22" fmla="*/ 22 w 30"/>
                <a:gd name="T23" fmla="*/ 9 h 26"/>
                <a:gd name="T24" fmla="*/ 24 w 30"/>
                <a:gd name="T25" fmla="*/ 9 h 26"/>
                <a:gd name="T26" fmla="*/ 30 w 30"/>
                <a:gd name="T27" fmla="*/ 4 h 26"/>
                <a:gd name="T28" fmla="*/ 30 w 30"/>
                <a:gd name="T29" fmla="*/ 0 h 26"/>
                <a:gd name="T30" fmla="*/ 26 w 30"/>
                <a:gd name="T31" fmla="*/ 0 h 26"/>
                <a:gd name="T32" fmla="*/ 22 w 30"/>
                <a:gd name="T33" fmla="*/ 4 h 26"/>
                <a:gd name="T34" fmla="*/ 22 w 30"/>
                <a:gd name="T35" fmla="*/ 0 h 26"/>
                <a:gd name="T36" fmla="*/ 19 w 30"/>
                <a:gd name="T37" fmla="*/ 4 h 26"/>
                <a:gd name="T38" fmla="*/ 15 w 30"/>
                <a:gd name="T39" fmla="*/ 0 h 26"/>
                <a:gd name="T40" fmla="*/ 15 w 30"/>
                <a:gd name="T41" fmla="*/ 6 h 26"/>
                <a:gd name="T42" fmla="*/ 13 w 30"/>
                <a:gd name="T43" fmla="*/ 8 h 26"/>
                <a:gd name="T44" fmla="*/ 11 w 30"/>
                <a:gd name="T45" fmla="*/ 8 h 26"/>
                <a:gd name="T46" fmla="*/ 0 w 30"/>
                <a:gd name="T47" fmla="*/ 13 h 26"/>
                <a:gd name="T48" fmla="*/ 9 w 30"/>
                <a:gd name="T49" fmla="*/ 13 h 26"/>
                <a:gd name="T50" fmla="*/ 9 w 30"/>
                <a:gd name="T5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26">
                  <a:moveTo>
                    <a:pt x="9" y="13"/>
                  </a:moveTo>
                  <a:lnTo>
                    <a:pt x="5" y="19"/>
                  </a:lnTo>
                  <a:lnTo>
                    <a:pt x="9" y="19"/>
                  </a:lnTo>
                  <a:lnTo>
                    <a:pt x="11" y="21"/>
                  </a:lnTo>
                  <a:lnTo>
                    <a:pt x="7" y="26"/>
                  </a:lnTo>
                  <a:lnTo>
                    <a:pt x="13" y="26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22" y="15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06" name="Freeform 644"/>
            <p:cNvSpPr>
              <a:spLocks/>
            </p:cNvSpPr>
            <p:nvPr/>
          </p:nvSpPr>
          <p:spPr bwMode="auto">
            <a:xfrm>
              <a:off x="5244909" y="7735570"/>
              <a:ext cx="9178" cy="14422"/>
            </a:xfrm>
            <a:custGeom>
              <a:avLst/>
              <a:gdLst>
                <a:gd name="T0" fmla="*/ 4 w 7"/>
                <a:gd name="T1" fmla="*/ 11 h 11"/>
                <a:gd name="T2" fmla="*/ 7 w 7"/>
                <a:gd name="T3" fmla="*/ 11 h 11"/>
                <a:gd name="T4" fmla="*/ 7 w 7"/>
                <a:gd name="T5" fmla="*/ 6 h 11"/>
                <a:gd name="T6" fmla="*/ 4 w 7"/>
                <a:gd name="T7" fmla="*/ 0 h 11"/>
                <a:gd name="T8" fmla="*/ 0 w 7"/>
                <a:gd name="T9" fmla="*/ 8 h 11"/>
                <a:gd name="T10" fmla="*/ 4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4" y="11"/>
                  </a:moveTo>
                  <a:lnTo>
                    <a:pt x="7" y="11"/>
                  </a:lnTo>
                  <a:lnTo>
                    <a:pt x="7" y="6"/>
                  </a:lnTo>
                  <a:lnTo>
                    <a:pt x="4" y="0"/>
                  </a:lnTo>
                  <a:lnTo>
                    <a:pt x="0" y="8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07" name="Freeform 645"/>
            <p:cNvSpPr>
              <a:spLocks noEditPoints="1"/>
            </p:cNvSpPr>
            <p:nvPr/>
          </p:nvSpPr>
          <p:spPr bwMode="auto">
            <a:xfrm>
              <a:off x="2950613" y="7266222"/>
              <a:ext cx="1299228" cy="616182"/>
            </a:xfrm>
            <a:custGeom>
              <a:avLst/>
              <a:gdLst>
                <a:gd name="T0" fmla="*/ 756 w 991"/>
                <a:gd name="T1" fmla="*/ 263 h 470"/>
                <a:gd name="T2" fmla="*/ 745 w 991"/>
                <a:gd name="T3" fmla="*/ 252 h 470"/>
                <a:gd name="T4" fmla="*/ 771 w 991"/>
                <a:gd name="T5" fmla="*/ 244 h 470"/>
                <a:gd name="T6" fmla="*/ 830 w 991"/>
                <a:gd name="T7" fmla="*/ 248 h 470"/>
                <a:gd name="T8" fmla="*/ 760 w 991"/>
                <a:gd name="T9" fmla="*/ 209 h 470"/>
                <a:gd name="T10" fmla="*/ 782 w 991"/>
                <a:gd name="T11" fmla="*/ 200 h 470"/>
                <a:gd name="T12" fmla="*/ 817 w 991"/>
                <a:gd name="T13" fmla="*/ 188 h 470"/>
                <a:gd name="T14" fmla="*/ 864 w 991"/>
                <a:gd name="T15" fmla="*/ 188 h 470"/>
                <a:gd name="T16" fmla="*/ 827 w 991"/>
                <a:gd name="T17" fmla="*/ 162 h 470"/>
                <a:gd name="T18" fmla="*/ 864 w 991"/>
                <a:gd name="T19" fmla="*/ 151 h 470"/>
                <a:gd name="T20" fmla="*/ 870 w 991"/>
                <a:gd name="T21" fmla="*/ 142 h 470"/>
                <a:gd name="T22" fmla="*/ 842 w 991"/>
                <a:gd name="T23" fmla="*/ 114 h 470"/>
                <a:gd name="T24" fmla="*/ 868 w 991"/>
                <a:gd name="T25" fmla="*/ 91 h 470"/>
                <a:gd name="T26" fmla="*/ 909 w 991"/>
                <a:gd name="T27" fmla="*/ 67 h 470"/>
                <a:gd name="T28" fmla="*/ 978 w 991"/>
                <a:gd name="T29" fmla="*/ 45 h 470"/>
                <a:gd name="T30" fmla="*/ 866 w 991"/>
                <a:gd name="T31" fmla="*/ 43 h 470"/>
                <a:gd name="T32" fmla="*/ 808 w 991"/>
                <a:gd name="T33" fmla="*/ 52 h 470"/>
                <a:gd name="T34" fmla="*/ 677 w 991"/>
                <a:gd name="T35" fmla="*/ 35 h 470"/>
                <a:gd name="T36" fmla="*/ 827 w 991"/>
                <a:gd name="T37" fmla="*/ 30 h 470"/>
                <a:gd name="T38" fmla="*/ 776 w 991"/>
                <a:gd name="T39" fmla="*/ 19 h 470"/>
                <a:gd name="T40" fmla="*/ 635 w 991"/>
                <a:gd name="T41" fmla="*/ 0 h 470"/>
                <a:gd name="T42" fmla="*/ 566 w 991"/>
                <a:gd name="T43" fmla="*/ 7 h 470"/>
                <a:gd name="T44" fmla="*/ 455 w 991"/>
                <a:gd name="T45" fmla="*/ 11 h 470"/>
                <a:gd name="T46" fmla="*/ 457 w 991"/>
                <a:gd name="T47" fmla="*/ 37 h 470"/>
                <a:gd name="T48" fmla="*/ 364 w 991"/>
                <a:gd name="T49" fmla="*/ 24 h 470"/>
                <a:gd name="T50" fmla="*/ 336 w 991"/>
                <a:gd name="T51" fmla="*/ 32 h 470"/>
                <a:gd name="T52" fmla="*/ 245 w 991"/>
                <a:gd name="T53" fmla="*/ 43 h 470"/>
                <a:gd name="T54" fmla="*/ 200 w 991"/>
                <a:gd name="T55" fmla="*/ 47 h 470"/>
                <a:gd name="T56" fmla="*/ 135 w 991"/>
                <a:gd name="T57" fmla="*/ 56 h 470"/>
                <a:gd name="T58" fmla="*/ 137 w 991"/>
                <a:gd name="T59" fmla="*/ 73 h 470"/>
                <a:gd name="T60" fmla="*/ 75 w 991"/>
                <a:gd name="T61" fmla="*/ 90 h 470"/>
                <a:gd name="T62" fmla="*/ 25 w 991"/>
                <a:gd name="T63" fmla="*/ 118 h 470"/>
                <a:gd name="T64" fmla="*/ 34 w 991"/>
                <a:gd name="T65" fmla="*/ 121 h 470"/>
                <a:gd name="T66" fmla="*/ 75 w 991"/>
                <a:gd name="T67" fmla="*/ 151 h 470"/>
                <a:gd name="T68" fmla="*/ 135 w 991"/>
                <a:gd name="T69" fmla="*/ 151 h 470"/>
                <a:gd name="T70" fmla="*/ 237 w 991"/>
                <a:gd name="T71" fmla="*/ 170 h 470"/>
                <a:gd name="T72" fmla="*/ 273 w 991"/>
                <a:gd name="T73" fmla="*/ 201 h 470"/>
                <a:gd name="T74" fmla="*/ 284 w 991"/>
                <a:gd name="T75" fmla="*/ 229 h 470"/>
                <a:gd name="T76" fmla="*/ 332 w 991"/>
                <a:gd name="T77" fmla="*/ 244 h 470"/>
                <a:gd name="T78" fmla="*/ 304 w 991"/>
                <a:gd name="T79" fmla="*/ 252 h 470"/>
                <a:gd name="T80" fmla="*/ 340 w 991"/>
                <a:gd name="T81" fmla="*/ 274 h 470"/>
                <a:gd name="T82" fmla="*/ 323 w 991"/>
                <a:gd name="T83" fmla="*/ 261 h 470"/>
                <a:gd name="T84" fmla="*/ 364 w 991"/>
                <a:gd name="T85" fmla="*/ 285 h 470"/>
                <a:gd name="T86" fmla="*/ 301 w 991"/>
                <a:gd name="T87" fmla="*/ 317 h 470"/>
                <a:gd name="T88" fmla="*/ 334 w 991"/>
                <a:gd name="T89" fmla="*/ 360 h 470"/>
                <a:gd name="T90" fmla="*/ 360 w 991"/>
                <a:gd name="T91" fmla="*/ 364 h 470"/>
                <a:gd name="T92" fmla="*/ 366 w 991"/>
                <a:gd name="T93" fmla="*/ 401 h 470"/>
                <a:gd name="T94" fmla="*/ 409 w 991"/>
                <a:gd name="T95" fmla="*/ 452 h 470"/>
                <a:gd name="T96" fmla="*/ 450 w 991"/>
                <a:gd name="T97" fmla="*/ 463 h 470"/>
                <a:gd name="T98" fmla="*/ 493 w 991"/>
                <a:gd name="T99" fmla="*/ 444 h 470"/>
                <a:gd name="T100" fmla="*/ 513 w 991"/>
                <a:gd name="T101" fmla="*/ 397 h 470"/>
                <a:gd name="T102" fmla="*/ 521 w 991"/>
                <a:gd name="T103" fmla="*/ 368 h 470"/>
                <a:gd name="T104" fmla="*/ 580 w 991"/>
                <a:gd name="T105" fmla="*/ 356 h 470"/>
                <a:gd name="T106" fmla="*/ 646 w 991"/>
                <a:gd name="T107" fmla="*/ 313 h 470"/>
                <a:gd name="T108" fmla="*/ 724 w 991"/>
                <a:gd name="T109" fmla="*/ 302 h 470"/>
                <a:gd name="T110" fmla="*/ 366 w 991"/>
                <a:gd name="T111" fmla="*/ 319 h 470"/>
                <a:gd name="T112" fmla="*/ 329 w 991"/>
                <a:gd name="T113" fmla="*/ 340 h 470"/>
                <a:gd name="T114" fmla="*/ 358 w 991"/>
                <a:gd name="T115" fmla="*/ 308 h 470"/>
                <a:gd name="T116" fmla="*/ 95 w 991"/>
                <a:gd name="T117" fmla="*/ 125 h 470"/>
                <a:gd name="T118" fmla="*/ 745 w 991"/>
                <a:gd name="T119" fmla="*/ 4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1" h="470">
                  <a:moveTo>
                    <a:pt x="724" y="302"/>
                  </a:moveTo>
                  <a:lnTo>
                    <a:pt x="726" y="302"/>
                  </a:lnTo>
                  <a:lnTo>
                    <a:pt x="741" y="300"/>
                  </a:lnTo>
                  <a:lnTo>
                    <a:pt x="756" y="297"/>
                  </a:lnTo>
                  <a:lnTo>
                    <a:pt x="771" y="291"/>
                  </a:lnTo>
                  <a:lnTo>
                    <a:pt x="776" y="285"/>
                  </a:lnTo>
                  <a:lnTo>
                    <a:pt x="784" y="284"/>
                  </a:lnTo>
                  <a:lnTo>
                    <a:pt x="793" y="280"/>
                  </a:lnTo>
                  <a:lnTo>
                    <a:pt x="804" y="276"/>
                  </a:lnTo>
                  <a:lnTo>
                    <a:pt x="815" y="271"/>
                  </a:lnTo>
                  <a:lnTo>
                    <a:pt x="821" y="265"/>
                  </a:lnTo>
                  <a:lnTo>
                    <a:pt x="799" y="265"/>
                  </a:lnTo>
                  <a:lnTo>
                    <a:pt x="786" y="263"/>
                  </a:lnTo>
                  <a:lnTo>
                    <a:pt x="756" y="263"/>
                  </a:lnTo>
                  <a:lnTo>
                    <a:pt x="732" y="261"/>
                  </a:lnTo>
                  <a:lnTo>
                    <a:pt x="728" y="261"/>
                  </a:lnTo>
                  <a:lnTo>
                    <a:pt x="728" y="261"/>
                  </a:lnTo>
                  <a:lnTo>
                    <a:pt x="724" y="257"/>
                  </a:lnTo>
                  <a:lnTo>
                    <a:pt x="720" y="259"/>
                  </a:lnTo>
                  <a:lnTo>
                    <a:pt x="715" y="261"/>
                  </a:lnTo>
                  <a:lnTo>
                    <a:pt x="715" y="259"/>
                  </a:lnTo>
                  <a:lnTo>
                    <a:pt x="718" y="256"/>
                  </a:lnTo>
                  <a:lnTo>
                    <a:pt x="720" y="256"/>
                  </a:lnTo>
                  <a:lnTo>
                    <a:pt x="726" y="254"/>
                  </a:lnTo>
                  <a:lnTo>
                    <a:pt x="728" y="250"/>
                  </a:lnTo>
                  <a:lnTo>
                    <a:pt x="732" y="250"/>
                  </a:lnTo>
                  <a:lnTo>
                    <a:pt x="741" y="252"/>
                  </a:lnTo>
                  <a:lnTo>
                    <a:pt x="745" y="252"/>
                  </a:lnTo>
                  <a:lnTo>
                    <a:pt x="754" y="250"/>
                  </a:lnTo>
                  <a:lnTo>
                    <a:pt x="756" y="250"/>
                  </a:lnTo>
                  <a:lnTo>
                    <a:pt x="760" y="248"/>
                  </a:lnTo>
                  <a:lnTo>
                    <a:pt x="761" y="250"/>
                  </a:lnTo>
                  <a:lnTo>
                    <a:pt x="774" y="263"/>
                  </a:lnTo>
                  <a:lnTo>
                    <a:pt x="771" y="250"/>
                  </a:lnTo>
                  <a:lnTo>
                    <a:pt x="765" y="243"/>
                  </a:lnTo>
                  <a:lnTo>
                    <a:pt x="760" y="241"/>
                  </a:lnTo>
                  <a:lnTo>
                    <a:pt x="750" y="239"/>
                  </a:lnTo>
                  <a:lnTo>
                    <a:pt x="724" y="239"/>
                  </a:lnTo>
                  <a:lnTo>
                    <a:pt x="728" y="237"/>
                  </a:lnTo>
                  <a:lnTo>
                    <a:pt x="754" y="237"/>
                  </a:lnTo>
                  <a:lnTo>
                    <a:pt x="765" y="241"/>
                  </a:lnTo>
                  <a:lnTo>
                    <a:pt x="771" y="244"/>
                  </a:lnTo>
                  <a:lnTo>
                    <a:pt x="782" y="244"/>
                  </a:lnTo>
                  <a:lnTo>
                    <a:pt x="786" y="248"/>
                  </a:lnTo>
                  <a:lnTo>
                    <a:pt x="789" y="252"/>
                  </a:lnTo>
                  <a:lnTo>
                    <a:pt x="791" y="257"/>
                  </a:lnTo>
                  <a:lnTo>
                    <a:pt x="799" y="261"/>
                  </a:lnTo>
                  <a:lnTo>
                    <a:pt x="817" y="261"/>
                  </a:lnTo>
                  <a:lnTo>
                    <a:pt x="814" y="256"/>
                  </a:lnTo>
                  <a:lnTo>
                    <a:pt x="821" y="261"/>
                  </a:lnTo>
                  <a:lnTo>
                    <a:pt x="825" y="263"/>
                  </a:lnTo>
                  <a:lnTo>
                    <a:pt x="829" y="263"/>
                  </a:lnTo>
                  <a:lnTo>
                    <a:pt x="832" y="259"/>
                  </a:lnTo>
                  <a:lnTo>
                    <a:pt x="832" y="256"/>
                  </a:lnTo>
                  <a:lnTo>
                    <a:pt x="830" y="250"/>
                  </a:lnTo>
                  <a:lnTo>
                    <a:pt x="830" y="248"/>
                  </a:lnTo>
                  <a:lnTo>
                    <a:pt x="829" y="244"/>
                  </a:lnTo>
                  <a:lnTo>
                    <a:pt x="827" y="239"/>
                  </a:lnTo>
                  <a:lnTo>
                    <a:pt x="819" y="231"/>
                  </a:lnTo>
                  <a:lnTo>
                    <a:pt x="808" y="231"/>
                  </a:lnTo>
                  <a:lnTo>
                    <a:pt x="806" y="228"/>
                  </a:lnTo>
                  <a:lnTo>
                    <a:pt x="801" y="224"/>
                  </a:lnTo>
                  <a:lnTo>
                    <a:pt x="784" y="222"/>
                  </a:lnTo>
                  <a:lnTo>
                    <a:pt x="776" y="222"/>
                  </a:lnTo>
                  <a:lnTo>
                    <a:pt x="769" y="226"/>
                  </a:lnTo>
                  <a:lnTo>
                    <a:pt x="769" y="226"/>
                  </a:lnTo>
                  <a:lnTo>
                    <a:pt x="767" y="224"/>
                  </a:lnTo>
                  <a:lnTo>
                    <a:pt x="767" y="222"/>
                  </a:lnTo>
                  <a:lnTo>
                    <a:pt x="763" y="211"/>
                  </a:lnTo>
                  <a:lnTo>
                    <a:pt x="760" y="209"/>
                  </a:lnTo>
                  <a:lnTo>
                    <a:pt x="756" y="207"/>
                  </a:lnTo>
                  <a:lnTo>
                    <a:pt x="750" y="207"/>
                  </a:lnTo>
                  <a:lnTo>
                    <a:pt x="745" y="205"/>
                  </a:lnTo>
                  <a:lnTo>
                    <a:pt x="745" y="205"/>
                  </a:lnTo>
                  <a:lnTo>
                    <a:pt x="758" y="205"/>
                  </a:lnTo>
                  <a:lnTo>
                    <a:pt x="778" y="203"/>
                  </a:lnTo>
                  <a:lnTo>
                    <a:pt x="774" y="198"/>
                  </a:lnTo>
                  <a:lnTo>
                    <a:pt x="771" y="196"/>
                  </a:lnTo>
                  <a:lnTo>
                    <a:pt x="769" y="194"/>
                  </a:lnTo>
                  <a:lnTo>
                    <a:pt x="767" y="194"/>
                  </a:lnTo>
                  <a:lnTo>
                    <a:pt x="771" y="194"/>
                  </a:lnTo>
                  <a:lnTo>
                    <a:pt x="773" y="196"/>
                  </a:lnTo>
                  <a:lnTo>
                    <a:pt x="778" y="200"/>
                  </a:lnTo>
                  <a:lnTo>
                    <a:pt x="782" y="200"/>
                  </a:lnTo>
                  <a:lnTo>
                    <a:pt x="784" y="198"/>
                  </a:lnTo>
                  <a:lnTo>
                    <a:pt x="786" y="198"/>
                  </a:lnTo>
                  <a:lnTo>
                    <a:pt x="789" y="196"/>
                  </a:lnTo>
                  <a:lnTo>
                    <a:pt x="799" y="196"/>
                  </a:lnTo>
                  <a:lnTo>
                    <a:pt x="801" y="198"/>
                  </a:lnTo>
                  <a:lnTo>
                    <a:pt x="804" y="201"/>
                  </a:lnTo>
                  <a:lnTo>
                    <a:pt x="806" y="205"/>
                  </a:lnTo>
                  <a:lnTo>
                    <a:pt x="823" y="205"/>
                  </a:lnTo>
                  <a:lnTo>
                    <a:pt x="827" y="203"/>
                  </a:lnTo>
                  <a:lnTo>
                    <a:pt x="832" y="200"/>
                  </a:lnTo>
                  <a:lnTo>
                    <a:pt x="825" y="196"/>
                  </a:lnTo>
                  <a:lnTo>
                    <a:pt x="821" y="194"/>
                  </a:lnTo>
                  <a:lnTo>
                    <a:pt x="817" y="192"/>
                  </a:lnTo>
                  <a:lnTo>
                    <a:pt x="817" y="188"/>
                  </a:lnTo>
                  <a:lnTo>
                    <a:pt x="819" y="187"/>
                  </a:lnTo>
                  <a:lnTo>
                    <a:pt x="821" y="187"/>
                  </a:lnTo>
                  <a:lnTo>
                    <a:pt x="825" y="185"/>
                  </a:lnTo>
                  <a:lnTo>
                    <a:pt x="827" y="185"/>
                  </a:lnTo>
                  <a:lnTo>
                    <a:pt x="829" y="187"/>
                  </a:lnTo>
                  <a:lnTo>
                    <a:pt x="832" y="190"/>
                  </a:lnTo>
                  <a:lnTo>
                    <a:pt x="834" y="190"/>
                  </a:lnTo>
                  <a:lnTo>
                    <a:pt x="838" y="187"/>
                  </a:lnTo>
                  <a:lnTo>
                    <a:pt x="838" y="185"/>
                  </a:lnTo>
                  <a:lnTo>
                    <a:pt x="840" y="183"/>
                  </a:lnTo>
                  <a:lnTo>
                    <a:pt x="847" y="183"/>
                  </a:lnTo>
                  <a:lnTo>
                    <a:pt x="855" y="187"/>
                  </a:lnTo>
                  <a:lnTo>
                    <a:pt x="860" y="188"/>
                  </a:lnTo>
                  <a:lnTo>
                    <a:pt x="864" y="188"/>
                  </a:lnTo>
                  <a:lnTo>
                    <a:pt x="883" y="181"/>
                  </a:lnTo>
                  <a:lnTo>
                    <a:pt x="855" y="181"/>
                  </a:lnTo>
                  <a:lnTo>
                    <a:pt x="855" y="179"/>
                  </a:lnTo>
                  <a:lnTo>
                    <a:pt x="845" y="177"/>
                  </a:lnTo>
                  <a:lnTo>
                    <a:pt x="843" y="175"/>
                  </a:lnTo>
                  <a:lnTo>
                    <a:pt x="843" y="172"/>
                  </a:lnTo>
                  <a:lnTo>
                    <a:pt x="834" y="174"/>
                  </a:lnTo>
                  <a:lnTo>
                    <a:pt x="821" y="174"/>
                  </a:lnTo>
                  <a:lnTo>
                    <a:pt x="819" y="172"/>
                  </a:lnTo>
                  <a:lnTo>
                    <a:pt x="817" y="170"/>
                  </a:lnTo>
                  <a:lnTo>
                    <a:pt x="817" y="164"/>
                  </a:lnTo>
                  <a:lnTo>
                    <a:pt x="817" y="164"/>
                  </a:lnTo>
                  <a:lnTo>
                    <a:pt x="823" y="164"/>
                  </a:lnTo>
                  <a:lnTo>
                    <a:pt x="827" y="162"/>
                  </a:lnTo>
                  <a:lnTo>
                    <a:pt x="834" y="162"/>
                  </a:lnTo>
                  <a:lnTo>
                    <a:pt x="836" y="164"/>
                  </a:lnTo>
                  <a:lnTo>
                    <a:pt x="838" y="166"/>
                  </a:lnTo>
                  <a:lnTo>
                    <a:pt x="843" y="168"/>
                  </a:lnTo>
                  <a:lnTo>
                    <a:pt x="853" y="168"/>
                  </a:lnTo>
                  <a:lnTo>
                    <a:pt x="855" y="170"/>
                  </a:lnTo>
                  <a:lnTo>
                    <a:pt x="853" y="174"/>
                  </a:lnTo>
                  <a:lnTo>
                    <a:pt x="860" y="179"/>
                  </a:lnTo>
                  <a:lnTo>
                    <a:pt x="860" y="170"/>
                  </a:lnTo>
                  <a:lnTo>
                    <a:pt x="862" y="168"/>
                  </a:lnTo>
                  <a:lnTo>
                    <a:pt x="868" y="162"/>
                  </a:lnTo>
                  <a:lnTo>
                    <a:pt x="866" y="159"/>
                  </a:lnTo>
                  <a:lnTo>
                    <a:pt x="866" y="157"/>
                  </a:lnTo>
                  <a:lnTo>
                    <a:pt x="864" y="151"/>
                  </a:lnTo>
                  <a:lnTo>
                    <a:pt x="864" y="149"/>
                  </a:lnTo>
                  <a:lnTo>
                    <a:pt x="860" y="146"/>
                  </a:lnTo>
                  <a:lnTo>
                    <a:pt x="843" y="146"/>
                  </a:lnTo>
                  <a:lnTo>
                    <a:pt x="829" y="142"/>
                  </a:lnTo>
                  <a:lnTo>
                    <a:pt x="823" y="138"/>
                  </a:lnTo>
                  <a:lnTo>
                    <a:pt x="821" y="138"/>
                  </a:lnTo>
                  <a:lnTo>
                    <a:pt x="834" y="138"/>
                  </a:lnTo>
                  <a:lnTo>
                    <a:pt x="843" y="134"/>
                  </a:lnTo>
                  <a:lnTo>
                    <a:pt x="851" y="134"/>
                  </a:lnTo>
                  <a:lnTo>
                    <a:pt x="864" y="136"/>
                  </a:lnTo>
                  <a:lnTo>
                    <a:pt x="866" y="136"/>
                  </a:lnTo>
                  <a:lnTo>
                    <a:pt x="868" y="138"/>
                  </a:lnTo>
                  <a:lnTo>
                    <a:pt x="870" y="140"/>
                  </a:lnTo>
                  <a:lnTo>
                    <a:pt x="870" y="142"/>
                  </a:lnTo>
                  <a:lnTo>
                    <a:pt x="873" y="149"/>
                  </a:lnTo>
                  <a:lnTo>
                    <a:pt x="877" y="153"/>
                  </a:lnTo>
                  <a:lnTo>
                    <a:pt x="881" y="149"/>
                  </a:lnTo>
                  <a:lnTo>
                    <a:pt x="877" y="144"/>
                  </a:lnTo>
                  <a:lnTo>
                    <a:pt x="875" y="142"/>
                  </a:lnTo>
                  <a:lnTo>
                    <a:pt x="875" y="138"/>
                  </a:lnTo>
                  <a:lnTo>
                    <a:pt x="875" y="138"/>
                  </a:lnTo>
                  <a:lnTo>
                    <a:pt x="888" y="138"/>
                  </a:lnTo>
                  <a:lnTo>
                    <a:pt x="877" y="125"/>
                  </a:lnTo>
                  <a:lnTo>
                    <a:pt x="873" y="119"/>
                  </a:lnTo>
                  <a:lnTo>
                    <a:pt x="868" y="116"/>
                  </a:lnTo>
                  <a:lnTo>
                    <a:pt x="855" y="116"/>
                  </a:lnTo>
                  <a:lnTo>
                    <a:pt x="853" y="114"/>
                  </a:lnTo>
                  <a:lnTo>
                    <a:pt x="842" y="114"/>
                  </a:lnTo>
                  <a:lnTo>
                    <a:pt x="838" y="116"/>
                  </a:lnTo>
                  <a:lnTo>
                    <a:pt x="836" y="118"/>
                  </a:lnTo>
                  <a:lnTo>
                    <a:pt x="830" y="118"/>
                  </a:lnTo>
                  <a:lnTo>
                    <a:pt x="827" y="116"/>
                  </a:lnTo>
                  <a:lnTo>
                    <a:pt x="829" y="116"/>
                  </a:lnTo>
                  <a:lnTo>
                    <a:pt x="834" y="112"/>
                  </a:lnTo>
                  <a:lnTo>
                    <a:pt x="836" y="106"/>
                  </a:lnTo>
                  <a:lnTo>
                    <a:pt x="838" y="101"/>
                  </a:lnTo>
                  <a:lnTo>
                    <a:pt x="842" y="99"/>
                  </a:lnTo>
                  <a:lnTo>
                    <a:pt x="843" y="97"/>
                  </a:lnTo>
                  <a:lnTo>
                    <a:pt x="851" y="95"/>
                  </a:lnTo>
                  <a:lnTo>
                    <a:pt x="857" y="95"/>
                  </a:lnTo>
                  <a:lnTo>
                    <a:pt x="862" y="93"/>
                  </a:lnTo>
                  <a:lnTo>
                    <a:pt x="868" y="91"/>
                  </a:lnTo>
                  <a:lnTo>
                    <a:pt x="866" y="95"/>
                  </a:lnTo>
                  <a:lnTo>
                    <a:pt x="866" y="112"/>
                  </a:lnTo>
                  <a:lnTo>
                    <a:pt x="871" y="95"/>
                  </a:lnTo>
                  <a:lnTo>
                    <a:pt x="875" y="90"/>
                  </a:lnTo>
                  <a:lnTo>
                    <a:pt x="873" y="86"/>
                  </a:lnTo>
                  <a:lnTo>
                    <a:pt x="868" y="82"/>
                  </a:lnTo>
                  <a:lnTo>
                    <a:pt x="864" y="71"/>
                  </a:lnTo>
                  <a:lnTo>
                    <a:pt x="864" y="71"/>
                  </a:lnTo>
                  <a:lnTo>
                    <a:pt x="873" y="75"/>
                  </a:lnTo>
                  <a:lnTo>
                    <a:pt x="883" y="75"/>
                  </a:lnTo>
                  <a:lnTo>
                    <a:pt x="894" y="73"/>
                  </a:lnTo>
                  <a:lnTo>
                    <a:pt x="898" y="71"/>
                  </a:lnTo>
                  <a:lnTo>
                    <a:pt x="899" y="71"/>
                  </a:lnTo>
                  <a:lnTo>
                    <a:pt x="909" y="67"/>
                  </a:lnTo>
                  <a:lnTo>
                    <a:pt x="903" y="63"/>
                  </a:lnTo>
                  <a:lnTo>
                    <a:pt x="860" y="63"/>
                  </a:lnTo>
                  <a:lnTo>
                    <a:pt x="860" y="62"/>
                  </a:lnTo>
                  <a:lnTo>
                    <a:pt x="862" y="62"/>
                  </a:lnTo>
                  <a:lnTo>
                    <a:pt x="870" y="63"/>
                  </a:lnTo>
                  <a:lnTo>
                    <a:pt x="877" y="63"/>
                  </a:lnTo>
                  <a:lnTo>
                    <a:pt x="888" y="60"/>
                  </a:lnTo>
                  <a:lnTo>
                    <a:pt x="939" y="60"/>
                  </a:lnTo>
                  <a:lnTo>
                    <a:pt x="944" y="58"/>
                  </a:lnTo>
                  <a:lnTo>
                    <a:pt x="950" y="54"/>
                  </a:lnTo>
                  <a:lnTo>
                    <a:pt x="957" y="52"/>
                  </a:lnTo>
                  <a:lnTo>
                    <a:pt x="963" y="52"/>
                  </a:lnTo>
                  <a:lnTo>
                    <a:pt x="974" y="49"/>
                  </a:lnTo>
                  <a:lnTo>
                    <a:pt x="978" y="45"/>
                  </a:lnTo>
                  <a:lnTo>
                    <a:pt x="978" y="45"/>
                  </a:lnTo>
                  <a:lnTo>
                    <a:pt x="991" y="45"/>
                  </a:lnTo>
                  <a:lnTo>
                    <a:pt x="965" y="37"/>
                  </a:lnTo>
                  <a:lnTo>
                    <a:pt x="954" y="35"/>
                  </a:lnTo>
                  <a:lnTo>
                    <a:pt x="940" y="35"/>
                  </a:lnTo>
                  <a:lnTo>
                    <a:pt x="927" y="37"/>
                  </a:lnTo>
                  <a:lnTo>
                    <a:pt x="920" y="37"/>
                  </a:lnTo>
                  <a:lnTo>
                    <a:pt x="911" y="35"/>
                  </a:lnTo>
                  <a:lnTo>
                    <a:pt x="896" y="35"/>
                  </a:lnTo>
                  <a:lnTo>
                    <a:pt x="890" y="39"/>
                  </a:lnTo>
                  <a:lnTo>
                    <a:pt x="886" y="41"/>
                  </a:lnTo>
                  <a:lnTo>
                    <a:pt x="883" y="45"/>
                  </a:lnTo>
                  <a:lnTo>
                    <a:pt x="873" y="45"/>
                  </a:lnTo>
                  <a:lnTo>
                    <a:pt x="866" y="43"/>
                  </a:lnTo>
                  <a:lnTo>
                    <a:pt x="860" y="43"/>
                  </a:lnTo>
                  <a:lnTo>
                    <a:pt x="851" y="41"/>
                  </a:lnTo>
                  <a:lnTo>
                    <a:pt x="842" y="41"/>
                  </a:lnTo>
                  <a:lnTo>
                    <a:pt x="830" y="45"/>
                  </a:lnTo>
                  <a:lnTo>
                    <a:pt x="821" y="49"/>
                  </a:lnTo>
                  <a:lnTo>
                    <a:pt x="814" y="50"/>
                  </a:lnTo>
                  <a:lnTo>
                    <a:pt x="806" y="56"/>
                  </a:lnTo>
                  <a:lnTo>
                    <a:pt x="795" y="62"/>
                  </a:lnTo>
                  <a:lnTo>
                    <a:pt x="793" y="62"/>
                  </a:lnTo>
                  <a:lnTo>
                    <a:pt x="793" y="60"/>
                  </a:lnTo>
                  <a:lnTo>
                    <a:pt x="797" y="58"/>
                  </a:lnTo>
                  <a:lnTo>
                    <a:pt x="801" y="56"/>
                  </a:lnTo>
                  <a:lnTo>
                    <a:pt x="804" y="54"/>
                  </a:lnTo>
                  <a:lnTo>
                    <a:pt x="808" y="52"/>
                  </a:lnTo>
                  <a:lnTo>
                    <a:pt x="814" y="49"/>
                  </a:lnTo>
                  <a:lnTo>
                    <a:pt x="819" y="47"/>
                  </a:lnTo>
                  <a:lnTo>
                    <a:pt x="819" y="34"/>
                  </a:lnTo>
                  <a:lnTo>
                    <a:pt x="810" y="34"/>
                  </a:lnTo>
                  <a:lnTo>
                    <a:pt x="802" y="35"/>
                  </a:lnTo>
                  <a:lnTo>
                    <a:pt x="793" y="35"/>
                  </a:lnTo>
                  <a:lnTo>
                    <a:pt x="789" y="37"/>
                  </a:lnTo>
                  <a:lnTo>
                    <a:pt x="786" y="41"/>
                  </a:lnTo>
                  <a:lnTo>
                    <a:pt x="763" y="41"/>
                  </a:lnTo>
                  <a:lnTo>
                    <a:pt x="774" y="35"/>
                  </a:lnTo>
                  <a:lnTo>
                    <a:pt x="741" y="35"/>
                  </a:lnTo>
                  <a:lnTo>
                    <a:pt x="735" y="37"/>
                  </a:lnTo>
                  <a:lnTo>
                    <a:pt x="728" y="35"/>
                  </a:lnTo>
                  <a:lnTo>
                    <a:pt x="677" y="35"/>
                  </a:lnTo>
                  <a:lnTo>
                    <a:pt x="666" y="37"/>
                  </a:lnTo>
                  <a:lnTo>
                    <a:pt x="664" y="39"/>
                  </a:lnTo>
                  <a:lnTo>
                    <a:pt x="657" y="39"/>
                  </a:lnTo>
                  <a:lnTo>
                    <a:pt x="657" y="39"/>
                  </a:lnTo>
                  <a:lnTo>
                    <a:pt x="659" y="37"/>
                  </a:lnTo>
                  <a:lnTo>
                    <a:pt x="661" y="35"/>
                  </a:lnTo>
                  <a:lnTo>
                    <a:pt x="670" y="34"/>
                  </a:lnTo>
                  <a:lnTo>
                    <a:pt x="702" y="34"/>
                  </a:lnTo>
                  <a:lnTo>
                    <a:pt x="722" y="32"/>
                  </a:lnTo>
                  <a:lnTo>
                    <a:pt x="741" y="34"/>
                  </a:lnTo>
                  <a:lnTo>
                    <a:pt x="799" y="34"/>
                  </a:lnTo>
                  <a:lnTo>
                    <a:pt x="812" y="32"/>
                  </a:lnTo>
                  <a:lnTo>
                    <a:pt x="821" y="32"/>
                  </a:lnTo>
                  <a:lnTo>
                    <a:pt x="827" y="30"/>
                  </a:lnTo>
                  <a:lnTo>
                    <a:pt x="830" y="28"/>
                  </a:lnTo>
                  <a:lnTo>
                    <a:pt x="836" y="22"/>
                  </a:lnTo>
                  <a:lnTo>
                    <a:pt x="825" y="21"/>
                  </a:lnTo>
                  <a:lnTo>
                    <a:pt x="819" y="21"/>
                  </a:lnTo>
                  <a:lnTo>
                    <a:pt x="815" y="19"/>
                  </a:lnTo>
                  <a:lnTo>
                    <a:pt x="812" y="17"/>
                  </a:lnTo>
                  <a:lnTo>
                    <a:pt x="806" y="17"/>
                  </a:lnTo>
                  <a:lnTo>
                    <a:pt x="802" y="19"/>
                  </a:lnTo>
                  <a:lnTo>
                    <a:pt x="797" y="21"/>
                  </a:lnTo>
                  <a:lnTo>
                    <a:pt x="795" y="19"/>
                  </a:lnTo>
                  <a:lnTo>
                    <a:pt x="793" y="17"/>
                  </a:lnTo>
                  <a:lnTo>
                    <a:pt x="787" y="15"/>
                  </a:lnTo>
                  <a:lnTo>
                    <a:pt x="780" y="15"/>
                  </a:lnTo>
                  <a:lnTo>
                    <a:pt x="776" y="19"/>
                  </a:lnTo>
                  <a:lnTo>
                    <a:pt x="774" y="19"/>
                  </a:lnTo>
                  <a:lnTo>
                    <a:pt x="773" y="15"/>
                  </a:lnTo>
                  <a:lnTo>
                    <a:pt x="771" y="15"/>
                  </a:lnTo>
                  <a:lnTo>
                    <a:pt x="771" y="9"/>
                  </a:lnTo>
                  <a:lnTo>
                    <a:pt x="765" y="7"/>
                  </a:lnTo>
                  <a:lnTo>
                    <a:pt x="711" y="7"/>
                  </a:lnTo>
                  <a:lnTo>
                    <a:pt x="709" y="6"/>
                  </a:lnTo>
                  <a:lnTo>
                    <a:pt x="707" y="4"/>
                  </a:lnTo>
                  <a:lnTo>
                    <a:pt x="702" y="2"/>
                  </a:lnTo>
                  <a:lnTo>
                    <a:pt x="696" y="4"/>
                  </a:lnTo>
                  <a:lnTo>
                    <a:pt x="674" y="4"/>
                  </a:lnTo>
                  <a:lnTo>
                    <a:pt x="664" y="6"/>
                  </a:lnTo>
                  <a:lnTo>
                    <a:pt x="640" y="2"/>
                  </a:lnTo>
                  <a:lnTo>
                    <a:pt x="635" y="0"/>
                  </a:lnTo>
                  <a:lnTo>
                    <a:pt x="631" y="4"/>
                  </a:lnTo>
                  <a:lnTo>
                    <a:pt x="612" y="4"/>
                  </a:lnTo>
                  <a:lnTo>
                    <a:pt x="612" y="6"/>
                  </a:lnTo>
                  <a:lnTo>
                    <a:pt x="607" y="6"/>
                  </a:lnTo>
                  <a:lnTo>
                    <a:pt x="605" y="7"/>
                  </a:lnTo>
                  <a:lnTo>
                    <a:pt x="601" y="6"/>
                  </a:lnTo>
                  <a:lnTo>
                    <a:pt x="597" y="4"/>
                  </a:lnTo>
                  <a:lnTo>
                    <a:pt x="588" y="4"/>
                  </a:lnTo>
                  <a:lnTo>
                    <a:pt x="584" y="6"/>
                  </a:lnTo>
                  <a:lnTo>
                    <a:pt x="580" y="6"/>
                  </a:lnTo>
                  <a:lnTo>
                    <a:pt x="579" y="4"/>
                  </a:lnTo>
                  <a:lnTo>
                    <a:pt x="575" y="6"/>
                  </a:lnTo>
                  <a:lnTo>
                    <a:pt x="571" y="6"/>
                  </a:lnTo>
                  <a:lnTo>
                    <a:pt x="566" y="7"/>
                  </a:lnTo>
                  <a:lnTo>
                    <a:pt x="552" y="7"/>
                  </a:lnTo>
                  <a:lnTo>
                    <a:pt x="552" y="19"/>
                  </a:lnTo>
                  <a:lnTo>
                    <a:pt x="551" y="21"/>
                  </a:lnTo>
                  <a:lnTo>
                    <a:pt x="547" y="19"/>
                  </a:lnTo>
                  <a:lnTo>
                    <a:pt x="532" y="19"/>
                  </a:lnTo>
                  <a:lnTo>
                    <a:pt x="519" y="17"/>
                  </a:lnTo>
                  <a:lnTo>
                    <a:pt x="510" y="13"/>
                  </a:lnTo>
                  <a:lnTo>
                    <a:pt x="506" y="9"/>
                  </a:lnTo>
                  <a:lnTo>
                    <a:pt x="498" y="7"/>
                  </a:lnTo>
                  <a:lnTo>
                    <a:pt x="487" y="11"/>
                  </a:lnTo>
                  <a:lnTo>
                    <a:pt x="480" y="15"/>
                  </a:lnTo>
                  <a:lnTo>
                    <a:pt x="470" y="15"/>
                  </a:lnTo>
                  <a:lnTo>
                    <a:pt x="459" y="11"/>
                  </a:lnTo>
                  <a:lnTo>
                    <a:pt x="455" y="11"/>
                  </a:lnTo>
                  <a:lnTo>
                    <a:pt x="452" y="9"/>
                  </a:lnTo>
                  <a:lnTo>
                    <a:pt x="450" y="9"/>
                  </a:lnTo>
                  <a:lnTo>
                    <a:pt x="444" y="11"/>
                  </a:lnTo>
                  <a:lnTo>
                    <a:pt x="437" y="13"/>
                  </a:lnTo>
                  <a:lnTo>
                    <a:pt x="435" y="13"/>
                  </a:lnTo>
                  <a:lnTo>
                    <a:pt x="427" y="17"/>
                  </a:lnTo>
                  <a:lnTo>
                    <a:pt x="431" y="21"/>
                  </a:lnTo>
                  <a:lnTo>
                    <a:pt x="439" y="22"/>
                  </a:lnTo>
                  <a:lnTo>
                    <a:pt x="446" y="24"/>
                  </a:lnTo>
                  <a:lnTo>
                    <a:pt x="448" y="24"/>
                  </a:lnTo>
                  <a:lnTo>
                    <a:pt x="454" y="26"/>
                  </a:lnTo>
                  <a:lnTo>
                    <a:pt x="455" y="26"/>
                  </a:lnTo>
                  <a:lnTo>
                    <a:pt x="457" y="28"/>
                  </a:lnTo>
                  <a:lnTo>
                    <a:pt x="457" y="37"/>
                  </a:lnTo>
                  <a:lnTo>
                    <a:pt x="455" y="39"/>
                  </a:lnTo>
                  <a:lnTo>
                    <a:pt x="452" y="37"/>
                  </a:lnTo>
                  <a:lnTo>
                    <a:pt x="450" y="37"/>
                  </a:lnTo>
                  <a:lnTo>
                    <a:pt x="442" y="35"/>
                  </a:lnTo>
                  <a:lnTo>
                    <a:pt x="439" y="34"/>
                  </a:lnTo>
                  <a:lnTo>
                    <a:pt x="431" y="32"/>
                  </a:lnTo>
                  <a:lnTo>
                    <a:pt x="429" y="34"/>
                  </a:lnTo>
                  <a:lnTo>
                    <a:pt x="424" y="34"/>
                  </a:lnTo>
                  <a:lnTo>
                    <a:pt x="416" y="30"/>
                  </a:lnTo>
                  <a:lnTo>
                    <a:pt x="403" y="28"/>
                  </a:lnTo>
                  <a:lnTo>
                    <a:pt x="401" y="26"/>
                  </a:lnTo>
                  <a:lnTo>
                    <a:pt x="379" y="26"/>
                  </a:lnTo>
                  <a:lnTo>
                    <a:pt x="368" y="24"/>
                  </a:lnTo>
                  <a:lnTo>
                    <a:pt x="364" y="24"/>
                  </a:lnTo>
                  <a:lnTo>
                    <a:pt x="349" y="22"/>
                  </a:lnTo>
                  <a:lnTo>
                    <a:pt x="353" y="28"/>
                  </a:lnTo>
                  <a:lnTo>
                    <a:pt x="355" y="32"/>
                  </a:lnTo>
                  <a:lnTo>
                    <a:pt x="362" y="34"/>
                  </a:lnTo>
                  <a:lnTo>
                    <a:pt x="368" y="34"/>
                  </a:lnTo>
                  <a:lnTo>
                    <a:pt x="373" y="35"/>
                  </a:lnTo>
                  <a:lnTo>
                    <a:pt x="370" y="37"/>
                  </a:lnTo>
                  <a:lnTo>
                    <a:pt x="366" y="41"/>
                  </a:lnTo>
                  <a:lnTo>
                    <a:pt x="358" y="41"/>
                  </a:lnTo>
                  <a:lnTo>
                    <a:pt x="353" y="39"/>
                  </a:lnTo>
                  <a:lnTo>
                    <a:pt x="347" y="35"/>
                  </a:lnTo>
                  <a:lnTo>
                    <a:pt x="340" y="35"/>
                  </a:lnTo>
                  <a:lnTo>
                    <a:pt x="338" y="34"/>
                  </a:lnTo>
                  <a:lnTo>
                    <a:pt x="336" y="32"/>
                  </a:lnTo>
                  <a:lnTo>
                    <a:pt x="330" y="30"/>
                  </a:lnTo>
                  <a:lnTo>
                    <a:pt x="327" y="30"/>
                  </a:lnTo>
                  <a:lnTo>
                    <a:pt x="323" y="34"/>
                  </a:lnTo>
                  <a:lnTo>
                    <a:pt x="323" y="35"/>
                  </a:lnTo>
                  <a:lnTo>
                    <a:pt x="316" y="43"/>
                  </a:lnTo>
                  <a:lnTo>
                    <a:pt x="312" y="39"/>
                  </a:lnTo>
                  <a:lnTo>
                    <a:pt x="308" y="34"/>
                  </a:lnTo>
                  <a:lnTo>
                    <a:pt x="299" y="26"/>
                  </a:lnTo>
                  <a:lnTo>
                    <a:pt x="295" y="26"/>
                  </a:lnTo>
                  <a:lnTo>
                    <a:pt x="280" y="30"/>
                  </a:lnTo>
                  <a:lnTo>
                    <a:pt x="237" y="30"/>
                  </a:lnTo>
                  <a:lnTo>
                    <a:pt x="226" y="35"/>
                  </a:lnTo>
                  <a:lnTo>
                    <a:pt x="237" y="41"/>
                  </a:lnTo>
                  <a:lnTo>
                    <a:pt x="245" y="43"/>
                  </a:lnTo>
                  <a:lnTo>
                    <a:pt x="248" y="45"/>
                  </a:lnTo>
                  <a:lnTo>
                    <a:pt x="254" y="47"/>
                  </a:lnTo>
                  <a:lnTo>
                    <a:pt x="247" y="47"/>
                  </a:lnTo>
                  <a:lnTo>
                    <a:pt x="239" y="43"/>
                  </a:lnTo>
                  <a:lnTo>
                    <a:pt x="230" y="39"/>
                  </a:lnTo>
                  <a:lnTo>
                    <a:pt x="228" y="37"/>
                  </a:lnTo>
                  <a:lnTo>
                    <a:pt x="226" y="35"/>
                  </a:lnTo>
                  <a:lnTo>
                    <a:pt x="220" y="34"/>
                  </a:lnTo>
                  <a:lnTo>
                    <a:pt x="217" y="34"/>
                  </a:lnTo>
                  <a:lnTo>
                    <a:pt x="211" y="37"/>
                  </a:lnTo>
                  <a:lnTo>
                    <a:pt x="207" y="39"/>
                  </a:lnTo>
                  <a:lnTo>
                    <a:pt x="206" y="39"/>
                  </a:lnTo>
                  <a:lnTo>
                    <a:pt x="200" y="45"/>
                  </a:lnTo>
                  <a:lnTo>
                    <a:pt x="200" y="47"/>
                  </a:lnTo>
                  <a:lnTo>
                    <a:pt x="198" y="49"/>
                  </a:lnTo>
                  <a:lnTo>
                    <a:pt x="196" y="52"/>
                  </a:lnTo>
                  <a:lnTo>
                    <a:pt x="191" y="52"/>
                  </a:lnTo>
                  <a:lnTo>
                    <a:pt x="176" y="50"/>
                  </a:lnTo>
                  <a:lnTo>
                    <a:pt x="168" y="49"/>
                  </a:lnTo>
                  <a:lnTo>
                    <a:pt x="155" y="49"/>
                  </a:lnTo>
                  <a:lnTo>
                    <a:pt x="163" y="58"/>
                  </a:lnTo>
                  <a:lnTo>
                    <a:pt x="163" y="58"/>
                  </a:lnTo>
                  <a:lnTo>
                    <a:pt x="157" y="54"/>
                  </a:lnTo>
                  <a:lnTo>
                    <a:pt x="153" y="52"/>
                  </a:lnTo>
                  <a:lnTo>
                    <a:pt x="151" y="52"/>
                  </a:lnTo>
                  <a:lnTo>
                    <a:pt x="146" y="54"/>
                  </a:lnTo>
                  <a:lnTo>
                    <a:pt x="142" y="56"/>
                  </a:lnTo>
                  <a:lnTo>
                    <a:pt x="135" y="56"/>
                  </a:lnTo>
                  <a:lnTo>
                    <a:pt x="123" y="58"/>
                  </a:lnTo>
                  <a:lnTo>
                    <a:pt x="118" y="60"/>
                  </a:lnTo>
                  <a:lnTo>
                    <a:pt x="110" y="60"/>
                  </a:lnTo>
                  <a:lnTo>
                    <a:pt x="109" y="58"/>
                  </a:lnTo>
                  <a:lnTo>
                    <a:pt x="103" y="58"/>
                  </a:lnTo>
                  <a:lnTo>
                    <a:pt x="103" y="63"/>
                  </a:lnTo>
                  <a:lnTo>
                    <a:pt x="101" y="63"/>
                  </a:lnTo>
                  <a:lnTo>
                    <a:pt x="99" y="65"/>
                  </a:lnTo>
                  <a:lnTo>
                    <a:pt x="94" y="65"/>
                  </a:lnTo>
                  <a:lnTo>
                    <a:pt x="88" y="69"/>
                  </a:lnTo>
                  <a:lnTo>
                    <a:pt x="95" y="75"/>
                  </a:lnTo>
                  <a:lnTo>
                    <a:pt x="105" y="76"/>
                  </a:lnTo>
                  <a:lnTo>
                    <a:pt x="118" y="76"/>
                  </a:lnTo>
                  <a:lnTo>
                    <a:pt x="137" y="73"/>
                  </a:lnTo>
                  <a:lnTo>
                    <a:pt x="140" y="71"/>
                  </a:lnTo>
                  <a:lnTo>
                    <a:pt x="148" y="71"/>
                  </a:lnTo>
                  <a:lnTo>
                    <a:pt x="148" y="73"/>
                  </a:lnTo>
                  <a:lnTo>
                    <a:pt x="146" y="75"/>
                  </a:lnTo>
                  <a:lnTo>
                    <a:pt x="144" y="76"/>
                  </a:lnTo>
                  <a:lnTo>
                    <a:pt x="137" y="78"/>
                  </a:lnTo>
                  <a:lnTo>
                    <a:pt x="135" y="80"/>
                  </a:lnTo>
                  <a:lnTo>
                    <a:pt x="129" y="84"/>
                  </a:lnTo>
                  <a:lnTo>
                    <a:pt x="123" y="90"/>
                  </a:lnTo>
                  <a:lnTo>
                    <a:pt x="116" y="91"/>
                  </a:lnTo>
                  <a:lnTo>
                    <a:pt x="88" y="91"/>
                  </a:lnTo>
                  <a:lnTo>
                    <a:pt x="86" y="91"/>
                  </a:lnTo>
                  <a:lnTo>
                    <a:pt x="79" y="90"/>
                  </a:lnTo>
                  <a:lnTo>
                    <a:pt x="75" y="90"/>
                  </a:lnTo>
                  <a:lnTo>
                    <a:pt x="69" y="95"/>
                  </a:lnTo>
                  <a:lnTo>
                    <a:pt x="69" y="95"/>
                  </a:lnTo>
                  <a:lnTo>
                    <a:pt x="58" y="95"/>
                  </a:lnTo>
                  <a:lnTo>
                    <a:pt x="56" y="97"/>
                  </a:lnTo>
                  <a:lnTo>
                    <a:pt x="43" y="97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3" y="101"/>
                  </a:lnTo>
                  <a:lnTo>
                    <a:pt x="15" y="103"/>
                  </a:lnTo>
                  <a:lnTo>
                    <a:pt x="8" y="103"/>
                  </a:lnTo>
                  <a:lnTo>
                    <a:pt x="0" y="106"/>
                  </a:lnTo>
                  <a:lnTo>
                    <a:pt x="8" y="112"/>
                  </a:lnTo>
                  <a:lnTo>
                    <a:pt x="15" y="114"/>
                  </a:lnTo>
                  <a:lnTo>
                    <a:pt x="25" y="118"/>
                  </a:lnTo>
                  <a:lnTo>
                    <a:pt x="28" y="118"/>
                  </a:lnTo>
                  <a:lnTo>
                    <a:pt x="32" y="119"/>
                  </a:lnTo>
                  <a:lnTo>
                    <a:pt x="40" y="118"/>
                  </a:lnTo>
                  <a:lnTo>
                    <a:pt x="53" y="118"/>
                  </a:lnTo>
                  <a:lnTo>
                    <a:pt x="64" y="123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86" y="127"/>
                  </a:lnTo>
                  <a:lnTo>
                    <a:pt x="86" y="127"/>
                  </a:lnTo>
                  <a:lnTo>
                    <a:pt x="73" y="127"/>
                  </a:lnTo>
                  <a:lnTo>
                    <a:pt x="60" y="125"/>
                  </a:lnTo>
                  <a:lnTo>
                    <a:pt x="51" y="123"/>
                  </a:lnTo>
                  <a:lnTo>
                    <a:pt x="40" y="121"/>
                  </a:lnTo>
                  <a:lnTo>
                    <a:pt x="34" y="121"/>
                  </a:lnTo>
                  <a:lnTo>
                    <a:pt x="23" y="119"/>
                  </a:lnTo>
                  <a:lnTo>
                    <a:pt x="10" y="121"/>
                  </a:lnTo>
                  <a:lnTo>
                    <a:pt x="10" y="127"/>
                  </a:lnTo>
                  <a:lnTo>
                    <a:pt x="21" y="129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26" y="131"/>
                  </a:lnTo>
                  <a:lnTo>
                    <a:pt x="38" y="136"/>
                  </a:lnTo>
                  <a:lnTo>
                    <a:pt x="43" y="136"/>
                  </a:lnTo>
                  <a:lnTo>
                    <a:pt x="45" y="140"/>
                  </a:lnTo>
                  <a:lnTo>
                    <a:pt x="58" y="144"/>
                  </a:lnTo>
                  <a:lnTo>
                    <a:pt x="54" y="144"/>
                  </a:lnTo>
                  <a:lnTo>
                    <a:pt x="75" y="151"/>
                  </a:lnTo>
                  <a:lnTo>
                    <a:pt x="79" y="153"/>
                  </a:lnTo>
                  <a:lnTo>
                    <a:pt x="88" y="153"/>
                  </a:lnTo>
                  <a:lnTo>
                    <a:pt x="92" y="151"/>
                  </a:lnTo>
                  <a:lnTo>
                    <a:pt x="97" y="149"/>
                  </a:lnTo>
                  <a:lnTo>
                    <a:pt x="101" y="151"/>
                  </a:lnTo>
                  <a:lnTo>
                    <a:pt x="103" y="151"/>
                  </a:lnTo>
                  <a:lnTo>
                    <a:pt x="109" y="153"/>
                  </a:lnTo>
                  <a:lnTo>
                    <a:pt x="116" y="151"/>
                  </a:lnTo>
                  <a:lnTo>
                    <a:pt x="120" y="151"/>
                  </a:lnTo>
                  <a:lnTo>
                    <a:pt x="120" y="149"/>
                  </a:lnTo>
                  <a:lnTo>
                    <a:pt x="125" y="153"/>
                  </a:lnTo>
                  <a:lnTo>
                    <a:pt x="127" y="153"/>
                  </a:lnTo>
                  <a:lnTo>
                    <a:pt x="131" y="151"/>
                  </a:lnTo>
                  <a:lnTo>
                    <a:pt x="135" y="151"/>
                  </a:lnTo>
                  <a:lnTo>
                    <a:pt x="140" y="149"/>
                  </a:lnTo>
                  <a:lnTo>
                    <a:pt x="153" y="147"/>
                  </a:lnTo>
                  <a:lnTo>
                    <a:pt x="170" y="147"/>
                  </a:lnTo>
                  <a:lnTo>
                    <a:pt x="181" y="149"/>
                  </a:lnTo>
                  <a:lnTo>
                    <a:pt x="187" y="151"/>
                  </a:lnTo>
                  <a:lnTo>
                    <a:pt x="194" y="153"/>
                  </a:lnTo>
                  <a:lnTo>
                    <a:pt x="200" y="153"/>
                  </a:lnTo>
                  <a:lnTo>
                    <a:pt x="209" y="155"/>
                  </a:lnTo>
                  <a:lnTo>
                    <a:pt x="220" y="159"/>
                  </a:lnTo>
                  <a:lnTo>
                    <a:pt x="228" y="159"/>
                  </a:lnTo>
                  <a:lnTo>
                    <a:pt x="230" y="160"/>
                  </a:lnTo>
                  <a:lnTo>
                    <a:pt x="234" y="164"/>
                  </a:lnTo>
                  <a:lnTo>
                    <a:pt x="235" y="166"/>
                  </a:lnTo>
                  <a:lnTo>
                    <a:pt x="237" y="170"/>
                  </a:lnTo>
                  <a:lnTo>
                    <a:pt x="243" y="174"/>
                  </a:lnTo>
                  <a:lnTo>
                    <a:pt x="247" y="175"/>
                  </a:lnTo>
                  <a:lnTo>
                    <a:pt x="254" y="175"/>
                  </a:lnTo>
                  <a:lnTo>
                    <a:pt x="260" y="179"/>
                  </a:lnTo>
                  <a:lnTo>
                    <a:pt x="263" y="179"/>
                  </a:lnTo>
                  <a:lnTo>
                    <a:pt x="265" y="181"/>
                  </a:lnTo>
                  <a:lnTo>
                    <a:pt x="254" y="185"/>
                  </a:lnTo>
                  <a:lnTo>
                    <a:pt x="250" y="192"/>
                  </a:lnTo>
                  <a:lnTo>
                    <a:pt x="260" y="192"/>
                  </a:lnTo>
                  <a:lnTo>
                    <a:pt x="263" y="190"/>
                  </a:lnTo>
                  <a:lnTo>
                    <a:pt x="271" y="190"/>
                  </a:lnTo>
                  <a:lnTo>
                    <a:pt x="271" y="190"/>
                  </a:lnTo>
                  <a:lnTo>
                    <a:pt x="271" y="196"/>
                  </a:lnTo>
                  <a:lnTo>
                    <a:pt x="273" y="201"/>
                  </a:lnTo>
                  <a:lnTo>
                    <a:pt x="282" y="201"/>
                  </a:lnTo>
                  <a:lnTo>
                    <a:pt x="284" y="203"/>
                  </a:lnTo>
                  <a:lnTo>
                    <a:pt x="288" y="205"/>
                  </a:lnTo>
                  <a:lnTo>
                    <a:pt x="284" y="205"/>
                  </a:lnTo>
                  <a:lnTo>
                    <a:pt x="278" y="209"/>
                  </a:lnTo>
                  <a:lnTo>
                    <a:pt x="293" y="215"/>
                  </a:lnTo>
                  <a:lnTo>
                    <a:pt x="289" y="218"/>
                  </a:lnTo>
                  <a:lnTo>
                    <a:pt x="278" y="218"/>
                  </a:lnTo>
                  <a:lnTo>
                    <a:pt x="278" y="224"/>
                  </a:lnTo>
                  <a:lnTo>
                    <a:pt x="286" y="226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8" y="229"/>
                  </a:lnTo>
                  <a:lnTo>
                    <a:pt x="284" y="229"/>
                  </a:lnTo>
                  <a:lnTo>
                    <a:pt x="278" y="231"/>
                  </a:lnTo>
                  <a:lnTo>
                    <a:pt x="280" y="241"/>
                  </a:lnTo>
                  <a:lnTo>
                    <a:pt x="284" y="243"/>
                  </a:lnTo>
                  <a:lnTo>
                    <a:pt x="288" y="244"/>
                  </a:lnTo>
                  <a:lnTo>
                    <a:pt x="299" y="241"/>
                  </a:lnTo>
                  <a:lnTo>
                    <a:pt x="304" y="243"/>
                  </a:lnTo>
                  <a:lnTo>
                    <a:pt x="308" y="243"/>
                  </a:lnTo>
                  <a:lnTo>
                    <a:pt x="312" y="241"/>
                  </a:lnTo>
                  <a:lnTo>
                    <a:pt x="317" y="237"/>
                  </a:lnTo>
                  <a:lnTo>
                    <a:pt x="317" y="233"/>
                  </a:lnTo>
                  <a:lnTo>
                    <a:pt x="319" y="237"/>
                  </a:lnTo>
                  <a:lnTo>
                    <a:pt x="325" y="239"/>
                  </a:lnTo>
                  <a:lnTo>
                    <a:pt x="329" y="241"/>
                  </a:lnTo>
                  <a:lnTo>
                    <a:pt x="332" y="244"/>
                  </a:lnTo>
                  <a:lnTo>
                    <a:pt x="340" y="248"/>
                  </a:lnTo>
                  <a:lnTo>
                    <a:pt x="342" y="248"/>
                  </a:lnTo>
                  <a:lnTo>
                    <a:pt x="344" y="250"/>
                  </a:lnTo>
                  <a:lnTo>
                    <a:pt x="351" y="254"/>
                  </a:lnTo>
                  <a:lnTo>
                    <a:pt x="357" y="254"/>
                  </a:lnTo>
                  <a:lnTo>
                    <a:pt x="358" y="256"/>
                  </a:lnTo>
                  <a:lnTo>
                    <a:pt x="358" y="257"/>
                  </a:lnTo>
                  <a:lnTo>
                    <a:pt x="357" y="259"/>
                  </a:lnTo>
                  <a:lnTo>
                    <a:pt x="351" y="261"/>
                  </a:lnTo>
                  <a:lnTo>
                    <a:pt x="340" y="257"/>
                  </a:lnTo>
                  <a:lnTo>
                    <a:pt x="336" y="257"/>
                  </a:lnTo>
                  <a:lnTo>
                    <a:pt x="314" y="250"/>
                  </a:lnTo>
                  <a:lnTo>
                    <a:pt x="306" y="250"/>
                  </a:lnTo>
                  <a:lnTo>
                    <a:pt x="304" y="252"/>
                  </a:lnTo>
                  <a:lnTo>
                    <a:pt x="303" y="252"/>
                  </a:lnTo>
                  <a:lnTo>
                    <a:pt x="293" y="256"/>
                  </a:lnTo>
                  <a:lnTo>
                    <a:pt x="289" y="254"/>
                  </a:lnTo>
                  <a:lnTo>
                    <a:pt x="289" y="263"/>
                  </a:lnTo>
                  <a:lnTo>
                    <a:pt x="301" y="263"/>
                  </a:lnTo>
                  <a:lnTo>
                    <a:pt x="306" y="272"/>
                  </a:lnTo>
                  <a:lnTo>
                    <a:pt x="310" y="274"/>
                  </a:lnTo>
                  <a:lnTo>
                    <a:pt x="314" y="280"/>
                  </a:lnTo>
                  <a:lnTo>
                    <a:pt x="317" y="287"/>
                  </a:lnTo>
                  <a:lnTo>
                    <a:pt x="319" y="284"/>
                  </a:lnTo>
                  <a:lnTo>
                    <a:pt x="336" y="284"/>
                  </a:lnTo>
                  <a:lnTo>
                    <a:pt x="347" y="278"/>
                  </a:lnTo>
                  <a:lnTo>
                    <a:pt x="342" y="274"/>
                  </a:lnTo>
                  <a:lnTo>
                    <a:pt x="340" y="274"/>
                  </a:lnTo>
                  <a:lnTo>
                    <a:pt x="336" y="272"/>
                  </a:lnTo>
                  <a:lnTo>
                    <a:pt x="334" y="271"/>
                  </a:lnTo>
                  <a:lnTo>
                    <a:pt x="327" y="267"/>
                  </a:lnTo>
                  <a:lnTo>
                    <a:pt x="325" y="267"/>
                  </a:lnTo>
                  <a:lnTo>
                    <a:pt x="321" y="265"/>
                  </a:lnTo>
                  <a:lnTo>
                    <a:pt x="317" y="263"/>
                  </a:lnTo>
                  <a:lnTo>
                    <a:pt x="301" y="263"/>
                  </a:lnTo>
                  <a:lnTo>
                    <a:pt x="297" y="257"/>
                  </a:lnTo>
                  <a:lnTo>
                    <a:pt x="295" y="257"/>
                  </a:lnTo>
                  <a:lnTo>
                    <a:pt x="312" y="257"/>
                  </a:lnTo>
                  <a:lnTo>
                    <a:pt x="317" y="259"/>
                  </a:lnTo>
                  <a:lnTo>
                    <a:pt x="319" y="259"/>
                  </a:lnTo>
                  <a:lnTo>
                    <a:pt x="321" y="261"/>
                  </a:lnTo>
                  <a:lnTo>
                    <a:pt x="323" y="261"/>
                  </a:lnTo>
                  <a:lnTo>
                    <a:pt x="323" y="263"/>
                  </a:lnTo>
                  <a:lnTo>
                    <a:pt x="336" y="267"/>
                  </a:lnTo>
                  <a:lnTo>
                    <a:pt x="340" y="269"/>
                  </a:lnTo>
                  <a:lnTo>
                    <a:pt x="345" y="271"/>
                  </a:lnTo>
                  <a:lnTo>
                    <a:pt x="349" y="271"/>
                  </a:lnTo>
                  <a:lnTo>
                    <a:pt x="351" y="272"/>
                  </a:lnTo>
                  <a:lnTo>
                    <a:pt x="353" y="272"/>
                  </a:lnTo>
                  <a:lnTo>
                    <a:pt x="353" y="276"/>
                  </a:lnTo>
                  <a:lnTo>
                    <a:pt x="358" y="276"/>
                  </a:lnTo>
                  <a:lnTo>
                    <a:pt x="362" y="274"/>
                  </a:lnTo>
                  <a:lnTo>
                    <a:pt x="366" y="272"/>
                  </a:lnTo>
                  <a:lnTo>
                    <a:pt x="366" y="274"/>
                  </a:lnTo>
                  <a:lnTo>
                    <a:pt x="364" y="276"/>
                  </a:lnTo>
                  <a:lnTo>
                    <a:pt x="364" y="285"/>
                  </a:lnTo>
                  <a:lnTo>
                    <a:pt x="360" y="291"/>
                  </a:lnTo>
                  <a:lnTo>
                    <a:pt x="358" y="295"/>
                  </a:lnTo>
                  <a:lnTo>
                    <a:pt x="347" y="295"/>
                  </a:lnTo>
                  <a:lnTo>
                    <a:pt x="347" y="297"/>
                  </a:lnTo>
                  <a:lnTo>
                    <a:pt x="345" y="297"/>
                  </a:lnTo>
                  <a:lnTo>
                    <a:pt x="323" y="297"/>
                  </a:lnTo>
                  <a:lnTo>
                    <a:pt x="317" y="302"/>
                  </a:lnTo>
                  <a:lnTo>
                    <a:pt x="314" y="302"/>
                  </a:lnTo>
                  <a:lnTo>
                    <a:pt x="317" y="308"/>
                  </a:lnTo>
                  <a:lnTo>
                    <a:pt x="316" y="308"/>
                  </a:lnTo>
                  <a:lnTo>
                    <a:pt x="316" y="312"/>
                  </a:lnTo>
                  <a:lnTo>
                    <a:pt x="314" y="313"/>
                  </a:lnTo>
                  <a:lnTo>
                    <a:pt x="317" y="317"/>
                  </a:lnTo>
                  <a:lnTo>
                    <a:pt x="301" y="317"/>
                  </a:lnTo>
                  <a:lnTo>
                    <a:pt x="317" y="321"/>
                  </a:lnTo>
                  <a:lnTo>
                    <a:pt x="312" y="323"/>
                  </a:lnTo>
                  <a:lnTo>
                    <a:pt x="308" y="323"/>
                  </a:lnTo>
                  <a:lnTo>
                    <a:pt x="308" y="332"/>
                  </a:lnTo>
                  <a:lnTo>
                    <a:pt x="310" y="338"/>
                  </a:lnTo>
                  <a:lnTo>
                    <a:pt x="316" y="347"/>
                  </a:lnTo>
                  <a:lnTo>
                    <a:pt x="317" y="345"/>
                  </a:lnTo>
                  <a:lnTo>
                    <a:pt x="317" y="347"/>
                  </a:lnTo>
                  <a:lnTo>
                    <a:pt x="317" y="349"/>
                  </a:lnTo>
                  <a:lnTo>
                    <a:pt x="325" y="354"/>
                  </a:lnTo>
                  <a:lnTo>
                    <a:pt x="327" y="354"/>
                  </a:lnTo>
                  <a:lnTo>
                    <a:pt x="329" y="356"/>
                  </a:lnTo>
                  <a:lnTo>
                    <a:pt x="330" y="360"/>
                  </a:lnTo>
                  <a:lnTo>
                    <a:pt x="334" y="360"/>
                  </a:lnTo>
                  <a:lnTo>
                    <a:pt x="332" y="362"/>
                  </a:lnTo>
                  <a:lnTo>
                    <a:pt x="332" y="366"/>
                  </a:lnTo>
                  <a:lnTo>
                    <a:pt x="334" y="371"/>
                  </a:lnTo>
                  <a:lnTo>
                    <a:pt x="336" y="373"/>
                  </a:lnTo>
                  <a:lnTo>
                    <a:pt x="336" y="375"/>
                  </a:lnTo>
                  <a:lnTo>
                    <a:pt x="338" y="377"/>
                  </a:lnTo>
                  <a:lnTo>
                    <a:pt x="338" y="381"/>
                  </a:lnTo>
                  <a:lnTo>
                    <a:pt x="340" y="381"/>
                  </a:lnTo>
                  <a:lnTo>
                    <a:pt x="340" y="384"/>
                  </a:lnTo>
                  <a:lnTo>
                    <a:pt x="345" y="381"/>
                  </a:lnTo>
                  <a:lnTo>
                    <a:pt x="349" y="379"/>
                  </a:lnTo>
                  <a:lnTo>
                    <a:pt x="353" y="369"/>
                  </a:lnTo>
                  <a:lnTo>
                    <a:pt x="357" y="366"/>
                  </a:lnTo>
                  <a:lnTo>
                    <a:pt x="360" y="364"/>
                  </a:lnTo>
                  <a:lnTo>
                    <a:pt x="360" y="364"/>
                  </a:lnTo>
                  <a:lnTo>
                    <a:pt x="360" y="368"/>
                  </a:lnTo>
                  <a:lnTo>
                    <a:pt x="364" y="371"/>
                  </a:lnTo>
                  <a:lnTo>
                    <a:pt x="370" y="371"/>
                  </a:lnTo>
                  <a:lnTo>
                    <a:pt x="368" y="371"/>
                  </a:lnTo>
                  <a:lnTo>
                    <a:pt x="366" y="375"/>
                  </a:lnTo>
                  <a:lnTo>
                    <a:pt x="366" y="386"/>
                  </a:lnTo>
                  <a:lnTo>
                    <a:pt x="364" y="388"/>
                  </a:lnTo>
                  <a:lnTo>
                    <a:pt x="362" y="392"/>
                  </a:lnTo>
                  <a:lnTo>
                    <a:pt x="360" y="392"/>
                  </a:lnTo>
                  <a:lnTo>
                    <a:pt x="357" y="394"/>
                  </a:lnTo>
                  <a:lnTo>
                    <a:pt x="347" y="399"/>
                  </a:lnTo>
                  <a:lnTo>
                    <a:pt x="364" y="399"/>
                  </a:lnTo>
                  <a:lnTo>
                    <a:pt x="366" y="401"/>
                  </a:lnTo>
                  <a:lnTo>
                    <a:pt x="366" y="407"/>
                  </a:lnTo>
                  <a:lnTo>
                    <a:pt x="370" y="414"/>
                  </a:lnTo>
                  <a:lnTo>
                    <a:pt x="370" y="418"/>
                  </a:lnTo>
                  <a:lnTo>
                    <a:pt x="373" y="425"/>
                  </a:lnTo>
                  <a:lnTo>
                    <a:pt x="379" y="427"/>
                  </a:lnTo>
                  <a:lnTo>
                    <a:pt x="379" y="427"/>
                  </a:lnTo>
                  <a:lnTo>
                    <a:pt x="383" y="431"/>
                  </a:lnTo>
                  <a:lnTo>
                    <a:pt x="383" y="435"/>
                  </a:lnTo>
                  <a:lnTo>
                    <a:pt x="385" y="440"/>
                  </a:lnTo>
                  <a:lnTo>
                    <a:pt x="388" y="440"/>
                  </a:lnTo>
                  <a:lnTo>
                    <a:pt x="392" y="438"/>
                  </a:lnTo>
                  <a:lnTo>
                    <a:pt x="401" y="444"/>
                  </a:lnTo>
                  <a:lnTo>
                    <a:pt x="403" y="446"/>
                  </a:lnTo>
                  <a:lnTo>
                    <a:pt x="409" y="452"/>
                  </a:lnTo>
                  <a:lnTo>
                    <a:pt x="413" y="452"/>
                  </a:lnTo>
                  <a:lnTo>
                    <a:pt x="416" y="450"/>
                  </a:lnTo>
                  <a:lnTo>
                    <a:pt x="420" y="450"/>
                  </a:lnTo>
                  <a:lnTo>
                    <a:pt x="424" y="452"/>
                  </a:lnTo>
                  <a:lnTo>
                    <a:pt x="446" y="444"/>
                  </a:lnTo>
                  <a:lnTo>
                    <a:pt x="448" y="442"/>
                  </a:lnTo>
                  <a:lnTo>
                    <a:pt x="450" y="444"/>
                  </a:lnTo>
                  <a:lnTo>
                    <a:pt x="448" y="448"/>
                  </a:lnTo>
                  <a:lnTo>
                    <a:pt x="446" y="450"/>
                  </a:lnTo>
                  <a:lnTo>
                    <a:pt x="442" y="450"/>
                  </a:lnTo>
                  <a:lnTo>
                    <a:pt x="439" y="457"/>
                  </a:lnTo>
                  <a:lnTo>
                    <a:pt x="446" y="457"/>
                  </a:lnTo>
                  <a:lnTo>
                    <a:pt x="448" y="461"/>
                  </a:lnTo>
                  <a:lnTo>
                    <a:pt x="450" y="463"/>
                  </a:lnTo>
                  <a:lnTo>
                    <a:pt x="450" y="465"/>
                  </a:lnTo>
                  <a:lnTo>
                    <a:pt x="454" y="470"/>
                  </a:lnTo>
                  <a:lnTo>
                    <a:pt x="457" y="463"/>
                  </a:lnTo>
                  <a:lnTo>
                    <a:pt x="461" y="463"/>
                  </a:lnTo>
                  <a:lnTo>
                    <a:pt x="463" y="465"/>
                  </a:lnTo>
                  <a:lnTo>
                    <a:pt x="467" y="468"/>
                  </a:lnTo>
                  <a:lnTo>
                    <a:pt x="470" y="468"/>
                  </a:lnTo>
                  <a:lnTo>
                    <a:pt x="474" y="465"/>
                  </a:lnTo>
                  <a:lnTo>
                    <a:pt x="478" y="465"/>
                  </a:lnTo>
                  <a:lnTo>
                    <a:pt x="483" y="463"/>
                  </a:lnTo>
                  <a:lnTo>
                    <a:pt x="485" y="459"/>
                  </a:lnTo>
                  <a:lnTo>
                    <a:pt x="489" y="455"/>
                  </a:lnTo>
                  <a:lnTo>
                    <a:pt x="491" y="450"/>
                  </a:lnTo>
                  <a:lnTo>
                    <a:pt x="493" y="444"/>
                  </a:lnTo>
                  <a:lnTo>
                    <a:pt x="493" y="440"/>
                  </a:lnTo>
                  <a:lnTo>
                    <a:pt x="495" y="438"/>
                  </a:lnTo>
                  <a:lnTo>
                    <a:pt x="495" y="435"/>
                  </a:lnTo>
                  <a:lnTo>
                    <a:pt x="502" y="427"/>
                  </a:lnTo>
                  <a:lnTo>
                    <a:pt x="491" y="427"/>
                  </a:lnTo>
                  <a:lnTo>
                    <a:pt x="487" y="410"/>
                  </a:lnTo>
                  <a:lnTo>
                    <a:pt x="487" y="409"/>
                  </a:lnTo>
                  <a:lnTo>
                    <a:pt x="491" y="407"/>
                  </a:lnTo>
                  <a:lnTo>
                    <a:pt x="497" y="403"/>
                  </a:lnTo>
                  <a:lnTo>
                    <a:pt x="498" y="401"/>
                  </a:lnTo>
                  <a:lnTo>
                    <a:pt x="502" y="399"/>
                  </a:lnTo>
                  <a:lnTo>
                    <a:pt x="510" y="399"/>
                  </a:lnTo>
                  <a:lnTo>
                    <a:pt x="513" y="403"/>
                  </a:lnTo>
                  <a:lnTo>
                    <a:pt x="513" y="397"/>
                  </a:lnTo>
                  <a:lnTo>
                    <a:pt x="515" y="397"/>
                  </a:lnTo>
                  <a:lnTo>
                    <a:pt x="517" y="396"/>
                  </a:lnTo>
                  <a:lnTo>
                    <a:pt x="521" y="396"/>
                  </a:lnTo>
                  <a:lnTo>
                    <a:pt x="526" y="390"/>
                  </a:lnTo>
                  <a:lnTo>
                    <a:pt x="526" y="386"/>
                  </a:lnTo>
                  <a:lnTo>
                    <a:pt x="523" y="382"/>
                  </a:lnTo>
                  <a:lnTo>
                    <a:pt x="519" y="382"/>
                  </a:lnTo>
                  <a:lnTo>
                    <a:pt x="519" y="381"/>
                  </a:lnTo>
                  <a:lnTo>
                    <a:pt x="521" y="381"/>
                  </a:lnTo>
                  <a:lnTo>
                    <a:pt x="528" y="381"/>
                  </a:lnTo>
                  <a:lnTo>
                    <a:pt x="530" y="375"/>
                  </a:lnTo>
                  <a:lnTo>
                    <a:pt x="526" y="371"/>
                  </a:lnTo>
                  <a:lnTo>
                    <a:pt x="524" y="371"/>
                  </a:lnTo>
                  <a:lnTo>
                    <a:pt x="521" y="368"/>
                  </a:lnTo>
                  <a:lnTo>
                    <a:pt x="519" y="368"/>
                  </a:lnTo>
                  <a:lnTo>
                    <a:pt x="519" y="364"/>
                  </a:lnTo>
                  <a:lnTo>
                    <a:pt x="528" y="360"/>
                  </a:lnTo>
                  <a:lnTo>
                    <a:pt x="545" y="360"/>
                  </a:lnTo>
                  <a:lnTo>
                    <a:pt x="547" y="353"/>
                  </a:lnTo>
                  <a:lnTo>
                    <a:pt x="547" y="353"/>
                  </a:lnTo>
                  <a:lnTo>
                    <a:pt x="551" y="354"/>
                  </a:lnTo>
                  <a:lnTo>
                    <a:pt x="562" y="354"/>
                  </a:lnTo>
                  <a:lnTo>
                    <a:pt x="567" y="353"/>
                  </a:lnTo>
                  <a:lnTo>
                    <a:pt x="569" y="353"/>
                  </a:lnTo>
                  <a:lnTo>
                    <a:pt x="573" y="351"/>
                  </a:lnTo>
                  <a:lnTo>
                    <a:pt x="575" y="351"/>
                  </a:lnTo>
                  <a:lnTo>
                    <a:pt x="577" y="353"/>
                  </a:lnTo>
                  <a:lnTo>
                    <a:pt x="580" y="356"/>
                  </a:lnTo>
                  <a:lnTo>
                    <a:pt x="582" y="356"/>
                  </a:lnTo>
                  <a:lnTo>
                    <a:pt x="586" y="354"/>
                  </a:lnTo>
                  <a:lnTo>
                    <a:pt x="588" y="351"/>
                  </a:lnTo>
                  <a:lnTo>
                    <a:pt x="595" y="351"/>
                  </a:lnTo>
                  <a:lnTo>
                    <a:pt x="597" y="349"/>
                  </a:lnTo>
                  <a:lnTo>
                    <a:pt x="605" y="349"/>
                  </a:lnTo>
                  <a:lnTo>
                    <a:pt x="610" y="345"/>
                  </a:lnTo>
                  <a:lnTo>
                    <a:pt x="616" y="343"/>
                  </a:lnTo>
                  <a:lnTo>
                    <a:pt x="620" y="343"/>
                  </a:lnTo>
                  <a:lnTo>
                    <a:pt x="627" y="340"/>
                  </a:lnTo>
                  <a:lnTo>
                    <a:pt x="633" y="334"/>
                  </a:lnTo>
                  <a:lnTo>
                    <a:pt x="638" y="330"/>
                  </a:lnTo>
                  <a:lnTo>
                    <a:pt x="646" y="315"/>
                  </a:lnTo>
                  <a:lnTo>
                    <a:pt x="646" y="313"/>
                  </a:lnTo>
                  <a:lnTo>
                    <a:pt x="661" y="313"/>
                  </a:lnTo>
                  <a:lnTo>
                    <a:pt x="663" y="308"/>
                  </a:lnTo>
                  <a:lnTo>
                    <a:pt x="661" y="304"/>
                  </a:lnTo>
                  <a:lnTo>
                    <a:pt x="661" y="300"/>
                  </a:lnTo>
                  <a:lnTo>
                    <a:pt x="668" y="308"/>
                  </a:lnTo>
                  <a:lnTo>
                    <a:pt x="670" y="308"/>
                  </a:lnTo>
                  <a:lnTo>
                    <a:pt x="676" y="310"/>
                  </a:lnTo>
                  <a:lnTo>
                    <a:pt x="679" y="310"/>
                  </a:lnTo>
                  <a:lnTo>
                    <a:pt x="685" y="308"/>
                  </a:lnTo>
                  <a:lnTo>
                    <a:pt x="685" y="304"/>
                  </a:lnTo>
                  <a:lnTo>
                    <a:pt x="685" y="304"/>
                  </a:lnTo>
                  <a:lnTo>
                    <a:pt x="698" y="306"/>
                  </a:lnTo>
                  <a:lnTo>
                    <a:pt x="713" y="304"/>
                  </a:lnTo>
                  <a:lnTo>
                    <a:pt x="724" y="302"/>
                  </a:lnTo>
                  <a:close/>
                  <a:moveTo>
                    <a:pt x="327" y="304"/>
                  </a:moveTo>
                  <a:lnTo>
                    <a:pt x="330" y="306"/>
                  </a:lnTo>
                  <a:lnTo>
                    <a:pt x="323" y="306"/>
                  </a:lnTo>
                  <a:lnTo>
                    <a:pt x="327" y="304"/>
                  </a:lnTo>
                  <a:close/>
                  <a:moveTo>
                    <a:pt x="860" y="63"/>
                  </a:moveTo>
                  <a:lnTo>
                    <a:pt x="855" y="63"/>
                  </a:lnTo>
                  <a:lnTo>
                    <a:pt x="840" y="65"/>
                  </a:lnTo>
                  <a:lnTo>
                    <a:pt x="840" y="63"/>
                  </a:lnTo>
                  <a:lnTo>
                    <a:pt x="842" y="62"/>
                  </a:lnTo>
                  <a:lnTo>
                    <a:pt x="860" y="62"/>
                  </a:lnTo>
                  <a:lnTo>
                    <a:pt x="860" y="63"/>
                  </a:lnTo>
                  <a:close/>
                  <a:moveTo>
                    <a:pt x="370" y="323"/>
                  </a:moveTo>
                  <a:lnTo>
                    <a:pt x="366" y="319"/>
                  </a:lnTo>
                  <a:lnTo>
                    <a:pt x="366" y="319"/>
                  </a:lnTo>
                  <a:lnTo>
                    <a:pt x="370" y="321"/>
                  </a:lnTo>
                  <a:lnTo>
                    <a:pt x="370" y="323"/>
                  </a:lnTo>
                  <a:close/>
                  <a:moveTo>
                    <a:pt x="347" y="312"/>
                  </a:moveTo>
                  <a:lnTo>
                    <a:pt x="347" y="312"/>
                  </a:lnTo>
                  <a:lnTo>
                    <a:pt x="345" y="312"/>
                  </a:lnTo>
                  <a:lnTo>
                    <a:pt x="347" y="312"/>
                  </a:lnTo>
                  <a:close/>
                  <a:moveTo>
                    <a:pt x="344" y="317"/>
                  </a:moveTo>
                  <a:lnTo>
                    <a:pt x="345" y="317"/>
                  </a:lnTo>
                  <a:lnTo>
                    <a:pt x="345" y="317"/>
                  </a:lnTo>
                  <a:lnTo>
                    <a:pt x="344" y="317"/>
                  </a:lnTo>
                  <a:lnTo>
                    <a:pt x="344" y="317"/>
                  </a:lnTo>
                  <a:close/>
                  <a:moveTo>
                    <a:pt x="342" y="334"/>
                  </a:moveTo>
                  <a:lnTo>
                    <a:pt x="338" y="336"/>
                  </a:lnTo>
                  <a:lnTo>
                    <a:pt x="329" y="340"/>
                  </a:lnTo>
                  <a:lnTo>
                    <a:pt x="330" y="340"/>
                  </a:lnTo>
                  <a:lnTo>
                    <a:pt x="336" y="336"/>
                  </a:lnTo>
                  <a:lnTo>
                    <a:pt x="342" y="334"/>
                  </a:lnTo>
                  <a:close/>
                  <a:moveTo>
                    <a:pt x="358" y="308"/>
                  </a:moveTo>
                  <a:lnTo>
                    <a:pt x="360" y="308"/>
                  </a:lnTo>
                  <a:lnTo>
                    <a:pt x="364" y="308"/>
                  </a:lnTo>
                  <a:lnTo>
                    <a:pt x="360" y="306"/>
                  </a:lnTo>
                  <a:lnTo>
                    <a:pt x="360" y="304"/>
                  </a:lnTo>
                  <a:lnTo>
                    <a:pt x="362" y="306"/>
                  </a:lnTo>
                  <a:lnTo>
                    <a:pt x="366" y="306"/>
                  </a:lnTo>
                  <a:lnTo>
                    <a:pt x="366" y="306"/>
                  </a:lnTo>
                  <a:lnTo>
                    <a:pt x="364" y="308"/>
                  </a:lnTo>
                  <a:lnTo>
                    <a:pt x="362" y="310"/>
                  </a:lnTo>
                  <a:lnTo>
                    <a:pt x="358" y="308"/>
                  </a:lnTo>
                  <a:lnTo>
                    <a:pt x="355" y="308"/>
                  </a:lnTo>
                  <a:lnTo>
                    <a:pt x="353" y="306"/>
                  </a:lnTo>
                  <a:lnTo>
                    <a:pt x="357" y="308"/>
                  </a:lnTo>
                  <a:lnTo>
                    <a:pt x="358" y="308"/>
                  </a:lnTo>
                  <a:close/>
                  <a:moveTo>
                    <a:pt x="344" y="304"/>
                  </a:moveTo>
                  <a:lnTo>
                    <a:pt x="344" y="302"/>
                  </a:lnTo>
                  <a:lnTo>
                    <a:pt x="345" y="304"/>
                  </a:lnTo>
                  <a:lnTo>
                    <a:pt x="344" y="304"/>
                  </a:lnTo>
                  <a:close/>
                  <a:moveTo>
                    <a:pt x="338" y="315"/>
                  </a:moveTo>
                  <a:lnTo>
                    <a:pt x="342" y="315"/>
                  </a:lnTo>
                  <a:lnTo>
                    <a:pt x="342" y="315"/>
                  </a:lnTo>
                  <a:lnTo>
                    <a:pt x="338" y="315"/>
                  </a:lnTo>
                  <a:lnTo>
                    <a:pt x="338" y="315"/>
                  </a:lnTo>
                  <a:close/>
                  <a:moveTo>
                    <a:pt x="95" y="125"/>
                  </a:moveTo>
                  <a:lnTo>
                    <a:pt x="107" y="125"/>
                  </a:lnTo>
                  <a:lnTo>
                    <a:pt x="107" y="125"/>
                  </a:lnTo>
                  <a:lnTo>
                    <a:pt x="105" y="127"/>
                  </a:lnTo>
                  <a:lnTo>
                    <a:pt x="95" y="127"/>
                  </a:lnTo>
                  <a:lnTo>
                    <a:pt x="94" y="125"/>
                  </a:lnTo>
                  <a:lnTo>
                    <a:pt x="95" y="125"/>
                  </a:lnTo>
                  <a:close/>
                  <a:moveTo>
                    <a:pt x="726" y="229"/>
                  </a:moveTo>
                  <a:lnTo>
                    <a:pt x="722" y="228"/>
                  </a:lnTo>
                  <a:lnTo>
                    <a:pt x="724" y="228"/>
                  </a:lnTo>
                  <a:lnTo>
                    <a:pt x="730" y="231"/>
                  </a:lnTo>
                  <a:lnTo>
                    <a:pt x="733" y="233"/>
                  </a:lnTo>
                  <a:lnTo>
                    <a:pt x="726" y="229"/>
                  </a:lnTo>
                  <a:close/>
                  <a:moveTo>
                    <a:pt x="750" y="45"/>
                  </a:moveTo>
                  <a:lnTo>
                    <a:pt x="745" y="45"/>
                  </a:lnTo>
                  <a:lnTo>
                    <a:pt x="743" y="45"/>
                  </a:lnTo>
                  <a:lnTo>
                    <a:pt x="745" y="45"/>
                  </a:lnTo>
                  <a:lnTo>
                    <a:pt x="746" y="43"/>
                  </a:lnTo>
                  <a:lnTo>
                    <a:pt x="754" y="41"/>
                  </a:lnTo>
                  <a:lnTo>
                    <a:pt x="756" y="41"/>
                  </a:lnTo>
                  <a:lnTo>
                    <a:pt x="75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08" name="Freeform 646"/>
            <p:cNvSpPr>
              <a:spLocks/>
            </p:cNvSpPr>
            <p:nvPr/>
          </p:nvSpPr>
          <p:spPr bwMode="auto">
            <a:xfrm>
              <a:off x="7027906" y="9232762"/>
              <a:ext cx="14422" cy="17044"/>
            </a:xfrm>
            <a:custGeom>
              <a:avLst/>
              <a:gdLst>
                <a:gd name="T0" fmla="*/ 5 w 11"/>
                <a:gd name="T1" fmla="*/ 13 h 13"/>
                <a:gd name="T2" fmla="*/ 11 w 11"/>
                <a:gd name="T3" fmla="*/ 7 h 13"/>
                <a:gd name="T4" fmla="*/ 11 w 11"/>
                <a:gd name="T5" fmla="*/ 0 h 13"/>
                <a:gd name="T6" fmla="*/ 5 w 11"/>
                <a:gd name="T7" fmla="*/ 6 h 13"/>
                <a:gd name="T8" fmla="*/ 5 w 11"/>
                <a:gd name="T9" fmla="*/ 6 h 13"/>
                <a:gd name="T10" fmla="*/ 4 w 11"/>
                <a:gd name="T11" fmla="*/ 6 h 13"/>
                <a:gd name="T12" fmla="*/ 4 w 11"/>
                <a:gd name="T13" fmla="*/ 7 h 13"/>
                <a:gd name="T14" fmla="*/ 0 w 11"/>
                <a:gd name="T15" fmla="*/ 7 h 13"/>
                <a:gd name="T16" fmla="*/ 5 w 1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5" y="13"/>
                  </a:moveTo>
                  <a:lnTo>
                    <a:pt x="11" y="7"/>
                  </a:lnTo>
                  <a:lnTo>
                    <a:pt x="11" y="0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0" y="7"/>
                  </a:lnTo>
                  <a:lnTo>
                    <a:pt x="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09" name="Freeform 647"/>
            <p:cNvSpPr>
              <a:spLocks/>
            </p:cNvSpPr>
            <p:nvPr/>
          </p:nvSpPr>
          <p:spPr bwMode="auto">
            <a:xfrm>
              <a:off x="4834558" y="7936157"/>
              <a:ext cx="19666" cy="36709"/>
            </a:xfrm>
            <a:custGeom>
              <a:avLst/>
              <a:gdLst>
                <a:gd name="T0" fmla="*/ 1 w 15"/>
                <a:gd name="T1" fmla="*/ 28 h 28"/>
                <a:gd name="T2" fmla="*/ 11 w 15"/>
                <a:gd name="T3" fmla="*/ 24 h 28"/>
                <a:gd name="T4" fmla="*/ 11 w 15"/>
                <a:gd name="T5" fmla="*/ 21 h 28"/>
                <a:gd name="T6" fmla="*/ 9 w 15"/>
                <a:gd name="T7" fmla="*/ 19 h 28"/>
                <a:gd name="T8" fmla="*/ 15 w 15"/>
                <a:gd name="T9" fmla="*/ 13 h 28"/>
                <a:gd name="T10" fmla="*/ 15 w 15"/>
                <a:gd name="T11" fmla="*/ 0 h 28"/>
                <a:gd name="T12" fmla="*/ 9 w 15"/>
                <a:gd name="T13" fmla="*/ 10 h 28"/>
                <a:gd name="T14" fmla="*/ 7 w 15"/>
                <a:gd name="T15" fmla="*/ 13 h 28"/>
                <a:gd name="T16" fmla="*/ 7 w 15"/>
                <a:gd name="T17" fmla="*/ 15 h 28"/>
                <a:gd name="T18" fmla="*/ 7 w 15"/>
                <a:gd name="T19" fmla="*/ 15 h 28"/>
                <a:gd name="T20" fmla="*/ 7 w 15"/>
                <a:gd name="T21" fmla="*/ 15 h 28"/>
                <a:gd name="T22" fmla="*/ 5 w 15"/>
                <a:gd name="T23" fmla="*/ 19 h 28"/>
                <a:gd name="T24" fmla="*/ 0 w 15"/>
                <a:gd name="T25" fmla="*/ 28 h 28"/>
                <a:gd name="T26" fmla="*/ 3 w 15"/>
                <a:gd name="T27" fmla="*/ 26 h 28"/>
                <a:gd name="T28" fmla="*/ 1 w 15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8">
                  <a:moveTo>
                    <a:pt x="1" y="28"/>
                  </a:moveTo>
                  <a:lnTo>
                    <a:pt x="11" y="24"/>
                  </a:lnTo>
                  <a:lnTo>
                    <a:pt x="11" y="21"/>
                  </a:lnTo>
                  <a:lnTo>
                    <a:pt x="9" y="19"/>
                  </a:lnTo>
                  <a:lnTo>
                    <a:pt x="15" y="13"/>
                  </a:lnTo>
                  <a:lnTo>
                    <a:pt x="15" y="0"/>
                  </a:lnTo>
                  <a:lnTo>
                    <a:pt x="9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9"/>
                  </a:lnTo>
                  <a:lnTo>
                    <a:pt x="0" y="28"/>
                  </a:lnTo>
                  <a:lnTo>
                    <a:pt x="3" y="26"/>
                  </a:lnTo>
                  <a:lnTo>
                    <a:pt x="1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10" name="Freeform 648"/>
            <p:cNvSpPr>
              <a:spLocks/>
            </p:cNvSpPr>
            <p:nvPr/>
          </p:nvSpPr>
          <p:spPr bwMode="auto">
            <a:xfrm>
              <a:off x="4724432" y="7936157"/>
              <a:ext cx="9178" cy="10488"/>
            </a:xfrm>
            <a:custGeom>
              <a:avLst/>
              <a:gdLst>
                <a:gd name="T0" fmla="*/ 7 w 7"/>
                <a:gd name="T1" fmla="*/ 4 h 8"/>
                <a:gd name="T2" fmla="*/ 3 w 7"/>
                <a:gd name="T3" fmla="*/ 0 h 8"/>
                <a:gd name="T4" fmla="*/ 0 w 7"/>
                <a:gd name="T5" fmla="*/ 0 h 8"/>
                <a:gd name="T6" fmla="*/ 0 w 7"/>
                <a:gd name="T7" fmla="*/ 8 h 8"/>
                <a:gd name="T8" fmla="*/ 3 w 7"/>
                <a:gd name="T9" fmla="*/ 8 h 8"/>
                <a:gd name="T10" fmla="*/ 7 w 7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11" name="Freeform 649"/>
            <p:cNvSpPr>
              <a:spLocks/>
            </p:cNvSpPr>
            <p:nvPr/>
          </p:nvSpPr>
          <p:spPr bwMode="auto">
            <a:xfrm>
              <a:off x="7345174" y="9416306"/>
              <a:ext cx="36709" cy="26221"/>
            </a:xfrm>
            <a:custGeom>
              <a:avLst/>
              <a:gdLst>
                <a:gd name="T0" fmla="*/ 19 w 28"/>
                <a:gd name="T1" fmla="*/ 9 h 20"/>
                <a:gd name="T2" fmla="*/ 8 w 28"/>
                <a:gd name="T3" fmla="*/ 6 h 20"/>
                <a:gd name="T4" fmla="*/ 8 w 28"/>
                <a:gd name="T5" fmla="*/ 2 h 20"/>
                <a:gd name="T6" fmla="*/ 4 w 28"/>
                <a:gd name="T7" fmla="*/ 0 h 20"/>
                <a:gd name="T8" fmla="*/ 0 w 28"/>
                <a:gd name="T9" fmla="*/ 0 h 20"/>
                <a:gd name="T10" fmla="*/ 0 w 28"/>
                <a:gd name="T11" fmla="*/ 0 h 20"/>
                <a:gd name="T12" fmla="*/ 0 w 28"/>
                <a:gd name="T13" fmla="*/ 0 h 20"/>
                <a:gd name="T14" fmla="*/ 0 w 28"/>
                <a:gd name="T15" fmla="*/ 0 h 20"/>
                <a:gd name="T16" fmla="*/ 0 w 28"/>
                <a:gd name="T17" fmla="*/ 4 h 20"/>
                <a:gd name="T18" fmla="*/ 2 w 28"/>
                <a:gd name="T19" fmla="*/ 7 h 20"/>
                <a:gd name="T20" fmla="*/ 11 w 28"/>
                <a:gd name="T21" fmla="*/ 11 h 20"/>
                <a:gd name="T22" fmla="*/ 11 w 28"/>
                <a:gd name="T23" fmla="*/ 11 h 20"/>
                <a:gd name="T24" fmla="*/ 28 w 28"/>
                <a:gd name="T25" fmla="*/ 20 h 20"/>
                <a:gd name="T26" fmla="*/ 19 w 28"/>
                <a:gd name="T2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0">
                  <a:moveTo>
                    <a:pt x="19" y="9"/>
                  </a:moveTo>
                  <a:lnTo>
                    <a:pt x="8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28" y="20"/>
                  </a:lnTo>
                  <a:lnTo>
                    <a:pt x="19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12" name="Freeform 650"/>
            <p:cNvSpPr>
              <a:spLocks/>
            </p:cNvSpPr>
            <p:nvPr/>
          </p:nvSpPr>
          <p:spPr bwMode="auto">
            <a:xfrm>
              <a:off x="7149831" y="9479235"/>
              <a:ext cx="34087" cy="30154"/>
            </a:xfrm>
            <a:custGeom>
              <a:avLst/>
              <a:gdLst>
                <a:gd name="T0" fmla="*/ 7 w 26"/>
                <a:gd name="T1" fmla="*/ 0 h 23"/>
                <a:gd name="T2" fmla="*/ 6 w 26"/>
                <a:gd name="T3" fmla="*/ 2 h 23"/>
                <a:gd name="T4" fmla="*/ 0 w 26"/>
                <a:gd name="T5" fmla="*/ 2 h 23"/>
                <a:gd name="T6" fmla="*/ 0 w 26"/>
                <a:gd name="T7" fmla="*/ 10 h 23"/>
                <a:gd name="T8" fmla="*/ 2 w 26"/>
                <a:gd name="T9" fmla="*/ 15 h 23"/>
                <a:gd name="T10" fmla="*/ 9 w 26"/>
                <a:gd name="T11" fmla="*/ 19 h 23"/>
                <a:gd name="T12" fmla="*/ 15 w 26"/>
                <a:gd name="T13" fmla="*/ 23 h 23"/>
                <a:gd name="T14" fmla="*/ 15 w 26"/>
                <a:gd name="T15" fmla="*/ 19 h 23"/>
                <a:gd name="T16" fmla="*/ 15 w 26"/>
                <a:gd name="T17" fmla="*/ 19 h 23"/>
                <a:gd name="T18" fmla="*/ 17 w 26"/>
                <a:gd name="T19" fmla="*/ 17 h 23"/>
                <a:gd name="T20" fmla="*/ 19 w 26"/>
                <a:gd name="T21" fmla="*/ 17 h 23"/>
                <a:gd name="T22" fmla="*/ 21 w 26"/>
                <a:gd name="T23" fmla="*/ 15 h 23"/>
                <a:gd name="T24" fmla="*/ 26 w 26"/>
                <a:gd name="T25" fmla="*/ 15 h 23"/>
                <a:gd name="T26" fmla="*/ 22 w 26"/>
                <a:gd name="T27" fmla="*/ 12 h 23"/>
                <a:gd name="T28" fmla="*/ 22 w 26"/>
                <a:gd name="T29" fmla="*/ 10 h 23"/>
                <a:gd name="T30" fmla="*/ 17 w 26"/>
                <a:gd name="T31" fmla="*/ 2 h 23"/>
                <a:gd name="T32" fmla="*/ 7 w 26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3">
                  <a:moveTo>
                    <a:pt x="7" y="0"/>
                  </a:moveTo>
                  <a:lnTo>
                    <a:pt x="6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9" y="19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5"/>
                  </a:lnTo>
                  <a:lnTo>
                    <a:pt x="26" y="15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1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13" name="Freeform 651"/>
            <p:cNvSpPr>
              <a:spLocks/>
            </p:cNvSpPr>
            <p:nvPr/>
          </p:nvSpPr>
          <p:spPr bwMode="auto">
            <a:xfrm>
              <a:off x="7161630" y="8721462"/>
              <a:ext cx="10488" cy="17044"/>
            </a:xfrm>
            <a:custGeom>
              <a:avLst/>
              <a:gdLst>
                <a:gd name="T0" fmla="*/ 8 w 8"/>
                <a:gd name="T1" fmla="*/ 4 h 13"/>
                <a:gd name="T2" fmla="*/ 0 w 8"/>
                <a:gd name="T3" fmla="*/ 0 h 13"/>
                <a:gd name="T4" fmla="*/ 0 w 8"/>
                <a:gd name="T5" fmla="*/ 6 h 13"/>
                <a:gd name="T6" fmla="*/ 8 w 8"/>
                <a:gd name="T7" fmla="*/ 13 h 13"/>
                <a:gd name="T8" fmla="*/ 8 w 8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8" y="4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8" y="13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14" name="Freeform 652"/>
            <p:cNvSpPr>
              <a:spLocks/>
            </p:cNvSpPr>
            <p:nvPr/>
          </p:nvSpPr>
          <p:spPr bwMode="auto">
            <a:xfrm>
              <a:off x="5327504" y="9529054"/>
              <a:ext cx="7866" cy="23598"/>
            </a:xfrm>
            <a:custGeom>
              <a:avLst/>
              <a:gdLst>
                <a:gd name="T0" fmla="*/ 0 w 6"/>
                <a:gd name="T1" fmla="*/ 7 h 18"/>
                <a:gd name="T2" fmla="*/ 6 w 6"/>
                <a:gd name="T3" fmla="*/ 18 h 18"/>
                <a:gd name="T4" fmla="*/ 6 w 6"/>
                <a:gd name="T5" fmla="*/ 5 h 18"/>
                <a:gd name="T6" fmla="*/ 0 w 6"/>
                <a:gd name="T7" fmla="*/ 0 h 18"/>
                <a:gd name="T8" fmla="*/ 0 w 6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7"/>
                  </a:moveTo>
                  <a:lnTo>
                    <a:pt x="6" y="18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15" name="Freeform 653"/>
            <p:cNvSpPr>
              <a:spLocks/>
            </p:cNvSpPr>
            <p:nvPr/>
          </p:nvSpPr>
          <p:spPr bwMode="auto">
            <a:xfrm>
              <a:off x="7061992" y="9534298"/>
              <a:ext cx="6556" cy="11800"/>
            </a:xfrm>
            <a:custGeom>
              <a:avLst/>
              <a:gdLst>
                <a:gd name="T0" fmla="*/ 0 w 5"/>
                <a:gd name="T1" fmla="*/ 3 h 9"/>
                <a:gd name="T2" fmla="*/ 5 w 5"/>
                <a:gd name="T3" fmla="*/ 9 h 9"/>
                <a:gd name="T4" fmla="*/ 5 w 5"/>
                <a:gd name="T5" fmla="*/ 0 h 9"/>
                <a:gd name="T6" fmla="*/ 0 w 5"/>
                <a:gd name="T7" fmla="*/ 0 h 9"/>
                <a:gd name="T8" fmla="*/ 0 w 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3"/>
                  </a:moveTo>
                  <a:lnTo>
                    <a:pt x="5" y="9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16" name="Freeform 654"/>
            <p:cNvSpPr>
              <a:spLocks/>
            </p:cNvSpPr>
            <p:nvPr/>
          </p:nvSpPr>
          <p:spPr bwMode="auto">
            <a:xfrm>
              <a:off x="7086902" y="9487101"/>
              <a:ext cx="9178" cy="11800"/>
            </a:xfrm>
            <a:custGeom>
              <a:avLst/>
              <a:gdLst>
                <a:gd name="T0" fmla="*/ 7 w 7"/>
                <a:gd name="T1" fmla="*/ 0 h 9"/>
                <a:gd name="T2" fmla="*/ 3 w 7"/>
                <a:gd name="T3" fmla="*/ 4 h 9"/>
                <a:gd name="T4" fmla="*/ 0 w 7"/>
                <a:gd name="T5" fmla="*/ 4 h 9"/>
                <a:gd name="T6" fmla="*/ 0 w 7"/>
                <a:gd name="T7" fmla="*/ 9 h 9"/>
                <a:gd name="T8" fmla="*/ 3 w 7"/>
                <a:gd name="T9" fmla="*/ 9 h 9"/>
                <a:gd name="T10" fmla="*/ 7 w 7"/>
                <a:gd name="T11" fmla="*/ 6 h 9"/>
                <a:gd name="T12" fmla="*/ 7 w 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6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17" name="Freeform 655"/>
            <p:cNvSpPr>
              <a:spLocks/>
            </p:cNvSpPr>
            <p:nvPr/>
          </p:nvSpPr>
          <p:spPr bwMode="auto">
            <a:xfrm>
              <a:off x="7056748" y="9405818"/>
              <a:ext cx="22288" cy="13110"/>
            </a:xfrm>
            <a:custGeom>
              <a:avLst/>
              <a:gdLst>
                <a:gd name="T0" fmla="*/ 8 w 17"/>
                <a:gd name="T1" fmla="*/ 2 h 10"/>
                <a:gd name="T2" fmla="*/ 8 w 17"/>
                <a:gd name="T3" fmla="*/ 2 h 10"/>
                <a:gd name="T4" fmla="*/ 0 w 17"/>
                <a:gd name="T5" fmla="*/ 10 h 10"/>
                <a:gd name="T6" fmla="*/ 9 w 17"/>
                <a:gd name="T7" fmla="*/ 10 h 10"/>
                <a:gd name="T8" fmla="*/ 9 w 17"/>
                <a:gd name="T9" fmla="*/ 8 h 10"/>
                <a:gd name="T10" fmla="*/ 9 w 17"/>
                <a:gd name="T11" fmla="*/ 8 h 10"/>
                <a:gd name="T12" fmla="*/ 17 w 17"/>
                <a:gd name="T13" fmla="*/ 0 h 10"/>
                <a:gd name="T14" fmla="*/ 8 w 17"/>
                <a:gd name="T15" fmla="*/ 0 h 10"/>
                <a:gd name="T16" fmla="*/ 8 w 17"/>
                <a:gd name="T1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8" y="2"/>
                  </a:moveTo>
                  <a:lnTo>
                    <a:pt x="8" y="2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18" name="Freeform 656"/>
            <p:cNvSpPr>
              <a:spLocks/>
            </p:cNvSpPr>
            <p:nvPr/>
          </p:nvSpPr>
          <p:spPr bwMode="auto">
            <a:xfrm>
              <a:off x="5039078" y="8408127"/>
              <a:ext cx="10488" cy="24910"/>
            </a:xfrm>
            <a:custGeom>
              <a:avLst/>
              <a:gdLst>
                <a:gd name="T0" fmla="*/ 8 w 8"/>
                <a:gd name="T1" fmla="*/ 13 h 19"/>
                <a:gd name="T2" fmla="*/ 6 w 8"/>
                <a:gd name="T3" fmla="*/ 10 h 19"/>
                <a:gd name="T4" fmla="*/ 0 w 8"/>
                <a:gd name="T5" fmla="*/ 0 h 19"/>
                <a:gd name="T6" fmla="*/ 0 w 8"/>
                <a:gd name="T7" fmla="*/ 11 h 19"/>
                <a:gd name="T8" fmla="*/ 2 w 8"/>
                <a:gd name="T9" fmla="*/ 13 h 19"/>
                <a:gd name="T10" fmla="*/ 2 w 8"/>
                <a:gd name="T11" fmla="*/ 19 h 19"/>
                <a:gd name="T12" fmla="*/ 8 w 8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8" y="13"/>
                  </a:moveTo>
                  <a:lnTo>
                    <a:pt x="6" y="1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9"/>
                  </a:lnTo>
                  <a:lnTo>
                    <a:pt x="8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19" name="Freeform 659"/>
            <p:cNvSpPr>
              <a:spLocks/>
            </p:cNvSpPr>
            <p:nvPr/>
          </p:nvSpPr>
          <p:spPr bwMode="auto">
            <a:xfrm>
              <a:off x="4677235" y="8440902"/>
              <a:ext cx="10488" cy="11800"/>
            </a:xfrm>
            <a:custGeom>
              <a:avLst/>
              <a:gdLst>
                <a:gd name="T0" fmla="*/ 0 w 8"/>
                <a:gd name="T1" fmla="*/ 3 h 9"/>
                <a:gd name="T2" fmla="*/ 0 w 8"/>
                <a:gd name="T3" fmla="*/ 9 h 9"/>
                <a:gd name="T4" fmla="*/ 6 w 8"/>
                <a:gd name="T5" fmla="*/ 9 h 9"/>
                <a:gd name="T6" fmla="*/ 8 w 8"/>
                <a:gd name="T7" fmla="*/ 3 h 9"/>
                <a:gd name="T8" fmla="*/ 4 w 8"/>
                <a:gd name="T9" fmla="*/ 0 h 9"/>
                <a:gd name="T10" fmla="*/ 0 w 8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0" y="9"/>
                  </a:lnTo>
                  <a:lnTo>
                    <a:pt x="6" y="9"/>
                  </a:lnTo>
                  <a:lnTo>
                    <a:pt x="8" y="3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20" name="Freeform 660"/>
            <p:cNvSpPr>
              <a:spLocks/>
            </p:cNvSpPr>
            <p:nvPr/>
          </p:nvSpPr>
          <p:spPr bwMode="auto">
            <a:xfrm>
              <a:off x="4727054" y="8503831"/>
              <a:ext cx="23598" cy="17044"/>
            </a:xfrm>
            <a:custGeom>
              <a:avLst/>
              <a:gdLst>
                <a:gd name="T0" fmla="*/ 5 w 18"/>
                <a:gd name="T1" fmla="*/ 13 h 13"/>
                <a:gd name="T2" fmla="*/ 18 w 18"/>
                <a:gd name="T3" fmla="*/ 0 h 13"/>
                <a:gd name="T4" fmla="*/ 5 w 18"/>
                <a:gd name="T5" fmla="*/ 8 h 13"/>
                <a:gd name="T6" fmla="*/ 0 w 18"/>
                <a:gd name="T7" fmla="*/ 13 h 13"/>
                <a:gd name="T8" fmla="*/ 5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5" y="13"/>
                  </a:moveTo>
                  <a:lnTo>
                    <a:pt x="18" y="0"/>
                  </a:lnTo>
                  <a:lnTo>
                    <a:pt x="5" y="8"/>
                  </a:lnTo>
                  <a:lnTo>
                    <a:pt x="0" y="13"/>
                  </a:lnTo>
                  <a:lnTo>
                    <a:pt x="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21" name="Freeform 662"/>
            <p:cNvSpPr>
              <a:spLocks/>
            </p:cNvSpPr>
            <p:nvPr/>
          </p:nvSpPr>
          <p:spPr bwMode="auto">
            <a:xfrm>
              <a:off x="5036456" y="8396327"/>
              <a:ext cx="19666" cy="11800"/>
            </a:xfrm>
            <a:custGeom>
              <a:avLst/>
              <a:gdLst>
                <a:gd name="T0" fmla="*/ 15 w 15"/>
                <a:gd name="T1" fmla="*/ 9 h 9"/>
                <a:gd name="T2" fmla="*/ 15 w 15"/>
                <a:gd name="T3" fmla="*/ 6 h 9"/>
                <a:gd name="T4" fmla="*/ 13 w 15"/>
                <a:gd name="T5" fmla="*/ 0 h 9"/>
                <a:gd name="T6" fmla="*/ 10 w 15"/>
                <a:gd name="T7" fmla="*/ 0 h 9"/>
                <a:gd name="T8" fmla="*/ 8 w 15"/>
                <a:gd name="T9" fmla="*/ 2 h 9"/>
                <a:gd name="T10" fmla="*/ 0 w 15"/>
                <a:gd name="T11" fmla="*/ 2 h 9"/>
                <a:gd name="T12" fmla="*/ 8 w 15"/>
                <a:gd name="T13" fmla="*/ 9 h 9"/>
                <a:gd name="T14" fmla="*/ 15 w 15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9">
                  <a:moveTo>
                    <a:pt x="15" y="9"/>
                  </a:moveTo>
                  <a:lnTo>
                    <a:pt x="15" y="6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0" y="2"/>
                  </a:lnTo>
                  <a:lnTo>
                    <a:pt x="8" y="9"/>
                  </a:lnTo>
                  <a:lnTo>
                    <a:pt x="15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22" name="Freeform 663"/>
            <p:cNvSpPr>
              <a:spLocks/>
            </p:cNvSpPr>
            <p:nvPr/>
          </p:nvSpPr>
          <p:spPr bwMode="auto">
            <a:xfrm>
              <a:off x="4744097" y="8459256"/>
              <a:ext cx="9178" cy="13110"/>
            </a:xfrm>
            <a:custGeom>
              <a:avLst/>
              <a:gdLst>
                <a:gd name="T0" fmla="*/ 7 w 7"/>
                <a:gd name="T1" fmla="*/ 10 h 10"/>
                <a:gd name="T2" fmla="*/ 7 w 7"/>
                <a:gd name="T3" fmla="*/ 4 h 10"/>
                <a:gd name="T4" fmla="*/ 3 w 7"/>
                <a:gd name="T5" fmla="*/ 0 h 10"/>
                <a:gd name="T6" fmla="*/ 0 w 7"/>
                <a:gd name="T7" fmla="*/ 0 h 10"/>
                <a:gd name="T8" fmla="*/ 0 w 7"/>
                <a:gd name="T9" fmla="*/ 6 h 10"/>
                <a:gd name="T10" fmla="*/ 3 w 7"/>
                <a:gd name="T11" fmla="*/ 6 h 10"/>
                <a:gd name="T12" fmla="*/ 7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6"/>
                  </a:lnTo>
                  <a:lnTo>
                    <a:pt x="7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23" name="Freeform 665"/>
            <p:cNvSpPr>
              <a:spLocks/>
            </p:cNvSpPr>
            <p:nvPr/>
          </p:nvSpPr>
          <p:spPr bwMode="auto">
            <a:xfrm>
              <a:off x="5061365" y="8484166"/>
              <a:ext cx="11800" cy="22288"/>
            </a:xfrm>
            <a:custGeom>
              <a:avLst/>
              <a:gdLst>
                <a:gd name="T0" fmla="*/ 9 w 9"/>
                <a:gd name="T1" fmla="*/ 9 h 17"/>
                <a:gd name="T2" fmla="*/ 9 w 9"/>
                <a:gd name="T3" fmla="*/ 2 h 17"/>
                <a:gd name="T4" fmla="*/ 8 w 9"/>
                <a:gd name="T5" fmla="*/ 2 h 17"/>
                <a:gd name="T6" fmla="*/ 8 w 9"/>
                <a:gd name="T7" fmla="*/ 0 h 17"/>
                <a:gd name="T8" fmla="*/ 2 w 9"/>
                <a:gd name="T9" fmla="*/ 0 h 17"/>
                <a:gd name="T10" fmla="*/ 2 w 9"/>
                <a:gd name="T11" fmla="*/ 8 h 17"/>
                <a:gd name="T12" fmla="*/ 0 w 9"/>
                <a:gd name="T13" fmla="*/ 9 h 17"/>
                <a:gd name="T14" fmla="*/ 6 w 9"/>
                <a:gd name="T15" fmla="*/ 17 h 17"/>
                <a:gd name="T16" fmla="*/ 9 w 9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7">
                  <a:moveTo>
                    <a:pt x="9" y="9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9"/>
                  </a:lnTo>
                  <a:lnTo>
                    <a:pt x="6" y="17"/>
                  </a:ln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24" name="Freeform 666"/>
            <p:cNvSpPr>
              <a:spLocks/>
            </p:cNvSpPr>
            <p:nvPr/>
          </p:nvSpPr>
          <p:spPr bwMode="auto">
            <a:xfrm>
              <a:off x="7499875" y="9441216"/>
              <a:ext cx="6556" cy="11800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0 h 9"/>
                <a:gd name="T4" fmla="*/ 0 w 5"/>
                <a:gd name="T5" fmla="*/ 3 h 9"/>
                <a:gd name="T6" fmla="*/ 5 w 5"/>
                <a:gd name="T7" fmla="*/ 9 h 9"/>
                <a:gd name="T8" fmla="*/ 5 w 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9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25" name="Freeform 667"/>
            <p:cNvSpPr>
              <a:spLocks/>
            </p:cNvSpPr>
            <p:nvPr/>
          </p:nvSpPr>
          <p:spPr bwMode="auto">
            <a:xfrm>
              <a:off x="7450056" y="8621824"/>
              <a:ext cx="10488" cy="9178"/>
            </a:xfrm>
            <a:custGeom>
              <a:avLst/>
              <a:gdLst>
                <a:gd name="T0" fmla="*/ 0 w 8"/>
                <a:gd name="T1" fmla="*/ 3 h 7"/>
                <a:gd name="T2" fmla="*/ 0 w 8"/>
                <a:gd name="T3" fmla="*/ 7 h 7"/>
                <a:gd name="T4" fmla="*/ 4 w 8"/>
                <a:gd name="T5" fmla="*/ 7 h 7"/>
                <a:gd name="T6" fmla="*/ 8 w 8"/>
                <a:gd name="T7" fmla="*/ 3 h 7"/>
                <a:gd name="T8" fmla="*/ 8 w 8"/>
                <a:gd name="T9" fmla="*/ 0 h 7"/>
                <a:gd name="T10" fmla="*/ 4 w 8"/>
                <a:gd name="T11" fmla="*/ 0 h 7"/>
                <a:gd name="T12" fmla="*/ 0 w 8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26" name="Freeform 668"/>
            <p:cNvSpPr>
              <a:spLocks noEditPoints="1"/>
            </p:cNvSpPr>
            <p:nvPr/>
          </p:nvSpPr>
          <p:spPr bwMode="auto">
            <a:xfrm>
              <a:off x="4543510" y="8381906"/>
              <a:ext cx="28843" cy="26221"/>
            </a:xfrm>
            <a:custGeom>
              <a:avLst/>
              <a:gdLst>
                <a:gd name="T0" fmla="*/ 3 w 22"/>
                <a:gd name="T1" fmla="*/ 15 h 20"/>
                <a:gd name="T2" fmla="*/ 9 w 22"/>
                <a:gd name="T3" fmla="*/ 15 h 20"/>
                <a:gd name="T4" fmla="*/ 13 w 22"/>
                <a:gd name="T5" fmla="*/ 20 h 20"/>
                <a:gd name="T6" fmla="*/ 16 w 22"/>
                <a:gd name="T7" fmla="*/ 15 h 20"/>
                <a:gd name="T8" fmla="*/ 16 w 22"/>
                <a:gd name="T9" fmla="*/ 13 h 20"/>
                <a:gd name="T10" fmla="*/ 18 w 22"/>
                <a:gd name="T11" fmla="*/ 9 h 20"/>
                <a:gd name="T12" fmla="*/ 18 w 22"/>
                <a:gd name="T13" fmla="*/ 7 h 20"/>
                <a:gd name="T14" fmla="*/ 22 w 22"/>
                <a:gd name="T15" fmla="*/ 3 h 20"/>
                <a:gd name="T16" fmla="*/ 16 w 22"/>
                <a:gd name="T17" fmla="*/ 3 h 20"/>
                <a:gd name="T18" fmla="*/ 16 w 22"/>
                <a:gd name="T19" fmla="*/ 3 h 20"/>
                <a:gd name="T20" fmla="*/ 13 w 22"/>
                <a:gd name="T21" fmla="*/ 0 h 20"/>
                <a:gd name="T22" fmla="*/ 5 w 22"/>
                <a:gd name="T23" fmla="*/ 7 h 20"/>
                <a:gd name="T24" fmla="*/ 5 w 22"/>
                <a:gd name="T25" fmla="*/ 5 h 20"/>
                <a:gd name="T26" fmla="*/ 0 w 22"/>
                <a:gd name="T27" fmla="*/ 5 h 20"/>
                <a:gd name="T28" fmla="*/ 0 w 22"/>
                <a:gd name="T29" fmla="*/ 13 h 20"/>
                <a:gd name="T30" fmla="*/ 5 w 22"/>
                <a:gd name="T31" fmla="*/ 13 h 20"/>
                <a:gd name="T32" fmla="*/ 3 w 22"/>
                <a:gd name="T33" fmla="*/ 15 h 20"/>
                <a:gd name="T34" fmla="*/ 5 w 22"/>
                <a:gd name="T35" fmla="*/ 7 h 20"/>
                <a:gd name="T36" fmla="*/ 7 w 22"/>
                <a:gd name="T37" fmla="*/ 9 h 20"/>
                <a:gd name="T38" fmla="*/ 5 w 22"/>
                <a:gd name="T39" fmla="*/ 11 h 20"/>
                <a:gd name="T40" fmla="*/ 5 w 22"/>
                <a:gd name="T41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0">
                  <a:moveTo>
                    <a:pt x="3" y="15"/>
                  </a:moveTo>
                  <a:lnTo>
                    <a:pt x="9" y="15"/>
                  </a:lnTo>
                  <a:lnTo>
                    <a:pt x="13" y="20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22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5" y="7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3" y="15"/>
                  </a:lnTo>
                  <a:close/>
                  <a:moveTo>
                    <a:pt x="5" y="7"/>
                  </a:moveTo>
                  <a:lnTo>
                    <a:pt x="7" y="9"/>
                  </a:lnTo>
                  <a:lnTo>
                    <a:pt x="5" y="11"/>
                  </a:lnTo>
                  <a:lnTo>
                    <a:pt x="5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27" name="Freeform 670"/>
            <p:cNvSpPr>
              <a:spLocks/>
            </p:cNvSpPr>
            <p:nvPr/>
          </p:nvSpPr>
          <p:spPr bwMode="auto">
            <a:xfrm>
              <a:off x="7429080" y="8531363"/>
              <a:ext cx="9178" cy="9178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0 h 7"/>
                <a:gd name="T4" fmla="*/ 0 w 7"/>
                <a:gd name="T5" fmla="*/ 0 h 7"/>
                <a:gd name="T6" fmla="*/ 7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28" name="Freeform 672"/>
            <p:cNvSpPr>
              <a:spLocks/>
            </p:cNvSpPr>
            <p:nvPr/>
          </p:nvSpPr>
          <p:spPr bwMode="auto">
            <a:xfrm>
              <a:off x="5039078" y="8438280"/>
              <a:ext cx="17044" cy="14422"/>
            </a:xfrm>
            <a:custGeom>
              <a:avLst/>
              <a:gdLst>
                <a:gd name="T0" fmla="*/ 8 w 13"/>
                <a:gd name="T1" fmla="*/ 9 h 11"/>
                <a:gd name="T2" fmla="*/ 13 w 13"/>
                <a:gd name="T3" fmla="*/ 3 h 11"/>
                <a:gd name="T4" fmla="*/ 10 w 13"/>
                <a:gd name="T5" fmla="*/ 0 h 11"/>
                <a:gd name="T6" fmla="*/ 4 w 13"/>
                <a:gd name="T7" fmla="*/ 0 h 11"/>
                <a:gd name="T8" fmla="*/ 0 w 13"/>
                <a:gd name="T9" fmla="*/ 7 h 11"/>
                <a:gd name="T10" fmla="*/ 4 w 13"/>
                <a:gd name="T11" fmla="*/ 11 h 11"/>
                <a:gd name="T12" fmla="*/ 8 w 13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8" y="9"/>
                  </a:moveTo>
                  <a:lnTo>
                    <a:pt x="13" y="3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4" y="11"/>
                  </a:lnTo>
                  <a:lnTo>
                    <a:pt x="8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29" name="Freeform 673"/>
            <p:cNvSpPr>
              <a:spLocks/>
            </p:cNvSpPr>
            <p:nvPr/>
          </p:nvSpPr>
          <p:spPr bwMode="auto">
            <a:xfrm>
              <a:off x="4572353" y="8379284"/>
              <a:ext cx="17044" cy="14422"/>
            </a:xfrm>
            <a:custGeom>
              <a:avLst/>
              <a:gdLst>
                <a:gd name="T0" fmla="*/ 7 w 13"/>
                <a:gd name="T1" fmla="*/ 5 h 11"/>
                <a:gd name="T2" fmla="*/ 7 w 13"/>
                <a:gd name="T3" fmla="*/ 5 h 11"/>
                <a:gd name="T4" fmla="*/ 7 w 13"/>
                <a:gd name="T5" fmla="*/ 11 h 11"/>
                <a:gd name="T6" fmla="*/ 13 w 13"/>
                <a:gd name="T7" fmla="*/ 5 h 11"/>
                <a:gd name="T8" fmla="*/ 13 w 13"/>
                <a:gd name="T9" fmla="*/ 2 h 11"/>
                <a:gd name="T10" fmla="*/ 9 w 13"/>
                <a:gd name="T11" fmla="*/ 2 h 11"/>
                <a:gd name="T12" fmla="*/ 9 w 13"/>
                <a:gd name="T13" fmla="*/ 0 h 11"/>
                <a:gd name="T14" fmla="*/ 0 w 13"/>
                <a:gd name="T15" fmla="*/ 0 h 11"/>
                <a:gd name="T16" fmla="*/ 6 w 13"/>
                <a:gd name="T17" fmla="*/ 5 h 11"/>
                <a:gd name="T18" fmla="*/ 7 w 13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1">
                  <a:moveTo>
                    <a:pt x="7" y="5"/>
                  </a:moveTo>
                  <a:lnTo>
                    <a:pt x="7" y="5"/>
                  </a:lnTo>
                  <a:lnTo>
                    <a:pt x="7" y="11"/>
                  </a:lnTo>
                  <a:lnTo>
                    <a:pt x="13" y="5"/>
                  </a:lnTo>
                  <a:lnTo>
                    <a:pt x="13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6" y="5"/>
                  </a:lnTo>
                  <a:lnTo>
                    <a:pt x="7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30" name="Rectangle 676"/>
            <p:cNvSpPr>
              <a:spLocks noChangeArrowheads="1"/>
            </p:cNvSpPr>
            <p:nvPr/>
          </p:nvSpPr>
          <p:spPr bwMode="auto">
            <a:xfrm>
              <a:off x="7438257" y="8554962"/>
              <a:ext cx="7866" cy="786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31" name="Freeform 677"/>
            <p:cNvSpPr>
              <a:spLocks/>
            </p:cNvSpPr>
            <p:nvPr/>
          </p:nvSpPr>
          <p:spPr bwMode="auto">
            <a:xfrm>
              <a:off x="4665435" y="8300623"/>
              <a:ext cx="41953" cy="115370"/>
            </a:xfrm>
            <a:custGeom>
              <a:avLst/>
              <a:gdLst>
                <a:gd name="T0" fmla="*/ 6 w 32"/>
                <a:gd name="T1" fmla="*/ 82 h 88"/>
                <a:gd name="T2" fmla="*/ 6 w 32"/>
                <a:gd name="T3" fmla="*/ 82 h 88"/>
                <a:gd name="T4" fmla="*/ 19 w 32"/>
                <a:gd name="T5" fmla="*/ 86 h 88"/>
                <a:gd name="T6" fmla="*/ 17 w 32"/>
                <a:gd name="T7" fmla="*/ 79 h 88"/>
                <a:gd name="T8" fmla="*/ 20 w 32"/>
                <a:gd name="T9" fmla="*/ 79 h 88"/>
                <a:gd name="T10" fmla="*/ 26 w 32"/>
                <a:gd name="T11" fmla="*/ 79 h 88"/>
                <a:gd name="T12" fmla="*/ 28 w 32"/>
                <a:gd name="T13" fmla="*/ 67 h 88"/>
                <a:gd name="T14" fmla="*/ 26 w 32"/>
                <a:gd name="T15" fmla="*/ 64 h 88"/>
                <a:gd name="T16" fmla="*/ 26 w 32"/>
                <a:gd name="T17" fmla="*/ 58 h 88"/>
                <a:gd name="T18" fmla="*/ 26 w 32"/>
                <a:gd name="T19" fmla="*/ 56 h 88"/>
                <a:gd name="T20" fmla="*/ 30 w 32"/>
                <a:gd name="T21" fmla="*/ 56 h 88"/>
                <a:gd name="T22" fmla="*/ 28 w 32"/>
                <a:gd name="T23" fmla="*/ 47 h 88"/>
                <a:gd name="T24" fmla="*/ 26 w 32"/>
                <a:gd name="T25" fmla="*/ 43 h 88"/>
                <a:gd name="T26" fmla="*/ 20 w 32"/>
                <a:gd name="T27" fmla="*/ 39 h 88"/>
                <a:gd name="T28" fmla="*/ 22 w 32"/>
                <a:gd name="T29" fmla="*/ 34 h 88"/>
                <a:gd name="T30" fmla="*/ 22 w 32"/>
                <a:gd name="T31" fmla="*/ 26 h 88"/>
                <a:gd name="T32" fmla="*/ 26 w 32"/>
                <a:gd name="T33" fmla="*/ 13 h 88"/>
                <a:gd name="T34" fmla="*/ 24 w 32"/>
                <a:gd name="T35" fmla="*/ 6 h 88"/>
                <a:gd name="T36" fmla="*/ 19 w 32"/>
                <a:gd name="T37" fmla="*/ 10 h 88"/>
                <a:gd name="T38" fmla="*/ 13 w 32"/>
                <a:gd name="T39" fmla="*/ 8 h 88"/>
                <a:gd name="T40" fmla="*/ 9 w 32"/>
                <a:gd name="T41" fmla="*/ 11 h 88"/>
                <a:gd name="T42" fmla="*/ 7 w 32"/>
                <a:gd name="T43" fmla="*/ 17 h 88"/>
                <a:gd name="T44" fmla="*/ 11 w 32"/>
                <a:gd name="T45" fmla="*/ 28 h 88"/>
                <a:gd name="T46" fmla="*/ 11 w 32"/>
                <a:gd name="T47" fmla="*/ 36 h 88"/>
                <a:gd name="T48" fmla="*/ 17 w 32"/>
                <a:gd name="T49" fmla="*/ 39 h 88"/>
                <a:gd name="T50" fmla="*/ 13 w 32"/>
                <a:gd name="T51" fmla="*/ 43 h 88"/>
                <a:gd name="T52" fmla="*/ 7 w 32"/>
                <a:gd name="T53" fmla="*/ 45 h 88"/>
                <a:gd name="T54" fmla="*/ 0 w 32"/>
                <a:gd name="T55" fmla="*/ 47 h 88"/>
                <a:gd name="T56" fmla="*/ 4 w 32"/>
                <a:gd name="T57" fmla="*/ 54 h 88"/>
                <a:gd name="T58" fmla="*/ 6 w 32"/>
                <a:gd name="T59" fmla="*/ 58 h 88"/>
                <a:gd name="T60" fmla="*/ 4 w 32"/>
                <a:gd name="T61" fmla="*/ 60 h 88"/>
                <a:gd name="T62" fmla="*/ 6 w 32"/>
                <a:gd name="T63" fmla="*/ 65 h 88"/>
                <a:gd name="T64" fmla="*/ 0 w 32"/>
                <a:gd name="T65" fmla="*/ 7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88">
                  <a:moveTo>
                    <a:pt x="0" y="77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9" y="86"/>
                  </a:lnTo>
                  <a:lnTo>
                    <a:pt x="19" y="86"/>
                  </a:lnTo>
                  <a:lnTo>
                    <a:pt x="19" y="80"/>
                  </a:lnTo>
                  <a:lnTo>
                    <a:pt x="17" y="79"/>
                  </a:lnTo>
                  <a:lnTo>
                    <a:pt x="20" y="77"/>
                  </a:lnTo>
                  <a:lnTo>
                    <a:pt x="20" y="79"/>
                  </a:lnTo>
                  <a:lnTo>
                    <a:pt x="26" y="88"/>
                  </a:lnTo>
                  <a:lnTo>
                    <a:pt x="26" y="79"/>
                  </a:lnTo>
                  <a:lnTo>
                    <a:pt x="28" y="73"/>
                  </a:lnTo>
                  <a:lnTo>
                    <a:pt x="28" y="67"/>
                  </a:lnTo>
                  <a:lnTo>
                    <a:pt x="26" y="65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8" y="45"/>
                  </a:lnTo>
                  <a:lnTo>
                    <a:pt x="26" y="43"/>
                  </a:lnTo>
                  <a:lnTo>
                    <a:pt x="26" y="39"/>
                  </a:lnTo>
                  <a:lnTo>
                    <a:pt x="20" y="39"/>
                  </a:lnTo>
                  <a:lnTo>
                    <a:pt x="19" y="38"/>
                  </a:lnTo>
                  <a:lnTo>
                    <a:pt x="22" y="3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3"/>
                  </a:lnTo>
                  <a:lnTo>
                    <a:pt x="26" y="13"/>
                  </a:lnTo>
                  <a:lnTo>
                    <a:pt x="24" y="11"/>
                  </a:lnTo>
                  <a:lnTo>
                    <a:pt x="24" y="6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7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36"/>
                  </a:lnTo>
                  <a:lnTo>
                    <a:pt x="17" y="36"/>
                  </a:lnTo>
                  <a:lnTo>
                    <a:pt x="17" y="39"/>
                  </a:lnTo>
                  <a:lnTo>
                    <a:pt x="15" y="41"/>
                  </a:lnTo>
                  <a:lnTo>
                    <a:pt x="13" y="43"/>
                  </a:lnTo>
                  <a:lnTo>
                    <a:pt x="9" y="43"/>
                  </a:lnTo>
                  <a:lnTo>
                    <a:pt x="7" y="45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6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32" name="Freeform 678"/>
            <p:cNvSpPr>
              <a:spLocks/>
            </p:cNvSpPr>
            <p:nvPr/>
          </p:nvSpPr>
          <p:spPr bwMode="auto">
            <a:xfrm>
              <a:off x="7333375" y="9411062"/>
              <a:ext cx="48508" cy="47197"/>
            </a:xfrm>
            <a:custGeom>
              <a:avLst/>
              <a:gdLst>
                <a:gd name="T0" fmla="*/ 0 w 37"/>
                <a:gd name="T1" fmla="*/ 11 h 36"/>
                <a:gd name="T2" fmla="*/ 7 w 37"/>
                <a:gd name="T3" fmla="*/ 19 h 36"/>
                <a:gd name="T4" fmla="*/ 2 w 37"/>
                <a:gd name="T5" fmla="*/ 26 h 36"/>
                <a:gd name="T6" fmla="*/ 11 w 37"/>
                <a:gd name="T7" fmla="*/ 26 h 36"/>
                <a:gd name="T8" fmla="*/ 11 w 37"/>
                <a:gd name="T9" fmla="*/ 26 h 36"/>
                <a:gd name="T10" fmla="*/ 11 w 37"/>
                <a:gd name="T11" fmla="*/ 30 h 36"/>
                <a:gd name="T12" fmla="*/ 17 w 37"/>
                <a:gd name="T13" fmla="*/ 30 h 36"/>
                <a:gd name="T14" fmla="*/ 24 w 37"/>
                <a:gd name="T15" fmla="*/ 32 h 36"/>
                <a:gd name="T16" fmla="*/ 34 w 37"/>
                <a:gd name="T17" fmla="*/ 32 h 36"/>
                <a:gd name="T18" fmla="*/ 37 w 37"/>
                <a:gd name="T19" fmla="*/ 36 h 36"/>
                <a:gd name="T20" fmla="*/ 37 w 37"/>
                <a:gd name="T21" fmla="*/ 26 h 36"/>
                <a:gd name="T22" fmla="*/ 24 w 37"/>
                <a:gd name="T23" fmla="*/ 26 h 36"/>
                <a:gd name="T24" fmla="*/ 20 w 37"/>
                <a:gd name="T25" fmla="*/ 23 h 36"/>
                <a:gd name="T26" fmla="*/ 17 w 37"/>
                <a:gd name="T27" fmla="*/ 23 h 36"/>
                <a:gd name="T28" fmla="*/ 15 w 37"/>
                <a:gd name="T29" fmla="*/ 24 h 36"/>
                <a:gd name="T30" fmla="*/ 15 w 37"/>
                <a:gd name="T31" fmla="*/ 21 h 36"/>
                <a:gd name="T32" fmla="*/ 9 w 37"/>
                <a:gd name="T33" fmla="*/ 19 h 36"/>
                <a:gd name="T34" fmla="*/ 0 w 37"/>
                <a:gd name="T35" fmla="*/ 0 h 36"/>
                <a:gd name="T36" fmla="*/ 0 w 37"/>
                <a:gd name="T37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6">
                  <a:moveTo>
                    <a:pt x="0" y="11"/>
                  </a:moveTo>
                  <a:lnTo>
                    <a:pt x="7" y="19"/>
                  </a:lnTo>
                  <a:lnTo>
                    <a:pt x="2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7" y="30"/>
                  </a:lnTo>
                  <a:lnTo>
                    <a:pt x="24" y="32"/>
                  </a:lnTo>
                  <a:lnTo>
                    <a:pt x="34" y="32"/>
                  </a:lnTo>
                  <a:lnTo>
                    <a:pt x="37" y="36"/>
                  </a:lnTo>
                  <a:lnTo>
                    <a:pt x="37" y="26"/>
                  </a:lnTo>
                  <a:lnTo>
                    <a:pt x="24" y="26"/>
                  </a:lnTo>
                  <a:lnTo>
                    <a:pt x="20" y="23"/>
                  </a:lnTo>
                  <a:lnTo>
                    <a:pt x="17" y="23"/>
                  </a:lnTo>
                  <a:lnTo>
                    <a:pt x="15" y="24"/>
                  </a:lnTo>
                  <a:lnTo>
                    <a:pt x="15" y="21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33" name="Freeform 679"/>
            <p:cNvSpPr>
              <a:spLocks/>
            </p:cNvSpPr>
            <p:nvPr/>
          </p:nvSpPr>
          <p:spPr bwMode="auto">
            <a:xfrm>
              <a:off x="7528718" y="9424172"/>
              <a:ext cx="14422" cy="14422"/>
            </a:xfrm>
            <a:custGeom>
              <a:avLst/>
              <a:gdLst>
                <a:gd name="T0" fmla="*/ 0 w 11"/>
                <a:gd name="T1" fmla="*/ 9 h 11"/>
                <a:gd name="T2" fmla="*/ 6 w 11"/>
                <a:gd name="T3" fmla="*/ 9 h 11"/>
                <a:gd name="T4" fmla="*/ 6 w 11"/>
                <a:gd name="T5" fmla="*/ 11 h 11"/>
                <a:gd name="T6" fmla="*/ 11 w 11"/>
                <a:gd name="T7" fmla="*/ 11 h 11"/>
                <a:gd name="T8" fmla="*/ 9 w 11"/>
                <a:gd name="T9" fmla="*/ 0 h 11"/>
                <a:gd name="T10" fmla="*/ 4 w 11"/>
                <a:gd name="T11" fmla="*/ 0 h 11"/>
                <a:gd name="T12" fmla="*/ 4 w 11"/>
                <a:gd name="T13" fmla="*/ 3 h 11"/>
                <a:gd name="T14" fmla="*/ 0 w 11"/>
                <a:gd name="T15" fmla="*/ 3 h 11"/>
                <a:gd name="T16" fmla="*/ 0 w 11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0" y="9"/>
                  </a:moveTo>
                  <a:lnTo>
                    <a:pt x="6" y="9"/>
                  </a:lnTo>
                  <a:lnTo>
                    <a:pt x="6" y="11"/>
                  </a:lnTo>
                  <a:lnTo>
                    <a:pt x="11" y="11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34" name="Rectangle 680"/>
            <p:cNvSpPr>
              <a:spLocks noChangeArrowheads="1"/>
            </p:cNvSpPr>
            <p:nvPr/>
          </p:nvSpPr>
          <p:spPr bwMode="auto">
            <a:xfrm>
              <a:off x="7573293" y="8291445"/>
              <a:ext cx="6556" cy="655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35" name="Freeform 681"/>
            <p:cNvSpPr>
              <a:spLocks/>
            </p:cNvSpPr>
            <p:nvPr/>
          </p:nvSpPr>
          <p:spPr bwMode="auto">
            <a:xfrm>
              <a:off x="4993192" y="8489410"/>
              <a:ext cx="60307" cy="24910"/>
            </a:xfrm>
            <a:custGeom>
              <a:avLst/>
              <a:gdLst>
                <a:gd name="T0" fmla="*/ 13 w 46"/>
                <a:gd name="T1" fmla="*/ 15 h 19"/>
                <a:gd name="T2" fmla="*/ 17 w 46"/>
                <a:gd name="T3" fmla="*/ 15 h 19"/>
                <a:gd name="T4" fmla="*/ 17 w 46"/>
                <a:gd name="T5" fmla="*/ 15 h 19"/>
                <a:gd name="T6" fmla="*/ 17 w 46"/>
                <a:gd name="T7" fmla="*/ 19 h 19"/>
                <a:gd name="T8" fmla="*/ 30 w 46"/>
                <a:gd name="T9" fmla="*/ 19 h 19"/>
                <a:gd name="T10" fmla="*/ 30 w 46"/>
                <a:gd name="T11" fmla="*/ 17 h 19"/>
                <a:gd name="T12" fmla="*/ 32 w 46"/>
                <a:gd name="T13" fmla="*/ 19 h 19"/>
                <a:gd name="T14" fmla="*/ 43 w 46"/>
                <a:gd name="T15" fmla="*/ 19 h 19"/>
                <a:gd name="T16" fmla="*/ 46 w 46"/>
                <a:gd name="T17" fmla="*/ 15 h 19"/>
                <a:gd name="T18" fmla="*/ 43 w 46"/>
                <a:gd name="T19" fmla="*/ 11 h 19"/>
                <a:gd name="T20" fmla="*/ 39 w 46"/>
                <a:gd name="T21" fmla="*/ 11 h 19"/>
                <a:gd name="T22" fmla="*/ 37 w 46"/>
                <a:gd name="T23" fmla="*/ 13 h 19"/>
                <a:gd name="T24" fmla="*/ 35 w 46"/>
                <a:gd name="T25" fmla="*/ 9 h 19"/>
                <a:gd name="T26" fmla="*/ 24 w 46"/>
                <a:gd name="T27" fmla="*/ 9 h 19"/>
                <a:gd name="T28" fmla="*/ 24 w 46"/>
                <a:gd name="T29" fmla="*/ 7 h 19"/>
                <a:gd name="T30" fmla="*/ 15 w 46"/>
                <a:gd name="T31" fmla="*/ 7 h 19"/>
                <a:gd name="T32" fmla="*/ 13 w 46"/>
                <a:gd name="T33" fmla="*/ 9 h 19"/>
                <a:gd name="T34" fmla="*/ 11 w 46"/>
                <a:gd name="T35" fmla="*/ 9 h 19"/>
                <a:gd name="T36" fmla="*/ 11 w 46"/>
                <a:gd name="T37" fmla="*/ 7 h 19"/>
                <a:gd name="T38" fmla="*/ 7 w 46"/>
                <a:gd name="T39" fmla="*/ 2 h 19"/>
                <a:gd name="T40" fmla="*/ 5 w 46"/>
                <a:gd name="T41" fmla="*/ 5 h 19"/>
                <a:gd name="T42" fmla="*/ 5 w 46"/>
                <a:gd name="T43" fmla="*/ 5 h 19"/>
                <a:gd name="T44" fmla="*/ 0 w 46"/>
                <a:gd name="T45" fmla="*/ 0 h 19"/>
                <a:gd name="T46" fmla="*/ 0 w 46"/>
                <a:gd name="T47" fmla="*/ 13 h 19"/>
                <a:gd name="T48" fmla="*/ 11 w 46"/>
                <a:gd name="T49" fmla="*/ 13 h 19"/>
                <a:gd name="T50" fmla="*/ 13 w 46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19">
                  <a:moveTo>
                    <a:pt x="13" y="15"/>
                  </a:moveTo>
                  <a:lnTo>
                    <a:pt x="17" y="15"/>
                  </a:lnTo>
                  <a:lnTo>
                    <a:pt x="17" y="15"/>
                  </a:lnTo>
                  <a:lnTo>
                    <a:pt x="17" y="19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2" y="19"/>
                  </a:lnTo>
                  <a:lnTo>
                    <a:pt x="43" y="19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39" y="11"/>
                  </a:lnTo>
                  <a:lnTo>
                    <a:pt x="37" y="13"/>
                  </a:lnTo>
                  <a:lnTo>
                    <a:pt x="35" y="9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7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13"/>
                  </a:lnTo>
                  <a:lnTo>
                    <a:pt x="13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36" name="Freeform 682"/>
            <p:cNvSpPr>
              <a:spLocks/>
            </p:cNvSpPr>
            <p:nvPr/>
          </p:nvSpPr>
          <p:spPr bwMode="auto">
            <a:xfrm>
              <a:off x="5002369" y="8401571"/>
              <a:ext cx="22288" cy="19666"/>
            </a:xfrm>
            <a:custGeom>
              <a:avLst/>
              <a:gdLst>
                <a:gd name="T0" fmla="*/ 4 w 17"/>
                <a:gd name="T1" fmla="*/ 0 h 15"/>
                <a:gd name="T2" fmla="*/ 4 w 17"/>
                <a:gd name="T3" fmla="*/ 3 h 15"/>
                <a:gd name="T4" fmla="*/ 0 w 17"/>
                <a:gd name="T5" fmla="*/ 3 h 15"/>
                <a:gd name="T6" fmla="*/ 8 w 17"/>
                <a:gd name="T7" fmla="*/ 11 h 15"/>
                <a:gd name="T8" fmla="*/ 8 w 17"/>
                <a:gd name="T9" fmla="*/ 11 h 15"/>
                <a:gd name="T10" fmla="*/ 8 w 17"/>
                <a:gd name="T11" fmla="*/ 15 h 15"/>
                <a:gd name="T12" fmla="*/ 12 w 17"/>
                <a:gd name="T13" fmla="*/ 11 h 15"/>
                <a:gd name="T14" fmla="*/ 17 w 17"/>
                <a:gd name="T15" fmla="*/ 11 h 15"/>
                <a:gd name="T16" fmla="*/ 12 w 17"/>
                <a:gd name="T17" fmla="*/ 3 h 15"/>
                <a:gd name="T18" fmla="*/ 4 w 17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5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12" y="11"/>
                  </a:lnTo>
                  <a:lnTo>
                    <a:pt x="17" y="11"/>
                  </a:lnTo>
                  <a:lnTo>
                    <a:pt x="12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  <p:sp>
          <p:nvSpPr>
            <p:cNvPr id="637" name="Freeform 684"/>
            <p:cNvSpPr>
              <a:spLocks/>
            </p:cNvSpPr>
            <p:nvPr/>
          </p:nvSpPr>
          <p:spPr bwMode="auto">
            <a:xfrm>
              <a:off x="4789983" y="8478922"/>
              <a:ext cx="17044" cy="15732"/>
            </a:xfrm>
            <a:custGeom>
              <a:avLst/>
              <a:gdLst>
                <a:gd name="T0" fmla="*/ 4 w 13"/>
                <a:gd name="T1" fmla="*/ 8 h 12"/>
                <a:gd name="T2" fmla="*/ 7 w 13"/>
                <a:gd name="T3" fmla="*/ 12 h 12"/>
                <a:gd name="T4" fmla="*/ 13 w 13"/>
                <a:gd name="T5" fmla="*/ 6 h 12"/>
                <a:gd name="T6" fmla="*/ 9 w 13"/>
                <a:gd name="T7" fmla="*/ 6 h 12"/>
                <a:gd name="T8" fmla="*/ 9 w 13"/>
                <a:gd name="T9" fmla="*/ 2 h 12"/>
                <a:gd name="T10" fmla="*/ 7 w 13"/>
                <a:gd name="T11" fmla="*/ 4 h 12"/>
                <a:gd name="T12" fmla="*/ 7 w 13"/>
                <a:gd name="T13" fmla="*/ 0 h 12"/>
                <a:gd name="T14" fmla="*/ 0 w 13"/>
                <a:gd name="T15" fmla="*/ 0 h 12"/>
                <a:gd name="T16" fmla="*/ 6 w 13"/>
                <a:gd name="T17" fmla="*/ 6 h 12"/>
                <a:gd name="T18" fmla="*/ 4 w 13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2">
                  <a:moveTo>
                    <a:pt x="4" y="8"/>
                  </a:moveTo>
                  <a:lnTo>
                    <a:pt x="7" y="12"/>
                  </a:lnTo>
                  <a:lnTo>
                    <a:pt x="13" y="6"/>
                  </a:lnTo>
                  <a:lnTo>
                    <a:pt x="9" y="6"/>
                  </a:lnTo>
                  <a:lnTo>
                    <a:pt x="9" y="2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NZ" sz="1867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 bwMode="auto">
          <a:xfrm>
            <a:off x="5337634" y="4363277"/>
            <a:ext cx="1114139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NZ" sz="900" kern="0" dirty="0">
                <a:solidFill>
                  <a:schemeClr val="bg1"/>
                </a:solidFill>
                <a:cs typeface="Tahoma"/>
              </a:rPr>
              <a:t>2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COUNTRIES</a:t>
            </a:r>
          </a:p>
          <a:p>
            <a:pPr>
              <a:defRPr/>
            </a:pPr>
            <a:r>
              <a:rPr lang="en-NZ" sz="900" kern="0" dirty="0">
                <a:solidFill>
                  <a:schemeClr val="bg1"/>
                </a:solidFill>
                <a:cs typeface="Tahoma"/>
              </a:rPr>
              <a:t>7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CITYS</a:t>
            </a:r>
          </a:p>
          <a:p>
            <a:pPr>
              <a:defRPr/>
            </a:pPr>
            <a:r>
              <a:rPr lang="en-NZ" sz="900" kern="0" dirty="0">
                <a:solidFill>
                  <a:schemeClr val="bg1"/>
                </a:solidFill>
                <a:cs typeface="Tahoma"/>
              </a:rPr>
              <a:t>1,900+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EXPERTS</a:t>
            </a:r>
          </a:p>
          <a:p>
            <a:pPr>
              <a:defRPr/>
            </a:pPr>
            <a:r>
              <a:rPr lang="en-NZ" sz="900" kern="0" dirty="0">
                <a:solidFill>
                  <a:schemeClr val="bg1"/>
                </a:solidFill>
                <a:cs typeface="Tahoma"/>
              </a:rPr>
              <a:t>$18.5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BILLIONS</a:t>
            </a:r>
            <a:r>
              <a:rPr lang="en-NZ" sz="900" kern="0" dirty="0">
                <a:solidFill>
                  <a:schemeClr val="bg1"/>
                </a:solidFill>
                <a:cs typeface="Tahoma"/>
              </a:rPr>
              <a:t> OF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BILLING</a:t>
            </a:r>
            <a:endParaRPr lang="en-NZ" sz="900" kern="0" dirty="0">
              <a:solidFill>
                <a:schemeClr val="bg1"/>
              </a:solidFill>
              <a:cs typeface="Tahoma"/>
            </a:endParaRPr>
          </a:p>
        </p:txBody>
      </p:sp>
      <p:grpSp>
        <p:nvGrpSpPr>
          <p:cNvPr id="56" name="Group 10"/>
          <p:cNvGrpSpPr>
            <a:grpSpLocks/>
          </p:cNvGrpSpPr>
          <p:nvPr/>
        </p:nvGrpSpPr>
        <p:grpSpPr bwMode="auto">
          <a:xfrm flipV="1">
            <a:off x="10986073" y="3424976"/>
            <a:ext cx="204457" cy="1581170"/>
            <a:chOff x="10995365" y="4068136"/>
            <a:chExt cx="166346" cy="2220165"/>
          </a:xfrm>
        </p:grpSpPr>
        <p:cxnSp>
          <p:nvCxnSpPr>
            <p:cNvPr id="98" name="Straight Connector 26"/>
            <p:cNvCxnSpPr>
              <a:cxnSpLocks noChangeShapeType="1"/>
            </p:cNvCxnSpPr>
            <p:nvPr/>
          </p:nvCxnSpPr>
          <p:spPr bwMode="auto">
            <a:xfrm>
              <a:off x="11157415" y="4068136"/>
              <a:ext cx="0" cy="2217553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" name="Straight Connector 27"/>
            <p:cNvCxnSpPr>
              <a:cxnSpLocks noChangeShapeType="1"/>
            </p:cNvCxnSpPr>
            <p:nvPr/>
          </p:nvCxnSpPr>
          <p:spPr bwMode="auto">
            <a:xfrm flipH="1" flipV="1">
              <a:off x="10995365" y="4577235"/>
              <a:ext cx="144000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" name="Straight Connector 28"/>
            <p:cNvCxnSpPr>
              <a:cxnSpLocks noChangeShapeType="1"/>
            </p:cNvCxnSpPr>
            <p:nvPr/>
          </p:nvCxnSpPr>
          <p:spPr bwMode="auto">
            <a:xfrm flipH="1" flipV="1">
              <a:off x="11017711" y="6288301"/>
              <a:ext cx="144000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7" name="TextBox 56"/>
          <p:cNvSpPr txBox="1"/>
          <p:nvPr/>
        </p:nvSpPr>
        <p:spPr bwMode="auto">
          <a:xfrm>
            <a:off x="7018641" y="5493995"/>
            <a:ext cx="1118040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NZ" sz="900" kern="0" dirty="0">
                <a:solidFill>
                  <a:schemeClr val="bg1"/>
                </a:solidFill>
                <a:cs typeface="Tahoma"/>
              </a:rPr>
              <a:t>18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COUNTRIES</a:t>
            </a:r>
          </a:p>
          <a:p>
            <a:pPr>
              <a:defRPr/>
            </a:pPr>
            <a:r>
              <a:rPr lang="en-NZ" sz="900" kern="0" dirty="0">
                <a:solidFill>
                  <a:schemeClr val="bg1"/>
                </a:solidFill>
                <a:cs typeface="Tahoma"/>
              </a:rPr>
              <a:t>18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CITYS</a:t>
            </a:r>
          </a:p>
          <a:p>
            <a:pPr>
              <a:defRPr/>
            </a:pPr>
            <a:r>
              <a:rPr lang="en-NZ" sz="900" kern="0" dirty="0">
                <a:solidFill>
                  <a:schemeClr val="bg1"/>
                </a:solidFill>
                <a:cs typeface="Tahoma"/>
              </a:rPr>
              <a:t>800+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EXPERTS</a:t>
            </a:r>
          </a:p>
          <a:p>
            <a:pPr>
              <a:defRPr/>
            </a:pPr>
            <a:r>
              <a:rPr lang="en-NZ" sz="900" kern="0" dirty="0">
                <a:solidFill>
                  <a:schemeClr val="bg1"/>
                </a:solidFill>
                <a:cs typeface="Tahoma"/>
              </a:rPr>
              <a:t>$1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BILLIONS</a:t>
            </a:r>
            <a:r>
              <a:rPr lang="en-NZ" sz="900" kern="0" dirty="0">
                <a:solidFill>
                  <a:schemeClr val="bg1"/>
                </a:solidFill>
                <a:cs typeface="Tahoma"/>
              </a:rPr>
              <a:t> OF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BILLING</a:t>
            </a:r>
            <a:endParaRPr lang="en-NZ" sz="900" kern="0" dirty="0">
              <a:solidFill>
                <a:schemeClr val="bg1"/>
              </a:solidFill>
              <a:cs typeface="Tahoma"/>
            </a:endParaRPr>
          </a:p>
        </p:txBody>
      </p:sp>
      <p:grpSp>
        <p:nvGrpSpPr>
          <p:cNvPr id="58" name="Group 12"/>
          <p:cNvGrpSpPr>
            <a:grpSpLocks/>
          </p:cNvGrpSpPr>
          <p:nvPr/>
        </p:nvGrpSpPr>
        <p:grpSpPr bwMode="auto">
          <a:xfrm flipV="1">
            <a:off x="6505028" y="4336696"/>
            <a:ext cx="176992" cy="1425767"/>
            <a:chOff x="7025507" y="4194256"/>
            <a:chExt cx="144001" cy="2002353"/>
          </a:xfrm>
        </p:grpSpPr>
        <p:cxnSp>
          <p:nvCxnSpPr>
            <p:cNvPr id="94" name="Straight Connector 23"/>
            <p:cNvCxnSpPr>
              <a:cxnSpLocks noChangeShapeType="1"/>
            </p:cNvCxnSpPr>
            <p:nvPr/>
          </p:nvCxnSpPr>
          <p:spPr bwMode="auto">
            <a:xfrm>
              <a:off x="7025516" y="4194256"/>
              <a:ext cx="0" cy="2002353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7025507" y="5321622"/>
              <a:ext cx="144001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" name="Straight Connector 25"/>
            <p:cNvCxnSpPr>
              <a:cxnSpLocks noChangeShapeType="1"/>
            </p:cNvCxnSpPr>
            <p:nvPr/>
          </p:nvCxnSpPr>
          <p:spPr bwMode="auto">
            <a:xfrm flipH="1" flipV="1">
              <a:off x="7025507" y="6193762"/>
              <a:ext cx="144000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60" name="Straight Connector 20"/>
          <p:cNvCxnSpPr>
            <a:cxnSpLocks noChangeShapeType="1"/>
          </p:cNvCxnSpPr>
          <p:nvPr/>
        </p:nvCxnSpPr>
        <p:spPr bwMode="auto">
          <a:xfrm>
            <a:off x="8886722" y="2368275"/>
            <a:ext cx="21716" cy="2812937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69" name="Group 16"/>
          <p:cNvGrpSpPr>
            <a:grpSpLocks/>
          </p:cNvGrpSpPr>
          <p:nvPr/>
        </p:nvGrpSpPr>
        <p:grpSpPr bwMode="auto">
          <a:xfrm flipV="1">
            <a:off x="5079506" y="3145050"/>
            <a:ext cx="208701" cy="1163860"/>
            <a:chOff x="2242002" y="6155954"/>
            <a:chExt cx="169799" cy="1630216"/>
          </a:xfrm>
        </p:grpSpPr>
        <p:cxnSp>
          <p:nvCxnSpPr>
            <p:cNvPr id="91" name="Straight Connector 17"/>
            <p:cNvCxnSpPr>
              <a:cxnSpLocks noChangeShapeType="1"/>
            </p:cNvCxnSpPr>
            <p:nvPr/>
          </p:nvCxnSpPr>
          <p:spPr bwMode="auto">
            <a:xfrm>
              <a:off x="2242002" y="6155954"/>
              <a:ext cx="16752" cy="1628769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" name="Straight Connector 18"/>
            <p:cNvCxnSpPr>
              <a:cxnSpLocks noChangeShapeType="1"/>
            </p:cNvCxnSpPr>
            <p:nvPr/>
          </p:nvCxnSpPr>
          <p:spPr bwMode="auto">
            <a:xfrm flipH="1" flipV="1">
              <a:off x="2267800" y="6989959"/>
              <a:ext cx="144001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3" name="Straight Connector 19"/>
            <p:cNvCxnSpPr>
              <a:cxnSpLocks noChangeShapeType="1"/>
            </p:cNvCxnSpPr>
            <p:nvPr/>
          </p:nvCxnSpPr>
          <p:spPr bwMode="auto">
            <a:xfrm flipH="1" flipV="1">
              <a:off x="2262033" y="7786170"/>
              <a:ext cx="144000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70" name="Oval 542"/>
          <p:cNvSpPr>
            <a:spLocks noChangeAspect="1"/>
          </p:cNvSpPr>
          <p:nvPr/>
        </p:nvSpPr>
        <p:spPr>
          <a:xfrm>
            <a:off x="8553065" y="2174517"/>
            <a:ext cx="661459" cy="621488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2133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" name="Oval 543"/>
          <p:cNvSpPr>
            <a:spLocks noChangeAspect="1"/>
          </p:cNvSpPr>
          <p:nvPr/>
        </p:nvSpPr>
        <p:spPr>
          <a:xfrm>
            <a:off x="10469149" y="4958419"/>
            <a:ext cx="661459" cy="621488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2133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>
            <a:off x="10232449" y="5165512"/>
            <a:ext cx="1114139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12301">
              <a:defRPr/>
            </a:pPr>
            <a:r>
              <a:rPr lang="uk-UA" sz="1000" b="1" kern="0" dirty="0">
                <a:solidFill>
                  <a:schemeClr val="bg1"/>
                </a:solidFill>
                <a:cs typeface="Tahoma"/>
              </a:rPr>
              <a:t>АТР</a:t>
            </a:r>
            <a:endParaRPr lang="en-NZ" sz="1050" b="1" kern="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73" name="Oval 545"/>
          <p:cNvSpPr>
            <a:spLocks noChangeAspect="1"/>
          </p:cNvSpPr>
          <p:nvPr/>
        </p:nvSpPr>
        <p:spPr>
          <a:xfrm>
            <a:off x="4737418" y="4372417"/>
            <a:ext cx="663410" cy="621488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2133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Oval 546"/>
          <p:cNvSpPr>
            <a:spLocks noChangeAspect="1"/>
          </p:cNvSpPr>
          <p:nvPr/>
        </p:nvSpPr>
        <p:spPr>
          <a:xfrm>
            <a:off x="6382549" y="5497650"/>
            <a:ext cx="661458" cy="621488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28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TextBox 74"/>
          <p:cNvSpPr txBox="1"/>
          <p:nvPr/>
        </p:nvSpPr>
        <p:spPr bwMode="auto">
          <a:xfrm>
            <a:off x="8597944" y="2357308"/>
            <a:ext cx="686824" cy="256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312301">
              <a:defRPr/>
            </a:pPr>
            <a:r>
              <a:rPr lang="en-NZ" sz="1067" b="1" kern="0" dirty="0">
                <a:solidFill>
                  <a:schemeClr val="bg1"/>
                </a:solidFill>
                <a:latin typeface="Tahoma"/>
                <a:cs typeface="Tahoma"/>
              </a:rPr>
              <a:t>EMEA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4678631" y="4490163"/>
            <a:ext cx="809749" cy="3693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12301">
              <a:defRPr/>
            </a:pPr>
            <a:r>
              <a:rPr lang="en-US" sz="900" b="1" kern="0" dirty="0">
                <a:solidFill>
                  <a:schemeClr val="bg1"/>
                </a:solidFill>
                <a:latin typeface="Tahoma"/>
                <a:cs typeface="Tahoma"/>
              </a:rPr>
              <a:t>NORTH</a:t>
            </a:r>
          </a:p>
          <a:p>
            <a:pPr algn="ctr" defTabSz="1312301">
              <a:defRPr/>
            </a:pPr>
            <a:r>
              <a:rPr lang="en-US" sz="900" b="1" kern="0" dirty="0">
                <a:solidFill>
                  <a:schemeClr val="bg1"/>
                </a:solidFill>
                <a:latin typeface="Tahoma"/>
                <a:cs typeface="Tahoma"/>
              </a:rPr>
              <a:t>AMERICA</a:t>
            </a:r>
            <a:endParaRPr lang="en-NZ" sz="900" b="1" kern="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6228624" y="5625604"/>
            <a:ext cx="981543" cy="36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12301">
              <a:defRPr/>
            </a:pPr>
            <a:r>
              <a:rPr lang="en-US" sz="900" b="1" kern="0" dirty="0">
                <a:solidFill>
                  <a:schemeClr val="bg1"/>
                </a:solidFill>
                <a:latin typeface="Tahoma"/>
                <a:cs typeface="Tahoma"/>
              </a:rPr>
              <a:t>LATIN </a:t>
            </a:r>
            <a:endParaRPr lang="ru-RU" sz="900" b="1" kern="0" dirty="0">
              <a:solidFill>
                <a:schemeClr val="bg1"/>
              </a:solidFill>
              <a:latin typeface="Tahoma"/>
              <a:cs typeface="Tahoma"/>
            </a:endParaRPr>
          </a:p>
          <a:p>
            <a:pPr algn="ctr" defTabSz="1312301">
              <a:defRPr/>
            </a:pPr>
            <a:r>
              <a:rPr lang="en-US" sz="900" b="1" kern="0" dirty="0">
                <a:solidFill>
                  <a:schemeClr val="bg1"/>
                </a:solidFill>
                <a:latin typeface="Tahoma"/>
                <a:cs typeface="Tahoma"/>
              </a:rPr>
              <a:t>AMERICA</a:t>
            </a:r>
            <a:endParaRPr lang="en-NZ" sz="900" b="1" kern="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81" name="TextBox 80"/>
          <p:cNvSpPr txBox="1"/>
          <p:nvPr/>
        </p:nvSpPr>
        <p:spPr bwMode="auto">
          <a:xfrm>
            <a:off x="9668895" y="5583397"/>
            <a:ext cx="164490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NZ" sz="900" kern="0" dirty="0">
                <a:solidFill>
                  <a:schemeClr val="bg1"/>
                </a:solidFill>
                <a:cs typeface="Tahoma"/>
              </a:rPr>
              <a:t>17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COUNTRIES</a:t>
            </a:r>
          </a:p>
          <a:p>
            <a:pPr algn="r">
              <a:defRPr/>
            </a:pPr>
            <a:r>
              <a:rPr lang="en-NZ" sz="900" kern="0" dirty="0">
                <a:solidFill>
                  <a:schemeClr val="bg1"/>
                </a:solidFill>
                <a:cs typeface="Tahoma"/>
              </a:rPr>
              <a:t>29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CITYS</a:t>
            </a:r>
          </a:p>
          <a:p>
            <a:pPr algn="r">
              <a:defRPr/>
            </a:pPr>
            <a:r>
              <a:rPr lang="en-NZ" sz="900" kern="0" dirty="0">
                <a:solidFill>
                  <a:schemeClr val="bg1"/>
                </a:solidFill>
                <a:cs typeface="Tahoma"/>
              </a:rPr>
              <a:t>1,800+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EXPERTS</a:t>
            </a:r>
          </a:p>
          <a:p>
            <a:pPr algn="r">
              <a:defRPr/>
            </a:pPr>
            <a:r>
              <a:rPr lang="en-NZ" sz="900" kern="0" dirty="0">
                <a:solidFill>
                  <a:schemeClr val="bg1"/>
                </a:solidFill>
                <a:cs typeface="Tahoma"/>
              </a:rPr>
              <a:t>$5.5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BILLIONS</a:t>
            </a:r>
            <a:r>
              <a:rPr lang="en-NZ" sz="900" kern="0" dirty="0">
                <a:solidFill>
                  <a:schemeClr val="bg1"/>
                </a:solidFill>
                <a:cs typeface="Tahoma"/>
              </a:rPr>
              <a:t> OF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BILLING</a:t>
            </a:r>
            <a:endParaRPr lang="en-NZ" sz="900" kern="0" dirty="0">
              <a:solidFill>
                <a:schemeClr val="bg1"/>
              </a:solidFill>
              <a:cs typeface="Tahoma"/>
            </a:endParaRPr>
          </a:p>
          <a:p>
            <a:pPr algn="r">
              <a:defRPr/>
            </a:pPr>
            <a:endParaRPr lang="en-NZ" sz="900" kern="0" dirty="0">
              <a:solidFill>
                <a:schemeClr val="bg1"/>
              </a:solidFill>
              <a:cs typeface="Tahoma"/>
            </a:endParaRPr>
          </a:p>
        </p:txBody>
      </p:sp>
      <p:sp>
        <p:nvSpPr>
          <p:cNvPr id="82" name="TextBox 81"/>
          <p:cNvSpPr txBox="1"/>
          <p:nvPr/>
        </p:nvSpPr>
        <p:spPr bwMode="auto">
          <a:xfrm>
            <a:off x="9198915" y="2163550"/>
            <a:ext cx="1849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sz="900" kern="0" dirty="0">
                <a:solidFill>
                  <a:schemeClr val="bg1"/>
                </a:solidFill>
                <a:cs typeface="Tahoma"/>
              </a:rPr>
              <a:t>65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COUNTRIES</a:t>
            </a:r>
          </a:p>
          <a:p>
            <a:pPr>
              <a:defRPr/>
            </a:pPr>
            <a:r>
              <a:rPr lang="en-NZ" sz="900" kern="0" dirty="0">
                <a:solidFill>
                  <a:schemeClr val="bg1"/>
                </a:solidFill>
                <a:cs typeface="Tahoma"/>
              </a:rPr>
              <a:t>85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CITYS</a:t>
            </a:r>
          </a:p>
          <a:p>
            <a:pPr>
              <a:defRPr/>
            </a:pPr>
            <a:r>
              <a:rPr lang="en-NZ" sz="900" kern="0" dirty="0">
                <a:solidFill>
                  <a:schemeClr val="bg1"/>
                </a:solidFill>
                <a:cs typeface="Tahoma"/>
              </a:rPr>
              <a:t>5,000+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EXPERTS</a:t>
            </a:r>
          </a:p>
          <a:p>
            <a:pPr>
              <a:defRPr/>
            </a:pPr>
            <a:r>
              <a:rPr lang="en-NZ" sz="900" kern="0" dirty="0">
                <a:solidFill>
                  <a:schemeClr val="bg1"/>
                </a:solidFill>
                <a:cs typeface="Tahoma"/>
              </a:rPr>
              <a:t>$16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BILLIONS</a:t>
            </a:r>
            <a:r>
              <a:rPr lang="en-NZ" sz="900" kern="0" dirty="0">
                <a:solidFill>
                  <a:schemeClr val="bg1"/>
                </a:solidFill>
                <a:cs typeface="Tahoma"/>
              </a:rPr>
              <a:t> OF </a:t>
            </a:r>
            <a:r>
              <a:rPr lang="en-US" sz="900" kern="0" dirty="0">
                <a:solidFill>
                  <a:schemeClr val="bg1"/>
                </a:solidFill>
                <a:cs typeface="Tahoma"/>
              </a:rPr>
              <a:t>BILLING</a:t>
            </a:r>
            <a:endParaRPr lang="en-NZ" sz="900" kern="0" dirty="0">
              <a:solidFill>
                <a:schemeClr val="bg1"/>
              </a:solidFill>
              <a:cs typeface="Tahoma"/>
            </a:endParaRPr>
          </a:p>
        </p:txBody>
      </p:sp>
      <p:sp>
        <p:nvSpPr>
          <p:cNvPr id="83" name="Oval 552"/>
          <p:cNvSpPr>
            <a:spLocks noChangeAspect="1"/>
          </p:cNvSpPr>
          <p:nvPr/>
        </p:nvSpPr>
        <p:spPr>
          <a:xfrm>
            <a:off x="5420141" y="3123498"/>
            <a:ext cx="85853" cy="8042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2133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" name="Oval 553"/>
          <p:cNvSpPr>
            <a:spLocks noChangeAspect="1"/>
          </p:cNvSpPr>
          <p:nvPr/>
        </p:nvSpPr>
        <p:spPr>
          <a:xfrm>
            <a:off x="5401904" y="3675697"/>
            <a:ext cx="85853" cy="8042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2133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6" name="Straight Connector 25"/>
          <p:cNvCxnSpPr>
            <a:cxnSpLocks noChangeShapeType="1"/>
          </p:cNvCxnSpPr>
          <p:nvPr/>
        </p:nvCxnSpPr>
        <p:spPr bwMode="auto">
          <a:xfrm flipH="1">
            <a:off x="8771600" y="2976969"/>
            <a:ext cx="109267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7" name="Oval 556"/>
          <p:cNvSpPr>
            <a:spLocks noChangeAspect="1"/>
          </p:cNvSpPr>
          <p:nvPr/>
        </p:nvSpPr>
        <p:spPr>
          <a:xfrm>
            <a:off x="6738445" y="4305856"/>
            <a:ext cx="85853" cy="8042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2133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" name="Oval 557"/>
          <p:cNvSpPr>
            <a:spLocks noChangeAspect="1"/>
          </p:cNvSpPr>
          <p:nvPr/>
        </p:nvSpPr>
        <p:spPr>
          <a:xfrm>
            <a:off x="6732592" y="4925516"/>
            <a:ext cx="87804" cy="8225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2133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" name="Oval 558"/>
          <p:cNvSpPr>
            <a:spLocks noChangeAspect="1"/>
          </p:cNvSpPr>
          <p:nvPr/>
        </p:nvSpPr>
        <p:spPr>
          <a:xfrm>
            <a:off x="10891713" y="3399597"/>
            <a:ext cx="85853" cy="8042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2133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" name="Oval 559"/>
          <p:cNvSpPr>
            <a:spLocks noChangeAspect="1"/>
          </p:cNvSpPr>
          <p:nvPr/>
        </p:nvSpPr>
        <p:spPr>
          <a:xfrm>
            <a:off x="10843812" y="4602555"/>
            <a:ext cx="87805" cy="8042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2133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41" name="Picture 12" descr="Related image">
            <a:extLst>
              <a:ext uri="{FF2B5EF4-FFF2-40B4-BE49-F238E27FC236}">
                <a16:creationId xmlns:a16="http://schemas.microsoft.com/office/drawing/2014/main" id="{5F8D255F-B9AA-4AD6-8951-F09DB9177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65" y="5475038"/>
            <a:ext cx="738659" cy="41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" name="Rectangle 168">
            <a:extLst>
              <a:ext uri="{FF2B5EF4-FFF2-40B4-BE49-F238E27FC236}">
                <a16:creationId xmlns:a16="http://schemas.microsoft.com/office/drawing/2014/main" id="{39202DF0-AD36-9440-9C9A-987ABE9D5D7C}"/>
              </a:ext>
            </a:extLst>
          </p:cNvPr>
          <p:cNvSpPr/>
          <p:nvPr/>
        </p:nvSpPr>
        <p:spPr>
          <a:xfrm>
            <a:off x="1518660" y="5921354"/>
            <a:ext cx="1723591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457189">
              <a:defRPr/>
            </a:pPr>
            <a:r>
              <a:rPr lang="en-GB" sz="1400" dirty="0">
                <a:solidFill>
                  <a:schemeClr val="bg1"/>
                </a:solidFill>
                <a:latin typeface="Impact" panose="020B0806030902050204" pitchFamily="34" charset="0"/>
                <a:ea typeface=""/>
                <a:cs typeface="Tahoma"/>
              </a:rPr>
              <a:t>BY BILLINGS</a:t>
            </a:r>
          </a:p>
        </p:txBody>
      </p:sp>
      <p:sp>
        <p:nvSpPr>
          <p:cNvPr id="644" name="Rectangle 176">
            <a:extLst>
              <a:ext uri="{FF2B5EF4-FFF2-40B4-BE49-F238E27FC236}">
                <a16:creationId xmlns:a16="http://schemas.microsoft.com/office/drawing/2014/main" id="{510B79B1-C1F8-E945-AA07-4A49C4A3E30A}"/>
              </a:ext>
            </a:extLst>
          </p:cNvPr>
          <p:cNvSpPr/>
          <p:nvPr/>
        </p:nvSpPr>
        <p:spPr>
          <a:xfrm>
            <a:off x="1586995" y="5095533"/>
            <a:ext cx="1094713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457189">
              <a:defRPr/>
            </a:pPr>
            <a:r>
              <a:rPr lang="en-GB" sz="6000" dirty="0">
                <a:solidFill>
                  <a:schemeClr val="bg1"/>
                </a:solidFill>
                <a:latin typeface="Impact" panose="020B0806030902050204" pitchFamily="34" charset="0"/>
                <a:ea typeface=""/>
                <a:cs typeface="Tahoma"/>
              </a:rPr>
              <a:t>#</a:t>
            </a:r>
            <a:r>
              <a:rPr lang="ru-RU" sz="6000" dirty="0">
                <a:solidFill>
                  <a:schemeClr val="bg1"/>
                </a:solidFill>
                <a:latin typeface="Impact" panose="020B0806030902050204" pitchFamily="34" charset="0"/>
                <a:ea typeface=""/>
                <a:cs typeface="Tahoma"/>
              </a:rPr>
              <a:t>11</a:t>
            </a:r>
            <a:endParaRPr lang="en-GB" sz="6000" dirty="0">
              <a:solidFill>
                <a:schemeClr val="bg1"/>
              </a:solidFill>
              <a:latin typeface="Impact" panose="020B0806030902050204" pitchFamily="34" charset="0"/>
              <a:ea typeface=""/>
              <a:cs typeface="Tahoma"/>
            </a:endParaRPr>
          </a:p>
        </p:txBody>
      </p:sp>
      <p:pic>
        <p:nvPicPr>
          <p:cNvPr id="646" name="Picture 263">
            <a:extLst>
              <a:ext uri="{FF2B5EF4-FFF2-40B4-BE49-F238E27FC236}">
                <a16:creationId xmlns:a16="http://schemas.microsoft.com/office/drawing/2014/main" id="{877BE3AF-D6DB-6842-853B-671780EB28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06" y="2910693"/>
            <a:ext cx="1475715" cy="272343"/>
          </a:xfrm>
          <a:prstGeom prst="rect">
            <a:avLst/>
          </a:prstGeom>
        </p:spPr>
      </p:pic>
      <p:pic>
        <p:nvPicPr>
          <p:cNvPr id="648" name="Picture 4" descr="Image result for Gunn Report warc">
            <a:extLst>
              <a:ext uri="{FF2B5EF4-FFF2-40B4-BE49-F238E27FC236}">
                <a16:creationId xmlns:a16="http://schemas.microsoft.com/office/drawing/2014/main" id="{B70E6CFB-1000-4E73-B598-4971A91A7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3" y="3851783"/>
            <a:ext cx="1072844" cy="66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9" name="Rectangle 193">
            <a:extLst>
              <a:ext uri="{FF2B5EF4-FFF2-40B4-BE49-F238E27FC236}">
                <a16:creationId xmlns:a16="http://schemas.microsoft.com/office/drawing/2014/main" id="{CC3C09FE-26D2-4E5F-98ED-C76595242FD0}"/>
              </a:ext>
            </a:extLst>
          </p:cNvPr>
          <p:cNvSpPr/>
          <p:nvPr/>
        </p:nvSpPr>
        <p:spPr>
          <a:xfrm>
            <a:off x="2079560" y="3759556"/>
            <a:ext cx="2105394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457189">
              <a:defRPr/>
            </a:pPr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  <a:ea typeface=""/>
                <a:cs typeface="Tahoma"/>
              </a:rPr>
              <a:t>TOP10</a:t>
            </a:r>
          </a:p>
        </p:txBody>
      </p:sp>
      <p:sp>
        <p:nvSpPr>
          <p:cNvPr id="650" name="Прямокутник 3">
            <a:extLst>
              <a:ext uri="{FF2B5EF4-FFF2-40B4-BE49-F238E27FC236}">
                <a16:creationId xmlns:a16="http://schemas.microsoft.com/office/drawing/2014/main" id="{C6F8D823-5DB6-415E-8187-B1D81E80E326}"/>
              </a:ext>
            </a:extLst>
          </p:cNvPr>
          <p:cNvSpPr/>
          <p:nvPr/>
        </p:nvSpPr>
        <p:spPr>
          <a:xfrm>
            <a:off x="2310682" y="4380292"/>
            <a:ext cx="13195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189">
              <a:defRPr/>
            </a:pP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  <a:cs typeface="Tahoma"/>
              </a:rPr>
              <a:t>AGENCY IN EUROPE </a:t>
            </a:r>
          </a:p>
          <a:p>
            <a:pPr algn="r" defTabSz="457189">
              <a:defRPr/>
            </a:pP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  <a:cs typeface="Tahoma"/>
              </a:rPr>
              <a:t>in 2017</a:t>
            </a:r>
            <a:endParaRPr lang="en-GB" dirty="0">
              <a:solidFill>
                <a:schemeClr val="bg1"/>
              </a:solidFill>
              <a:latin typeface="Impact" panose="020B0806030902050204" pitchFamily="34" charset="0"/>
              <a:cs typeface="Tahoma"/>
            </a:endParaRPr>
          </a:p>
        </p:txBody>
      </p:sp>
      <p:sp>
        <p:nvSpPr>
          <p:cNvPr id="655" name="Rectangle 264">
            <a:extLst>
              <a:ext uri="{FF2B5EF4-FFF2-40B4-BE49-F238E27FC236}">
                <a16:creationId xmlns:a16="http://schemas.microsoft.com/office/drawing/2014/main" id="{3E21E91F-03B2-3649-BA00-F529A4763E98}"/>
              </a:ext>
            </a:extLst>
          </p:cNvPr>
          <p:cNvSpPr/>
          <p:nvPr/>
        </p:nvSpPr>
        <p:spPr>
          <a:xfrm>
            <a:off x="1294851" y="2563678"/>
            <a:ext cx="1554002" cy="4011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</a:rPr>
              <a:t>NO.1</a:t>
            </a:r>
          </a:p>
        </p:txBody>
      </p:sp>
      <p:sp>
        <p:nvSpPr>
          <p:cNvPr id="653" name="Rectangle 262">
            <a:extLst>
              <a:ext uri="{FF2B5EF4-FFF2-40B4-BE49-F238E27FC236}">
                <a16:creationId xmlns:a16="http://schemas.microsoft.com/office/drawing/2014/main" id="{DBD24866-A7DA-0049-9650-6404180060EE}"/>
              </a:ext>
            </a:extLst>
          </p:cNvPr>
          <p:cNvSpPr/>
          <p:nvPr/>
        </p:nvSpPr>
        <p:spPr>
          <a:xfrm>
            <a:off x="2528138" y="2625495"/>
            <a:ext cx="1103443" cy="35900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algn="r" defTabSz="457189">
              <a:defRPr/>
            </a:pP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  <a:cs typeface="Tahoma"/>
              </a:rPr>
              <a:t>THE MOST EFFECTIVE IN</a:t>
            </a:r>
            <a:endParaRPr lang="ru-RU" dirty="0">
              <a:solidFill>
                <a:schemeClr val="bg1"/>
              </a:solidFill>
              <a:latin typeface="Impact" panose="020B0806030902050204" pitchFamily="34" charset="0"/>
              <a:cs typeface="Tahoma"/>
            </a:endParaRPr>
          </a:p>
          <a:p>
            <a:pPr algn="r" defTabSz="457189">
              <a:defRPr/>
            </a:pPr>
            <a:r>
              <a:rPr lang="uk-UA" dirty="0">
                <a:solidFill>
                  <a:schemeClr val="bg1"/>
                </a:solidFill>
                <a:latin typeface="Impact" panose="020B0806030902050204" pitchFamily="34" charset="0"/>
                <a:cs typeface="Tahoma"/>
              </a:rPr>
              <a:t>2012-2017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  <a:cs typeface="Tahoma"/>
            </a:endParaRPr>
          </a:p>
        </p:txBody>
      </p:sp>
      <p:sp>
        <p:nvSpPr>
          <p:cNvPr id="652" name="Прямокутник 3">
            <a:extLst>
              <a:ext uri="{FF2B5EF4-FFF2-40B4-BE49-F238E27FC236}">
                <a16:creationId xmlns:a16="http://schemas.microsoft.com/office/drawing/2014/main" id="{82BE972C-F29C-4726-8197-91C073F680F2}"/>
              </a:ext>
            </a:extLst>
          </p:cNvPr>
          <p:cNvSpPr/>
          <p:nvPr/>
        </p:nvSpPr>
        <p:spPr>
          <a:xfrm>
            <a:off x="2918140" y="5477110"/>
            <a:ext cx="6527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189">
              <a:defRPr/>
            </a:pP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  <a:cs typeface="Tahoma"/>
              </a:rPr>
              <a:t>MEDIA </a:t>
            </a:r>
          </a:p>
          <a:p>
            <a:pPr algn="r" defTabSz="457189">
              <a:defRPr/>
            </a:pP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  <a:cs typeface="Tahoma"/>
              </a:rPr>
              <a:t>AGENCY</a:t>
            </a:r>
            <a:endParaRPr lang="en-GB" dirty="0">
              <a:solidFill>
                <a:schemeClr val="bg1"/>
              </a:solidFill>
              <a:latin typeface="Impact" panose="020B0806030902050204" pitchFamily="34" charset="0"/>
              <a:cs typeface="Tahoma"/>
            </a:endParaRPr>
          </a:p>
        </p:txBody>
      </p:sp>
      <p:sp>
        <p:nvSpPr>
          <p:cNvPr id="1706" name="Oval 552">
            <a:extLst>
              <a:ext uri="{FF2B5EF4-FFF2-40B4-BE49-F238E27FC236}">
                <a16:creationId xmlns:a16="http://schemas.microsoft.com/office/drawing/2014/main" id="{6DB9D0FD-1EA2-4700-B5CD-083470544133}"/>
              </a:ext>
            </a:extLst>
          </p:cNvPr>
          <p:cNvSpPr>
            <a:spLocks noChangeAspect="1"/>
          </p:cNvSpPr>
          <p:nvPr/>
        </p:nvSpPr>
        <p:spPr>
          <a:xfrm>
            <a:off x="8578313" y="2952541"/>
            <a:ext cx="103115" cy="9659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2133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2A478-D3CD-4885-BEF5-FA08CE46330E}"/>
              </a:ext>
            </a:extLst>
          </p:cNvPr>
          <p:cNvSpPr txBox="1"/>
          <p:nvPr/>
        </p:nvSpPr>
        <p:spPr>
          <a:xfrm>
            <a:off x="7509767" y="1455472"/>
            <a:ext cx="3677020" cy="482600"/>
          </a:xfrm>
          <a:prstGeom prst="rect">
            <a:avLst/>
          </a:prstGeom>
          <a:noFill/>
        </p:spPr>
        <p:txBody>
          <a:bodyPr wrap="square" lIns="18000" tIns="18000" rIns="18000" bIns="18000" rtlCol="0">
            <a:noAutofit/>
          </a:bodyPr>
          <a:lstStyle/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THE WORLD</a:t>
            </a:r>
            <a:endParaRPr lang="aa-ET" sz="3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7" name="TextBox 1706">
            <a:extLst>
              <a:ext uri="{FF2B5EF4-FFF2-40B4-BE49-F238E27FC236}">
                <a16:creationId xmlns:a16="http://schemas.microsoft.com/office/drawing/2014/main" id="{40786889-3D21-42A3-8536-9658E09C14DE}"/>
              </a:ext>
            </a:extLst>
          </p:cNvPr>
          <p:cNvSpPr txBox="1"/>
          <p:nvPr/>
        </p:nvSpPr>
        <p:spPr>
          <a:xfrm>
            <a:off x="773556" y="1521145"/>
            <a:ext cx="3677020" cy="482600"/>
          </a:xfrm>
          <a:prstGeom prst="rect">
            <a:avLst/>
          </a:prstGeom>
          <a:noFill/>
        </p:spPr>
        <p:txBody>
          <a:bodyPr wrap="square" lIns="18000" tIns="18000" rIns="18000" bIns="18000" rtlCol="0">
            <a:no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UKRAINE</a:t>
            </a:r>
            <a:endParaRPr lang="aa-ET" sz="32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F094279-300F-4768-9C1B-10F1BF1C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91" y="188496"/>
            <a:ext cx="9223397" cy="954350"/>
          </a:xfrm>
        </p:spPr>
        <p:txBody>
          <a:bodyPr/>
          <a:lstStyle/>
          <a:p>
            <a:r>
              <a:rPr lang="en-US" dirty="0"/>
              <a:t>OMD Media Direction Ukraine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259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356882"/>
            <a:ext cx="11366551" cy="1066952"/>
          </a:xfrm>
        </p:spPr>
        <p:txBody>
          <a:bodyPr/>
          <a:lstStyle/>
          <a:p>
            <a:r>
              <a:rPr lang="en-US" sz="3200" dirty="0"/>
              <a:t>Price</a:t>
            </a:r>
            <a:r>
              <a:rPr lang="en-US" dirty="0"/>
              <a:t> </a:t>
            </a:r>
            <a:r>
              <a:rPr lang="en-US" sz="3200" dirty="0"/>
              <a:t>Sensitivity</a:t>
            </a:r>
            <a:r>
              <a:rPr lang="en-US" dirty="0"/>
              <a:t> Analysis </a:t>
            </a:r>
            <a:r>
              <a:rPr lang="en-US" sz="3200" dirty="0"/>
              <a:t>Methodology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766" y="4088086"/>
            <a:ext cx="3179503" cy="1093863"/>
          </a:xfrm>
        </p:spPr>
        <p:txBody>
          <a:bodyPr>
            <a:noAutofit/>
          </a:bodyPr>
          <a:lstStyle/>
          <a:p>
            <a:pPr algn="ctr"/>
            <a:r>
              <a:rPr lang="en-US" sz="1600" dirty="0"/>
              <a:t>A series of regressions was built for each brand. Use data on sales, price, distribution and activity on TV</a:t>
            </a:r>
            <a:endParaRPr lang="uk-UA" sz="1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29269" y="4088087"/>
            <a:ext cx="2912913" cy="1252919"/>
          </a:xfrm>
          <a:prstGeom prst="rect">
            <a:avLst/>
          </a:prstGeom>
        </p:spPr>
        <p:txBody>
          <a:bodyPr vert="horz" lIns="72000" tIns="0" rIns="7200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All data were combined into one analytical pool</a:t>
            </a:r>
            <a:endParaRPr lang="uk-UA" sz="1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385115" y="4088087"/>
            <a:ext cx="3168352" cy="1252919"/>
          </a:xfrm>
          <a:prstGeom prst="rect">
            <a:avLst/>
          </a:prstGeom>
        </p:spPr>
        <p:txBody>
          <a:bodyPr vert="horz" lIns="72000" tIns="0" rIns="7200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The price elasticity level was calculated on the basis of two previous steps: when this level is exceeded - the price of the product becomes the main factor affecting the choice of consumers</a:t>
            </a:r>
            <a:endParaRPr lang="uk-UA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685638" y="4088087"/>
            <a:ext cx="2190047" cy="2579927"/>
          </a:xfrm>
          <a:prstGeom prst="rect">
            <a:avLst/>
          </a:prstGeom>
        </p:spPr>
        <p:txBody>
          <a:bodyPr vert="horz" lIns="72000" tIns="0" rIns="7200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All brands classification</a:t>
            </a:r>
            <a:endParaRPr lang="ru-RU" sz="1600" dirty="0"/>
          </a:p>
        </p:txBody>
      </p:sp>
      <p:pic>
        <p:nvPicPr>
          <p:cNvPr id="15" name="Picture 4" descr="Картинки по запросу data analysis icon"/>
          <p:cNvPicPr>
            <a:picLocks noChangeAspect="1" noChangeArrowheads="1"/>
          </p:cNvPicPr>
          <p:nvPr/>
        </p:nvPicPr>
        <p:blipFill>
          <a:blip r:embed="rId3">
            <a:duotone>
              <a:srgbClr val="EE312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904805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EE312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029985"/>
            <a:ext cx="1335624" cy="151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Картинки по запросу data analysis icon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EE312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86" y="1934017"/>
            <a:ext cx="1907183" cy="190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Похожее изображение"/>
          <p:cNvPicPr>
            <a:picLocks noChangeAspect="1" noChangeArrowheads="1"/>
          </p:cNvPicPr>
          <p:nvPr/>
        </p:nvPicPr>
        <p:blipFill>
          <a:blip r:embed="rId6">
            <a:duotone>
              <a:srgbClr val="EE312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097171"/>
            <a:ext cx="1452416" cy="145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35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6441" y="1505549"/>
            <a:ext cx="4498643" cy="46711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888" y="356882"/>
            <a:ext cx="11129690" cy="1066952"/>
          </a:xfrm>
        </p:spPr>
        <p:txBody>
          <a:bodyPr/>
          <a:lstStyle/>
          <a:p>
            <a:r>
              <a:rPr lang="en-US" sz="3200" dirty="0"/>
              <a:t>After 100 UAH </a:t>
            </a:r>
            <a:br>
              <a:rPr lang="en-US" sz="3200" dirty="0"/>
            </a:br>
            <a:r>
              <a:rPr lang="en-US" sz="3200" dirty="0"/>
              <a:t>price becomes the main factor in choosing a product</a:t>
            </a:r>
            <a:br>
              <a:rPr lang="en-US" sz="3200" dirty="0"/>
            </a:br>
            <a:r>
              <a:rPr lang="en-US" sz="2000" b="0" dirty="0"/>
              <a:t>but only in this specific category</a:t>
            </a:r>
            <a:endParaRPr lang="ru-RU" sz="20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21" y="1889626"/>
            <a:ext cx="11315157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15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356882"/>
            <a:ext cx="11400963" cy="1066952"/>
          </a:xfrm>
        </p:spPr>
        <p:txBody>
          <a:bodyPr/>
          <a:lstStyle/>
          <a:p>
            <a:r>
              <a:rPr lang="en-US" sz="3200" dirty="0">
                <a:latin typeface="Tahoma"/>
              </a:rPr>
              <a:t>Price elasticity for pharmacy and FMCG categories</a:t>
            </a:r>
            <a:endParaRPr lang="ru-RU" sz="3200" dirty="0">
              <a:latin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626" y="1423834"/>
            <a:ext cx="7230483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73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1266" y="1304925"/>
            <a:ext cx="11550734" cy="4248150"/>
          </a:xfrm>
        </p:spPr>
        <p:txBody>
          <a:bodyPr/>
          <a:lstStyle/>
          <a:p>
            <a:r>
              <a:rPr lang="en-US" sz="3200" dirty="0"/>
              <a:t>case</a:t>
            </a:r>
            <a:r>
              <a:rPr lang="ru-RU" sz="3200" dirty="0"/>
              <a:t> 4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en-US" sz="3200" dirty="0"/>
              <a:t>TV vs PRICE PROMO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en-US" sz="2000" dirty="0"/>
              <a:t>FMCG / FOOD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2239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ьтат пошуку зображень за запитом &quot;супермаркет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5" r="6567"/>
          <a:stretch/>
        </p:blipFill>
        <p:spPr bwMode="auto">
          <a:xfrm>
            <a:off x="0" y="0"/>
            <a:ext cx="4981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0"/>
            <a:ext cx="4981073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21296" y="2012910"/>
            <a:ext cx="5322849" cy="2637149"/>
          </a:xfrm>
        </p:spPr>
        <p:txBody>
          <a:bodyPr/>
          <a:lstStyle/>
          <a:p>
            <a:pPr algn="ctr"/>
            <a:r>
              <a:rPr lang="en-US" sz="4000" dirty="0"/>
              <a:t>The FMCG category is actively solving the issues of data collection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923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80882" y="1907382"/>
            <a:ext cx="4770204" cy="1539836"/>
          </a:xfrm>
          <a:prstGeom prst="rect">
            <a:avLst/>
          </a:prstGeom>
        </p:spPr>
        <p:txBody>
          <a:bodyPr vert="horz" wrap="square" lIns="72000" tIns="45720" rIns="72000" bIns="45720" rtlCol="0">
            <a:no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 main factor in </a:t>
            </a:r>
            <a:r>
              <a:rPr lang="en-US" sz="1800" dirty="0" smtClean="0"/>
              <a:t>the</a:t>
            </a:r>
            <a:r>
              <a:rPr lang="en-US" sz="1800" dirty="0"/>
              <a:t> </a:t>
            </a:r>
            <a:r>
              <a:rPr lang="en-US" sz="1800" dirty="0" smtClean="0"/>
              <a:t>market share growth </a:t>
            </a:r>
            <a:r>
              <a:rPr lang="en-US" sz="1800" dirty="0"/>
              <a:t>is the level of distribution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Price is one of the key factors affecting sales.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 significant increase in prices leads to a decrease in sales and a loss of market share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Price promotions bring ~ up to + 3% MS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TV activity brings ~ 2% to 10% 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520" y="687783"/>
            <a:ext cx="11065566" cy="1219599"/>
          </a:xfrm>
          <a:prstGeom prst="rect">
            <a:avLst/>
          </a:prstGeom>
        </p:spPr>
        <p:txBody>
          <a:bodyPr vert="horz" wrap="square" lIns="72000" tIns="45720" rIns="72000" bIns="45720" rtlCol="0">
            <a:normAutofit/>
          </a:bodyPr>
          <a:lstStyle/>
          <a:p>
            <a:r>
              <a:rPr lang="en-US" sz="2000" dirty="0"/>
              <a:t>Theory: price rising may cause a drop in market share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Practice: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11" y="2023396"/>
            <a:ext cx="6187976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47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1266" y="1304925"/>
            <a:ext cx="11550734" cy="4248150"/>
          </a:xfrm>
        </p:spPr>
        <p:txBody>
          <a:bodyPr/>
          <a:lstStyle/>
          <a:p>
            <a:r>
              <a:rPr lang="en-US" sz="3200" dirty="0"/>
              <a:t>case</a:t>
            </a:r>
            <a:r>
              <a:rPr lang="ru-RU" sz="3200" dirty="0"/>
              <a:t> 4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en-US" sz="3200" dirty="0"/>
              <a:t>HALO EFFECT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en-US" sz="2000" dirty="0"/>
              <a:t>FMCG / FOOD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312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7" y="2231823"/>
            <a:ext cx="10949365" cy="31823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Halo effect –</a:t>
            </a:r>
            <a:r>
              <a:rPr lang="ru-RU" sz="3200" dirty="0"/>
              <a:t> </a:t>
            </a:r>
            <a:r>
              <a:rPr lang="en-US" sz="3200" dirty="0"/>
              <a:t>how launch of new products give the impact for the whole brand</a:t>
            </a:r>
            <a:endParaRPr lang="ru-RU" sz="3200" dirty="0"/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3B82962F-1495-445A-9F2D-853C54B4D201}"/>
              </a:ext>
            </a:extLst>
          </p:cNvPr>
          <p:cNvSpPr txBox="1">
            <a:spLocks/>
          </p:cNvSpPr>
          <p:nvPr/>
        </p:nvSpPr>
        <p:spPr>
          <a:xfrm>
            <a:off x="618747" y="1599311"/>
            <a:ext cx="11118933" cy="453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84828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7792" indent="-177792" algn="l" defTabSz="4848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1934" indent="-184142" algn="l" defTabSz="4848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9724" indent="-180966" algn="l" defTabSz="4848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7515" indent="-180966" algn="l" defTabSz="4848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333277" indent="-121208" algn="l" defTabSz="484828" rtl="0" eaLnBrk="1" latinLnBrk="0" hangingPunct="1">
              <a:lnSpc>
                <a:spcPct val="90000"/>
              </a:lnSpc>
              <a:spcBef>
                <a:spcPts val="265"/>
              </a:spcBef>
              <a:buFont typeface="Arial" panose="020B0604020202020204" pitchFamily="34" charset="0"/>
              <a:buChar char="•"/>
              <a:defRPr sz="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75691" indent="-121208" algn="l" defTabSz="484828" rtl="0" eaLnBrk="1" latinLnBrk="0" hangingPunct="1">
              <a:lnSpc>
                <a:spcPct val="90000"/>
              </a:lnSpc>
              <a:spcBef>
                <a:spcPts val="265"/>
              </a:spcBef>
              <a:buFont typeface="Arial" panose="020B0604020202020204" pitchFamily="34" charset="0"/>
              <a:buChar char="•"/>
              <a:defRPr sz="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8105" indent="-121208" algn="l" defTabSz="484828" rtl="0" eaLnBrk="1" latinLnBrk="0" hangingPunct="1">
              <a:lnSpc>
                <a:spcPct val="90000"/>
              </a:lnSpc>
              <a:spcBef>
                <a:spcPts val="265"/>
              </a:spcBef>
              <a:buFont typeface="Arial" panose="020B0604020202020204" pitchFamily="34" charset="0"/>
              <a:buChar char="•"/>
              <a:defRPr sz="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60519" indent="-121208" algn="l" defTabSz="484828" rtl="0" eaLnBrk="1" latinLnBrk="0" hangingPunct="1">
              <a:lnSpc>
                <a:spcPct val="90000"/>
              </a:lnSpc>
              <a:spcBef>
                <a:spcPts val="265"/>
              </a:spcBef>
              <a:buFont typeface="Arial" panose="020B0604020202020204" pitchFamily="34" charset="0"/>
              <a:buChar char="•"/>
              <a:defRPr sz="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TV efficiency when launching a new product is much higher than just image communication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95274" y="2229851"/>
            <a:ext cx="1161629" cy="4090363"/>
          </a:xfrm>
          <a:prstGeom prst="rect">
            <a:avLst/>
          </a:prstGeom>
          <a:noFill/>
          <a:ln w="3810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19802" y="2229851"/>
            <a:ext cx="1152000" cy="4090363"/>
          </a:xfrm>
          <a:prstGeom prst="rect">
            <a:avLst/>
          </a:prstGeom>
          <a:noFill/>
          <a:ln w="3810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E78D16B-FA1E-476E-86A6-66E431709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88360"/>
              </p:ext>
            </p:extLst>
          </p:nvPr>
        </p:nvGraphicFramePr>
        <p:xfrm>
          <a:off x="623888" y="5414211"/>
          <a:ext cx="8947914" cy="710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7441">
                  <a:extLst>
                    <a:ext uri="{9D8B030D-6E8A-4147-A177-3AD203B41FA5}">
                      <a16:colId xmlns:a16="http://schemas.microsoft.com/office/drawing/2014/main" val="1808540781"/>
                    </a:ext>
                  </a:extLst>
                </a:gridCol>
                <a:gridCol w="1880046">
                  <a:extLst>
                    <a:ext uri="{9D8B030D-6E8A-4147-A177-3AD203B41FA5}">
                      <a16:colId xmlns:a16="http://schemas.microsoft.com/office/drawing/2014/main" val="2611150860"/>
                    </a:ext>
                  </a:extLst>
                </a:gridCol>
                <a:gridCol w="1169003">
                  <a:extLst>
                    <a:ext uri="{9D8B030D-6E8A-4147-A177-3AD203B41FA5}">
                      <a16:colId xmlns:a16="http://schemas.microsoft.com/office/drawing/2014/main" val="1458671657"/>
                    </a:ext>
                  </a:extLst>
                </a:gridCol>
                <a:gridCol w="2940584">
                  <a:extLst>
                    <a:ext uri="{9D8B030D-6E8A-4147-A177-3AD203B41FA5}">
                      <a16:colId xmlns:a16="http://schemas.microsoft.com/office/drawing/2014/main" val="1342454341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1959636384"/>
                    </a:ext>
                  </a:extLst>
                </a:gridCol>
              </a:tblGrid>
              <a:tr h="297927">
                <a:tc rowSpan="2">
                  <a:txBody>
                    <a:bodyPr/>
                    <a:lstStyle/>
                    <a:p>
                      <a:pPr marL="0" marR="0" lvl="0" indent="0" algn="ctr" defTabSz="4566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30" noProof="0" dirty="0">
                          <a:solidFill>
                            <a:schemeClr val="tx1"/>
                          </a:solidFill>
                          <a:sym typeface="Helvetica Light"/>
                        </a:rPr>
                        <a:t>Advertising Performance </a:t>
                      </a:r>
                      <a:br>
                        <a:rPr lang="en-US" sz="1330" noProof="0" dirty="0">
                          <a:solidFill>
                            <a:schemeClr val="tx1"/>
                          </a:solidFill>
                          <a:sym typeface="Helvetica Light"/>
                        </a:rPr>
                      </a:br>
                      <a:r>
                        <a:rPr lang="en-US" sz="1330" noProof="0" dirty="0">
                          <a:solidFill>
                            <a:schemeClr val="tx1"/>
                          </a:solidFill>
                          <a:sym typeface="Helvetica Light"/>
                        </a:rPr>
                        <a:t>Coefficient</a:t>
                      </a:r>
                      <a:endParaRPr lang="aa-ET" sz="133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3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</a:t>
                      </a:r>
                      <a:endParaRPr lang="aa-ET" sz="133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*3,1</a:t>
                      </a:r>
                      <a:endParaRPr lang="aa-ET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3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*1,5</a:t>
                      </a:r>
                      <a:endParaRPr lang="aa-ET" sz="133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sym typeface="Helvetica Light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sym typeface="Helvetica Light"/>
                        </a:rPr>
                        <a:t>*3,4</a:t>
                      </a:r>
                      <a:endParaRPr lang="aa-ET" sz="18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699277"/>
                  </a:ext>
                </a:extLst>
              </a:tr>
              <a:tr h="297927">
                <a:tc vMerge="1">
                  <a:txBody>
                    <a:bodyPr/>
                    <a:lstStyle/>
                    <a:p>
                      <a:pPr marL="0" marR="0" lvl="0" indent="0" algn="ctr" defTabSz="4566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a-ET" sz="13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3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Image communication</a:t>
                      </a:r>
                      <a:endParaRPr lang="aa-ET" sz="133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3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Launch a new taste #1</a:t>
                      </a:r>
                      <a:endParaRPr lang="aa-ET" sz="133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3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Image communication</a:t>
                      </a:r>
                      <a:endParaRPr lang="aa-ET" sz="133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48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3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Launch a new taste #2</a:t>
                      </a:r>
                      <a:endParaRPr lang="aa-ET" sz="133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5327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53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1266" y="1304925"/>
            <a:ext cx="11550734" cy="4248150"/>
          </a:xfrm>
        </p:spPr>
        <p:txBody>
          <a:bodyPr/>
          <a:lstStyle/>
          <a:p>
            <a:r>
              <a:rPr lang="en-US" sz="3200" dirty="0"/>
              <a:t>case 5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en-US" sz="3200" dirty="0"/>
              <a:t>REGIONAL ANALYTICS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en-US" sz="2000" dirty="0"/>
              <a:t>FMCG</a:t>
            </a:r>
            <a:r>
              <a:rPr lang="ru-RU" sz="2000" dirty="0"/>
              <a:t> /</a:t>
            </a:r>
            <a:r>
              <a:rPr lang="en-US" sz="2000" dirty="0"/>
              <a:t> RETAIL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12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888" y="356882"/>
            <a:ext cx="11020168" cy="1066952"/>
          </a:xfrm>
        </p:spPr>
        <p:txBody>
          <a:bodyPr/>
          <a:lstStyle/>
          <a:p>
            <a:r>
              <a:rPr lang="en-US" sz="2800" dirty="0"/>
              <a:t>In most cities, advertising generates sales growth as well as the national average, but there are regional differences</a:t>
            </a:r>
            <a:endParaRPr lang="ru-RU" sz="2800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23888" y="1342159"/>
            <a:ext cx="11155157" cy="6521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8482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i="0" kern="1200" cap="none" spc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400" b="0" dirty="0"/>
              <a:t>We can determine regions whose residents react worse to TV advertising and regions in which TV advertising brings more sales than the national average</a:t>
            </a:r>
            <a:endParaRPr lang="ru-RU" sz="1400" b="0" dirty="0"/>
          </a:p>
        </p:txBody>
      </p:sp>
      <p:sp>
        <p:nvSpPr>
          <p:cNvPr id="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3346" y="1994295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DNIPRO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24415" y="1994294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KHARKIV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892366" y="1994293"/>
            <a:ext cx="2537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ZAPORIZHZHYA</a:t>
            </a:r>
            <a:endParaRPr lang="ru-RU" sz="2400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5E78D16B-FA1E-476E-86A6-66E431709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395294"/>
              </p:ext>
            </p:extLst>
          </p:nvPr>
        </p:nvGraphicFramePr>
        <p:xfrm>
          <a:off x="623889" y="5948883"/>
          <a:ext cx="11020166" cy="297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4319">
                  <a:extLst>
                    <a:ext uri="{9D8B030D-6E8A-4147-A177-3AD203B41FA5}">
                      <a16:colId xmlns:a16="http://schemas.microsoft.com/office/drawing/2014/main" val="1458671657"/>
                    </a:ext>
                  </a:extLst>
                </a:gridCol>
                <a:gridCol w="6148595">
                  <a:extLst>
                    <a:ext uri="{9D8B030D-6E8A-4147-A177-3AD203B41FA5}">
                      <a16:colId xmlns:a16="http://schemas.microsoft.com/office/drawing/2014/main" val="1342454341"/>
                    </a:ext>
                  </a:extLst>
                </a:gridCol>
                <a:gridCol w="2427252">
                  <a:extLst>
                    <a:ext uri="{9D8B030D-6E8A-4147-A177-3AD203B41FA5}">
                      <a16:colId xmlns:a16="http://schemas.microsoft.com/office/drawing/2014/main" val="1959636384"/>
                    </a:ext>
                  </a:extLst>
                </a:gridCol>
              </a:tblGrid>
              <a:tr h="29792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</a:t>
                      </a:r>
                      <a:endParaRPr lang="aa-ET" sz="18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*0,75</a:t>
                      </a:r>
                      <a:endParaRPr lang="aa-ET" sz="18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sym typeface="Helvetica Light"/>
                        </a:rPr>
                        <a:t>*2,5</a:t>
                      </a:r>
                      <a:endParaRPr lang="aa-ET" sz="18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69927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69694" y="5591424"/>
            <a:ext cx="5098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6670">
              <a:defRPr/>
            </a:pPr>
            <a:r>
              <a:rPr lang="ru-RU" sz="1600" dirty="0">
                <a:sym typeface="Helvetica Light"/>
              </a:rPr>
              <a:t>Коэффициент эффективности (отдача от рекламы)</a:t>
            </a:r>
            <a:endParaRPr lang="aa-ET" sz="1600" dirty="0">
              <a:sym typeface="Helvetica Ligh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01" y="2225125"/>
            <a:ext cx="11144454" cy="4078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22482" y="5839691"/>
            <a:ext cx="914400" cy="91440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endParaRPr lang="uk-UA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81212" y="5619870"/>
            <a:ext cx="496204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Media input </a:t>
            </a:r>
            <a:r>
              <a:rPr lang="en-US" sz="1600" dirty="0" err="1" smtClean="0"/>
              <a:t>koef</a:t>
            </a:r>
            <a:r>
              <a:rPr lang="en-US" sz="1600" dirty="0" smtClean="0"/>
              <a:t>.</a:t>
            </a:r>
            <a:endParaRPr lang="uk-UA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1479" y="2876090"/>
            <a:ext cx="1502957" cy="9464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/>
              <a:t>Base + Distribution</a:t>
            </a:r>
          </a:p>
          <a:p>
            <a:pPr>
              <a:spcAft>
                <a:spcPts val="300"/>
              </a:spcAft>
            </a:pPr>
            <a:r>
              <a:rPr lang="en-US" dirty="0"/>
              <a:t>Price</a:t>
            </a:r>
          </a:p>
          <a:p>
            <a:pPr>
              <a:spcAft>
                <a:spcPts val="300"/>
              </a:spcAft>
            </a:pPr>
            <a:r>
              <a:rPr lang="en-US" dirty="0"/>
              <a:t>TV activity</a:t>
            </a:r>
          </a:p>
          <a:p>
            <a:pPr>
              <a:spcAft>
                <a:spcPts val="300"/>
              </a:spcAft>
            </a:pPr>
            <a:r>
              <a:rPr lang="en-US" dirty="0"/>
              <a:t>Price promo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984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OMD Intelligence:</a:t>
            </a:r>
            <a:br>
              <a:rPr lang="en-US" dirty="0"/>
            </a:br>
            <a:r>
              <a:rPr lang="en-US" dirty="0"/>
              <a:t>development and implementation of data-based solutions </a:t>
            </a:r>
            <a:br>
              <a:rPr lang="en-US" dirty="0"/>
            </a:br>
            <a:r>
              <a:rPr lang="en-US" dirty="0"/>
              <a:t>in the marketing and communications</a:t>
            </a:r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D5B1D00-43A1-4B2D-B97D-A49C6D6EE9B6}"/>
              </a:ext>
            </a:extLst>
          </p:cNvPr>
          <p:cNvGrpSpPr/>
          <p:nvPr/>
        </p:nvGrpSpPr>
        <p:grpSpPr>
          <a:xfrm>
            <a:off x="3340100" y="1774825"/>
            <a:ext cx="8851900" cy="4390505"/>
            <a:chOff x="11906498" y="2362516"/>
            <a:chExt cx="7767778" cy="3488795"/>
          </a:xfrm>
        </p:grpSpPr>
        <p:graphicFrame>
          <p:nvGraphicFramePr>
            <p:cNvPr id="25" name="Схема 24">
              <a:extLst>
                <a:ext uri="{FF2B5EF4-FFF2-40B4-BE49-F238E27FC236}">
                  <a16:creationId xmlns:a16="http://schemas.microsoft.com/office/drawing/2014/main" id="{63DE263D-04F9-4E9A-9E14-6EC7ABAB58E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34663067"/>
                </p:ext>
              </p:extLst>
            </p:nvPr>
          </p:nvGraphicFramePr>
          <p:xfrm>
            <a:off x="11906498" y="2362516"/>
            <a:ext cx="7275526" cy="34887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56CD0279-18C2-4C92-8773-1D5B94951BFD}"/>
                </a:ext>
              </a:extLst>
            </p:cNvPr>
            <p:cNvSpPr/>
            <p:nvPr/>
          </p:nvSpPr>
          <p:spPr>
            <a:xfrm>
              <a:off x="12752268" y="3118686"/>
              <a:ext cx="6275622" cy="244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844530">
                <a:spcBef>
                  <a:spcPts val="0"/>
                </a:spcBef>
              </a:pPr>
              <a:r>
                <a:rPr lang="en-US" sz="1400" dirty="0"/>
                <a:t>market review / competitor review / quantitative and qualitative strategic analysis</a:t>
              </a:r>
              <a:endParaRPr lang="ru-RU" sz="1400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E0A131E5-CFC0-4B62-B4C3-FBD0846AA6F0}"/>
                </a:ext>
              </a:extLst>
            </p:cNvPr>
            <p:cNvSpPr/>
            <p:nvPr/>
          </p:nvSpPr>
          <p:spPr>
            <a:xfrm>
              <a:off x="13062165" y="4156246"/>
              <a:ext cx="6612111" cy="244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844530"/>
              <a:r>
                <a:rPr lang="en-US" sz="1400" dirty="0"/>
                <a:t>market and category research / consumer behavior research / Snapshots</a:t>
              </a:r>
              <a:endParaRPr lang="ru-RU" sz="1400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A339EDEC-7293-4ACE-8EBF-D4A41D1AA3D5}"/>
                </a:ext>
              </a:extLst>
            </p:cNvPr>
            <p:cNvSpPr/>
            <p:nvPr/>
          </p:nvSpPr>
          <p:spPr>
            <a:xfrm>
              <a:off x="12506142" y="5215071"/>
              <a:ext cx="6922008" cy="244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2000" lvl="1"/>
              <a:r>
                <a:rPr lang="it-IT" sz="1400" dirty="0"/>
                <a:t>Brand </a:t>
              </a:r>
              <a:r>
                <a:rPr lang="en-US" sz="1400" dirty="0"/>
                <a:t>M</a:t>
              </a:r>
              <a:r>
                <a:rPr lang="it-IT" sz="1400" dirty="0"/>
                <a:t>etric</a:t>
              </a:r>
              <a:r>
                <a:rPr lang="en-US" sz="1400" dirty="0"/>
                <a:t>s</a:t>
              </a:r>
              <a:r>
                <a:rPr lang="ru-RU" sz="1400" dirty="0"/>
                <a:t> </a:t>
              </a:r>
              <a:r>
                <a:rPr lang="en-US" sz="1400" dirty="0"/>
                <a:t>®</a:t>
              </a:r>
              <a:endParaRPr lang="ru-RU" sz="1400" dirty="0"/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85F19DB-0FBA-4216-BB11-FA295D0B07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3574777"/>
            <a:ext cx="2735718" cy="47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85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Regional media-split optimization</a:t>
            </a:r>
            <a:endParaRPr lang="ru-RU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1738" y="5493806"/>
            <a:ext cx="9956373" cy="687364"/>
          </a:xfrm>
          <a:prstGeom prst="rect">
            <a:avLst/>
          </a:prstGeom>
          <a:ln w="34925">
            <a:noFill/>
          </a:ln>
        </p:spPr>
        <p:txBody>
          <a:bodyPr vert="horz" wrap="square" lIns="72000" tIns="45720" rIns="72000" bIns="4572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Radio is a good tool for business indicators growth in the context of individual 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Media activity has different efficiencies depending on the city, which makes it possible for ROMI to grow if the investments are correctly allocated</a:t>
            </a:r>
            <a:endParaRPr lang="ru-RU" sz="1600" dirty="0"/>
          </a:p>
        </p:txBody>
      </p:sp>
      <p:sp>
        <p:nvSpPr>
          <p:cNvPr id="9" name="Нашивка 16"/>
          <p:cNvSpPr/>
          <p:nvPr/>
        </p:nvSpPr>
        <p:spPr>
          <a:xfrm>
            <a:off x="1007099" y="5493806"/>
            <a:ext cx="276649" cy="73842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Нашивка 17"/>
          <p:cNvSpPr/>
          <p:nvPr/>
        </p:nvSpPr>
        <p:spPr>
          <a:xfrm>
            <a:off x="1224831" y="5493806"/>
            <a:ext cx="276649" cy="73842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35045" y="1365727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MUKOLAIV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932551" y="1365727"/>
            <a:ext cx="160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VINNITSA</a:t>
            </a:r>
            <a:endParaRPr lang="ru-RU" sz="2400" dirty="0"/>
          </a:p>
        </p:txBody>
      </p:sp>
      <p:pic>
        <p:nvPicPr>
          <p:cNvPr id="2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EE312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14" y="4104312"/>
            <a:ext cx="498875" cy="4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Результат пошуку зображень за запитом &quot;radio icon&quot;"/>
          <p:cNvPicPr>
            <a:picLocks noChangeAspect="1" noChangeArrowheads="1"/>
          </p:cNvPicPr>
          <p:nvPr/>
        </p:nvPicPr>
        <p:blipFill>
          <a:blip r:embed="rId4">
            <a:duotone>
              <a:srgbClr val="EE312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33" y="4597043"/>
            <a:ext cx="582352" cy="5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5966" y="4210961"/>
            <a:ext cx="914400" cy="91440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+1000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recalls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+350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recalls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EE312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32" y="4098479"/>
            <a:ext cx="498875" cy="4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Результат пошуку зображень за запитом &quot;radio icon&quot;"/>
          <p:cNvPicPr>
            <a:picLocks noChangeAspect="1" noChangeArrowheads="1"/>
          </p:cNvPicPr>
          <p:nvPr/>
        </p:nvPicPr>
        <p:blipFill>
          <a:blip r:embed="rId4">
            <a:duotone>
              <a:srgbClr val="EE312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51" y="4591210"/>
            <a:ext cx="582352" cy="5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907884" y="4205128"/>
            <a:ext cx="914400" cy="91440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+500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recalls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+200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recalls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1649766"/>
            <a:ext cx="10370195" cy="2578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0790" y="1827392"/>
            <a:ext cx="914401" cy="256418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8000" rIns="18000" bIns="18000" rtlCol="0">
            <a:noAutofit/>
          </a:bodyPr>
          <a:lstStyle/>
          <a:p>
            <a:pPr algn="l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Influence of TV</a:t>
            </a:r>
            <a:endParaRPr lang="uk-UA" sz="11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2953" y="1844392"/>
            <a:ext cx="1115401" cy="239418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8000" rIns="18000" bIns="18000" rtlCol="0">
            <a:noAutofit/>
          </a:bodyPr>
          <a:lstStyle/>
          <a:p>
            <a:pPr algn="l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Influence of radio</a:t>
            </a:r>
            <a:endParaRPr lang="uk-UA" sz="11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7099" y="1829908"/>
            <a:ext cx="1905929" cy="253902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8000" rIns="18000" bIns="18000" rtlCol="0">
            <a:noAutofit/>
          </a:bodyPr>
          <a:lstStyle/>
          <a:p>
            <a:pPr algn="l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Influence of other factors</a:t>
            </a:r>
            <a:endParaRPr lang="uk-UA" sz="11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36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1266" y="1304925"/>
            <a:ext cx="11550734" cy="4248150"/>
          </a:xfrm>
        </p:spPr>
        <p:txBody>
          <a:bodyPr/>
          <a:lstStyle/>
          <a:p>
            <a:r>
              <a:rPr lang="en-US" sz="3200" dirty="0"/>
              <a:t>case 6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en-US" sz="3200" dirty="0"/>
              <a:t>CONTRIBUTION OF DIGITAL ACTIVITY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en-US" sz="2000" dirty="0"/>
              <a:t>PHARMACY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39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356882"/>
            <a:ext cx="11427085" cy="1066952"/>
          </a:xfrm>
        </p:spPr>
        <p:txBody>
          <a:bodyPr/>
          <a:lstStyle/>
          <a:p>
            <a:r>
              <a:rPr lang="en-US" sz="2400" dirty="0"/>
              <a:t>Econometric modeling helps determine the impact of all factors on sales: digital is an effective tool for sales growth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492252" y="1658648"/>
            <a:ext cx="1820624" cy="480000"/>
          </a:xfrm>
          <a:prstGeom prst="rect">
            <a:avLst/>
          </a:prstGeom>
          <a:noFill/>
        </p:spPr>
        <p:txBody>
          <a:bodyPr wrap="none" lIns="24000" tIns="24000" rIns="24000" bIns="24000" rtlCol="0">
            <a:noAutofit/>
          </a:bodyPr>
          <a:lstStyle/>
          <a:p>
            <a:pPr algn="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Генерация благодаря онлайн-активности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93" y="1423834"/>
            <a:ext cx="10717697" cy="46699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30678" y="1615189"/>
            <a:ext cx="378219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</a:rPr>
              <a:t>Impact of online</a:t>
            </a:r>
            <a:r>
              <a:rPr lang="uk-UA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14042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1266" y="1304925"/>
            <a:ext cx="11550734" cy="4248150"/>
          </a:xfrm>
        </p:spPr>
        <p:txBody>
          <a:bodyPr/>
          <a:lstStyle/>
          <a:p>
            <a:r>
              <a:rPr lang="en-US" sz="3200" dirty="0"/>
              <a:t>case 7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en-US" sz="3200" dirty="0"/>
              <a:t>NEW INSIGHTS</a:t>
            </a:r>
            <a:br>
              <a:rPr lang="en-US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en-US" sz="2000" dirty="0"/>
              <a:t>ONLINE CLOTHING STORE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09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media activity of competitors grow brand sales</a:t>
            </a:r>
            <a:endParaRPr lang="uk-UA" sz="2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278951"/>
              </p:ext>
            </p:extLst>
          </p:nvPr>
        </p:nvGraphicFramePr>
        <p:xfrm>
          <a:off x="245711" y="1341076"/>
          <a:ext cx="5432602" cy="489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2174154" y="3573752"/>
            <a:ext cx="1368134" cy="615553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New users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91622" y="1341076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000" dirty="0"/>
              <a:t>The main factors of influence</a:t>
            </a:r>
            <a:r>
              <a:rPr lang="uk-UA" sz="2000" dirty="0"/>
              <a:t>:</a:t>
            </a:r>
            <a:endParaRPr kumimoji="0" lang="uk-UA" sz="2000" b="0" i="0" u="none" strike="noStrike" kern="120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9008" y="4545952"/>
            <a:ext cx="914400" cy="465172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r"/>
            <a:r>
              <a:rPr lang="ru-RU" sz="2400" dirty="0">
                <a:cs typeface="Arial" panose="020B0604020202020204" pitchFamily="34" charset="0"/>
              </a:rPr>
              <a:t>+15К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49008" y="3747185"/>
            <a:ext cx="914400" cy="465172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r"/>
            <a:r>
              <a:rPr lang="ru-RU" sz="2400" dirty="0">
                <a:cs typeface="Arial" panose="020B0604020202020204" pitchFamily="34" charset="0"/>
              </a:rPr>
              <a:t>+1К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49008" y="2991717"/>
            <a:ext cx="914400" cy="91440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r"/>
            <a:r>
              <a:rPr lang="ru-RU" sz="2400" dirty="0">
                <a:cs typeface="Arial" panose="020B0604020202020204" pitchFamily="34" charset="0"/>
              </a:rPr>
              <a:t>+1К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49008" y="2630217"/>
            <a:ext cx="914400" cy="428935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r"/>
            <a:r>
              <a:rPr lang="ru-RU" sz="2400" dirty="0">
                <a:cs typeface="Arial" panose="020B0604020202020204" pitchFamily="34" charset="0"/>
              </a:rPr>
              <a:t>+2К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649008" y="2033267"/>
            <a:ext cx="914400" cy="429349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r"/>
            <a:r>
              <a:rPr lang="ru-RU" sz="2400" dirty="0">
                <a:cs typeface="Arial" panose="020B0604020202020204" pitchFamily="34" charset="0"/>
              </a:rPr>
              <a:t>+3К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05589" y="5382593"/>
            <a:ext cx="1778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Seasonality</a:t>
            </a:r>
            <a:endParaRPr kumimoji="0" lang="uk-UA" sz="24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49008" y="5380839"/>
            <a:ext cx="914400" cy="465172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r"/>
            <a:r>
              <a:rPr lang="ru-RU" sz="2400" dirty="0">
                <a:cs typeface="Arial" panose="020B0604020202020204" pitchFamily="34" charset="0"/>
              </a:rPr>
              <a:t>-7К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5991622" y="1958919"/>
            <a:ext cx="2813923" cy="617389"/>
            <a:chOff x="6815286" y="2492896"/>
            <a:chExt cx="2813923" cy="617389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7535366" y="2564904"/>
              <a:ext cx="20938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rPr>
                <a:t>Digital activity</a:t>
              </a:r>
              <a:endPara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pic>
          <p:nvPicPr>
            <p:cNvPr id="49" name="Picture 2" descr="Картинки по запросу интернет иконка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E312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286" y="2492896"/>
              <a:ext cx="617389" cy="617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5919614" y="2591897"/>
            <a:ext cx="4189172" cy="830997"/>
            <a:chOff x="6743278" y="3125874"/>
            <a:chExt cx="4189172" cy="830997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7535366" y="3125874"/>
              <a:ext cx="339708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rPr>
                <a:t>Brand’s TV activity</a:t>
              </a:r>
              <a:endPara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rPr>
                <a:t>Competitor’s TV activity</a:t>
              </a:r>
              <a:endPara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pic>
          <p:nvPicPr>
            <p:cNvPr id="52" name="Picture 4" descr="Картинки по запросу tv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EE312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278" y="3212976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5922085" y="3579099"/>
            <a:ext cx="4446444" cy="720080"/>
            <a:chOff x="6745749" y="4113076"/>
            <a:chExt cx="4446444" cy="72008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7535366" y="4261617"/>
              <a:ext cx="36568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rPr>
                <a:t>«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rPr>
                <a:t>Big sales</a:t>
              </a:r>
              <a:r>
                <a:rPr kumimoji="0" lang="uk-UA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rPr>
                <a:t>»</a:t>
              </a:r>
            </a:p>
          </p:txBody>
        </p:sp>
        <p:pic>
          <p:nvPicPr>
            <p:cNvPr id="55" name="Picture 8" descr="Картинки по запросу sal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EE312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5749" y="4113076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958792" y="4405359"/>
            <a:ext cx="2962751" cy="683047"/>
            <a:chOff x="6782456" y="4939336"/>
            <a:chExt cx="2962751" cy="683047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7622510" y="5050026"/>
              <a:ext cx="21226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rPr>
                <a:t>Exchange rate</a:t>
              </a:r>
              <a:endPara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pic>
          <p:nvPicPr>
            <p:cNvPr id="58" name="Picture 10" descr="Картинки по запросу exchange rate icons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rgbClr val="EE312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456" y="4939336"/>
              <a:ext cx="683047" cy="68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Picture 2" descr="Картинки по запросу seasonality icon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EE312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22" y="5289390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066" y="1279884"/>
            <a:ext cx="5432007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09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Brand Metrics ® - scenario forecasting tool in marketing and business simulations</a:t>
            </a:r>
            <a:endParaRPr lang="ru-RU" sz="2800" dirty="0"/>
          </a:p>
        </p:txBody>
      </p:sp>
      <p:sp>
        <p:nvSpPr>
          <p:cNvPr id="25" name="Объект 1"/>
          <p:cNvSpPr>
            <a:spLocks noGrp="1"/>
          </p:cNvSpPr>
          <p:nvPr>
            <p:ph idx="1"/>
          </p:nvPr>
        </p:nvSpPr>
        <p:spPr>
          <a:xfrm>
            <a:off x="623888" y="2565724"/>
            <a:ext cx="3650682" cy="4011619"/>
          </a:xfrm>
        </p:spPr>
        <p:txBody>
          <a:bodyPr>
            <a:normAutofit/>
          </a:bodyPr>
          <a:lstStyle/>
          <a:p>
            <a:pPr algn="ctr"/>
            <a:r>
              <a:rPr lang="en-US" sz="1700" dirty="0"/>
              <a:t>We find the </a:t>
            </a:r>
            <a:r>
              <a:rPr lang="en-US" sz="1700" b="1" dirty="0">
                <a:solidFill>
                  <a:srgbClr val="FF0000"/>
                </a:solidFill>
              </a:rPr>
              <a:t>optimal combination </a:t>
            </a:r>
            <a:r>
              <a:rPr lang="en-US" sz="1700" dirty="0"/>
              <a:t>of parameters for </a:t>
            </a:r>
            <a:r>
              <a:rPr lang="en-US" sz="1700" b="1" dirty="0">
                <a:solidFill>
                  <a:srgbClr val="FF0000"/>
                </a:solidFill>
              </a:rPr>
              <a:t>achievement of business goals</a:t>
            </a:r>
          </a:p>
          <a:p>
            <a:pPr algn="ctr"/>
            <a:r>
              <a:rPr lang="en-US" sz="1700" dirty="0"/>
              <a:t>Regular </a:t>
            </a:r>
            <a:r>
              <a:rPr lang="en-US" sz="1700" dirty="0" smtClean="0"/>
              <a:t>support of the model allows </a:t>
            </a:r>
            <a:r>
              <a:rPr lang="en-US" sz="1700" dirty="0"/>
              <a:t>you to </a:t>
            </a:r>
            <a:r>
              <a:rPr lang="en-US" sz="1700" b="1" dirty="0">
                <a:solidFill>
                  <a:srgbClr val="FF0000"/>
                </a:solidFill>
              </a:rPr>
              <a:t>maximize the return on each factor</a:t>
            </a:r>
            <a:r>
              <a:rPr lang="en-US" sz="1700" dirty="0"/>
              <a:t>, ultimately it allows you to get the necessary business results for a minimum budget or higher business results for an available budget</a:t>
            </a:r>
            <a:endParaRPr lang="ru-RU" sz="1700" dirty="0"/>
          </a:p>
        </p:txBody>
      </p:sp>
      <p:sp>
        <p:nvSpPr>
          <p:cNvPr id="27" name="Объект 1"/>
          <p:cNvSpPr txBox="1">
            <a:spLocks/>
          </p:cNvSpPr>
          <p:nvPr/>
        </p:nvSpPr>
        <p:spPr>
          <a:xfrm>
            <a:off x="4864100" y="1791176"/>
            <a:ext cx="6704012" cy="4713769"/>
          </a:xfrm>
          <a:prstGeom prst="rect">
            <a:avLst/>
          </a:prstGeom>
        </p:spPr>
        <p:txBody>
          <a:bodyPr vert="horz" lIns="18000" tIns="18000" rIns="18000" bIns="18000" rtlCol="0">
            <a:noAutofit/>
          </a:bodyPr>
          <a:lstStyle>
            <a:lvl1pPr marL="0" indent="0" algn="l" defTabSz="484828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7792" indent="-177792" algn="l" defTabSz="4848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1934" indent="-184142" algn="l" defTabSz="4848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9724" indent="-180966" algn="l" defTabSz="4848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7515" indent="-180966" algn="l" defTabSz="48482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333277" indent="-121208" algn="l" defTabSz="484828" rtl="0" eaLnBrk="1" latinLnBrk="0" hangingPunct="1">
              <a:lnSpc>
                <a:spcPct val="90000"/>
              </a:lnSpc>
              <a:spcBef>
                <a:spcPts val="265"/>
              </a:spcBef>
              <a:buFont typeface="Arial" panose="020B0604020202020204" pitchFamily="34" charset="0"/>
              <a:buChar char="•"/>
              <a:defRPr sz="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75691" indent="-121208" algn="l" defTabSz="484828" rtl="0" eaLnBrk="1" latinLnBrk="0" hangingPunct="1">
              <a:lnSpc>
                <a:spcPct val="90000"/>
              </a:lnSpc>
              <a:spcBef>
                <a:spcPts val="265"/>
              </a:spcBef>
              <a:buFont typeface="Arial" panose="020B0604020202020204" pitchFamily="34" charset="0"/>
              <a:buChar char="•"/>
              <a:defRPr sz="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8105" indent="-121208" algn="l" defTabSz="484828" rtl="0" eaLnBrk="1" latinLnBrk="0" hangingPunct="1">
              <a:lnSpc>
                <a:spcPct val="90000"/>
              </a:lnSpc>
              <a:spcBef>
                <a:spcPts val="265"/>
              </a:spcBef>
              <a:buFont typeface="Arial" panose="020B0604020202020204" pitchFamily="34" charset="0"/>
              <a:buChar char="•"/>
              <a:defRPr sz="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60519" indent="-121208" algn="l" defTabSz="484828" rtl="0" eaLnBrk="1" latinLnBrk="0" hangingPunct="1">
              <a:lnSpc>
                <a:spcPct val="90000"/>
              </a:lnSpc>
              <a:spcBef>
                <a:spcPts val="265"/>
              </a:spcBef>
              <a:buFont typeface="Arial" panose="020B0604020202020204" pitchFamily="34" charset="0"/>
              <a:buChar char="•"/>
              <a:defRPr sz="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Opportunities: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Scenario Forecasting and Business Simulations</a:t>
            </a:r>
          </a:p>
          <a:p>
            <a:pPr lvl="2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i="1" dirty="0"/>
              <a:t>For example:</a:t>
            </a:r>
          </a:p>
          <a:p>
            <a:pPr marL="647684" lvl="2" indent="-285750">
              <a:lnSpc>
                <a:spcPct val="110000"/>
              </a:lnSpc>
              <a:spcAft>
                <a:spcPts val="0"/>
              </a:spcAft>
            </a:pPr>
            <a:r>
              <a:rPr lang="en-US" i="1" dirty="0"/>
              <a:t>What will happen if we relocate the budget for TV activity to work with doctors and </a:t>
            </a:r>
            <a:r>
              <a:rPr lang="en-US" i="1" dirty="0" smtClean="0"/>
              <a:t>pharmacists?</a:t>
            </a:r>
            <a:endParaRPr lang="en-US" i="1" dirty="0"/>
          </a:p>
          <a:p>
            <a:pPr marL="647684" lvl="2" indent="-285750">
              <a:lnSpc>
                <a:spcPct val="110000"/>
              </a:lnSpc>
              <a:spcAft>
                <a:spcPts val="0"/>
              </a:spcAft>
            </a:pPr>
            <a:r>
              <a:rPr lang="en-US" i="1" dirty="0"/>
              <a:t>What will happen if we strengthen TV support by X</a:t>
            </a:r>
            <a:r>
              <a:rPr lang="en-US" i="1" dirty="0" smtClean="0"/>
              <a:t>%?</a:t>
            </a:r>
            <a:endParaRPr lang="en-US" i="1" dirty="0"/>
          </a:p>
          <a:p>
            <a:pPr marL="647684" lvl="2" indent="-285750">
              <a:lnSpc>
                <a:spcPct val="110000"/>
              </a:lnSpc>
              <a:spcAft>
                <a:spcPts val="0"/>
              </a:spcAft>
            </a:pPr>
            <a:r>
              <a:rPr lang="en-US" i="1" dirty="0"/>
              <a:t>What will happen if we raise prices by X% and increase the work with doctors and pharmacists by Y</a:t>
            </a:r>
            <a:r>
              <a:rPr lang="en-US" i="1" dirty="0" smtClean="0"/>
              <a:t>%?</a:t>
            </a:r>
            <a:endParaRPr lang="en-US" i="1" dirty="0"/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Forecasting the target metric with different options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Calculation of the elasticity of the target metric by influencing factors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Creative analysis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Analysis and performance monitoring of different communication channels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Best Pricing Guidelines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Recommendations for an Optimal Media Strategy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And many other…</a:t>
            </a:r>
            <a:endParaRPr lang="ru-RU" b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E9281CF-BCF3-4D43-97EA-631002FD5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791176"/>
            <a:ext cx="2997869" cy="4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49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4944A3-B90A-8F4A-8E9E-F5C63620E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221" y="6210880"/>
            <a:ext cx="2716789" cy="231921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2DCC480-FC01-A444-95CE-BCEE0571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457" y="4669951"/>
            <a:ext cx="3509543" cy="2188049"/>
          </a:xfrm>
          <a:prstGeom prst="rect">
            <a:avLst/>
          </a:prstGeom>
        </p:spPr>
      </p:pic>
      <p:sp>
        <p:nvSpPr>
          <p:cNvPr id="12" name="Заголовок 4"/>
          <p:cNvSpPr>
            <a:spLocks noGrp="1"/>
          </p:cNvSpPr>
          <p:nvPr>
            <p:ph type="ctrTitle"/>
          </p:nvPr>
        </p:nvSpPr>
        <p:spPr>
          <a:xfrm>
            <a:off x="640080" y="678815"/>
            <a:ext cx="10717492" cy="2387600"/>
          </a:xfrm>
        </p:spPr>
        <p:txBody>
          <a:bodyPr>
            <a:noAutofit/>
          </a:bodyPr>
          <a:lstStyle/>
          <a:p>
            <a:r>
              <a:rPr lang="en-US" sz="4800" dirty="0"/>
              <a:t>What else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en-US" sz="6600" dirty="0"/>
              <a:t>DATA</a:t>
            </a:r>
            <a:r>
              <a:rPr lang="ru-RU" sz="6600" dirty="0"/>
              <a:t> / </a:t>
            </a:r>
            <a:br>
              <a:rPr lang="ru-RU" sz="6600" dirty="0"/>
            </a:br>
            <a:r>
              <a:rPr lang="en-US" sz="6600" dirty="0"/>
              <a:t>PARTNERSHIP</a:t>
            </a:r>
            <a:r>
              <a:rPr lang="ru-RU" sz="6600" dirty="0"/>
              <a:t> / </a:t>
            </a:r>
            <a:br>
              <a:rPr lang="ru-RU" sz="6600" dirty="0"/>
            </a:br>
            <a:r>
              <a:rPr lang="en-US" sz="6600" dirty="0"/>
              <a:t>TEAM</a:t>
            </a:r>
            <a:endParaRPr lang="ru-RU" sz="6600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98F6C610-0240-4169-89A5-5543337E1F62}"/>
              </a:ext>
            </a:extLst>
          </p:cNvPr>
          <p:cNvSpPr>
            <a:spLocks noChangeAspect="1"/>
          </p:cNvSpPr>
          <p:nvPr/>
        </p:nvSpPr>
        <p:spPr>
          <a:xfrm>
            <a:off x="433388" y="1763054"/>
            <a:ext cx="11325224" cy="2606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0"/>
              </a:spcBef>
            </a:pPr>
            <a:r>
              <a:rPr lang="en-US" sz="1600" b="1" dirty="0"/>
              <a:t>OMD Intelligence</a:t>
            </a:r>
          </a:p>
          <a:p>
            <a:pPr algn="r">
              <a:spcBef>
                <a:spcPts val="0"/>
              </a:spcBef>
            </a:pPr>
            <a:endParaRPr lang="en-US" sz="1600" b="1" dirty="0"/>
          </a:p>
          <a:p>
            <a:pPr algn="r">
              <a:spcBef>
                <a:spcPts val="0"/>
              </a:spcBef>
            </a:pPr>
            <a:r>
              <a:rPr lang="en-US" sz="1600" b="1" dirty="0"/>
              <a:t>Brand Metrics</a:t>
            </a:r>
            <a:r>
              <a:rPr lang="ru-RU" sz="1600" b="1" dirty="0"/>
              <a:t> ®</a:t>
            </a:r>
            <a:endParaRPr lang="en-US" sz="1600" b="1" dirty="0"/>
          </a:p>
          <a:p>
            <a:pPr algn="r">
              <a:spcBef>
                <a:spcPts val="0"/>
              </a:spcBef>
            </a:pPr>
            <a:endParaRPr lang="ru-RU" sz="1600" b="1" dirty="0"/>
          </a:p>
          <a:p>
            <a:pPr algn="r">
              <a:spcBef>
                <a:spcPts val="0"/>
              </a:spcBef>
            </a:pPr>
            <a:r>
              <a:rPr lang="en-US" altLang="ru-RU" sz="1600" dirty="0"/>
              <a:t>Kiev, </a:t>
            </a:r>
            <a:r>
              <a:rPr lang="en-US" altLang="ru-RU" sz="1600" dirty="0" err="1"/>
              <a:t>st.</a:t>
            </a:r>
            <a:r>
              <a:rPr lang="en-US" altLang="ru-RU" sz="1600" dirty="0"/>
              <a:t> </a:t>
            </a:r>
            <a:r>
              <a:rPr lang="en-US" altLang="ru-RU" sz="1600" dirty="0" err="1"/>
              <a:t>Zhilyanskaya</a:t>
            </a:r>
            <a:r>
              <a:rPr lang="en-US" altLang="ru-RU" sz="1600" dirty="0"/>
              <a:t>, 31</a:t>
            </a:r>
          </a:p>
          <a:p>
            <a:pPr algn="r">
              <a:spcBef>
                <a:spcPts val="0"/>
              </a:spcBef>
            </a:pPr>
            <a:endParaRPr lang="en-US" altLang="ru-RU" sz="1600" dirty="0"/>
          </a:p>
          <a:p>
            <a:pPr algn="r">
              <a:spcBef>
                <a:spcPts val="0"/>
              </a:spcBef>
            </a:pPr>
            <a:r>
              <a:rPr lang="ru-RU" sz="1600" dirty="0"/>
              <a:t>intelligence_info@md.kiev.ua</a:t>
            </a:r>
            <a:endParaRPr lang="ru-RU" altLang="ru-RU" sz="1600" dirty="0"/>
          </a:p>
          <a:p>
            <a:pPr algn="r">
              <a:spcBef>
                <a:spcPts val="0"/>
              </a:spcBef>
            </a:pPr>
            <a:endParaRPr lang="ru-RU" altLang="ru-RU" sz="1600" dirty="0"/>
          </a:p>
          <a:p>
            <a:pPr algn="r">
              <a:spcBef>
                <a:spcPts val="0"/>
              </a:spcBef>
            </a:pPr>
            <a:r>
              <a:rPr lang="en-US" altLang="ru-RU" sz="1600" dirty="0"/>
              <a:t>Tel</a:t>
            </a:r>
            <a:r>
              <a:rPr lang="ru-RU" altLang="ru-RU" sz="1600" dirty="0"/>
              <a:t>.:   </a:t>
            </a:r>
            <a:r>
              <a:rPr lang="en-US" altLang="ru-RU" sz="1600" dirty="0"/>
              <a:t>    </a:t>
            </a:r>
            <a:r>
              <a:rPr lang="ru-RU" altLang="ru-RU" sz="1600" dirty="0"/>
              <a:t>+38 050 465 7856</a:t>
            </a:r>
          </a:p>
          <a:p>
            <a:pPr algn="r">
              <a:spcBef>
                <a:spcPts val="0"/>
              </a:spcBef>
            </a:pPr>
            <a:r>
              <a:rPr lang="en-US" altLang="ru-RU" sz="1600" dirty="0"/>
              <a:t>Fax</a:t>
            </a:r>
            <a:r>
              <a:rPr lang="ru-RU" altLang="ru-RU" sz="1600" dirty="0"/>
              <a:t>:  </a:t>
            </a:r>
            <a:r>
              <a:rPr lang="en-US" altLang="ru-RU" sz="1600" dirty="0"/>
              <a:t>    </a:t>
            </a:r>
            <a:r>
              <a:rPr lang="ru-RU" altLang="ru-RU" sz="1600" dirty="0"/>
              <a:t>+38 044 461 1412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123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Результат пошуку зображень за запитом &quot;smartphone ic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75" y="128337"/>
            <a:ext cx="6185818" cy="618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ьтат пошуку зображень за запитом &quot;smartphone ic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8" y="128336"/>
            <a:ext cx="6185818" cy="618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9DB31-DEA2-4F48-9190-A34A193094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4653C60-DF81-438F-BE17-4AEF69971777}" type="slidenum">
              <a:rPr lang="en-GB" smtClean="0">
                <a:solidFill>
                  <a:schemeClr val="bg1"/>
                </a:solidFill>
                <a:latin typeface="Arial Regular"/>
              </a:rPr>
              <a:pPr/>
              <a:t>4</a:t>
            </a:fld>
            <a:endParaRPr lang="en-GB" dirty="0">
              <a:solidFill>
                <a:schemeClr val="bg1"/>
              </a:solidFill>
              <a:latin typeface="Arial Regular"/>
            </a:endParaRP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912A713F-4F73-604F-84BE-D1BC2CDAA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</p:spPr>
        <p:txBody>
          <a:bodyPr/>
          <a:lstStyle/>
          <a:p>
            <a:fld id="{B4653C60-DF81-438F-BE17-4AEF69971777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-228" t="9947" r="840" b="24840"/>
          <a:stretch/>
        </p:blipFill>
        <p:spPr>
          <a:xfrm>
            <a:off x="6851599" y="1093454"/>
            <a:ext cx="2934809" cy="42646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t="13250" b="6000"/>
          <a:stretch/>
        </p:blipFill>
        <p:spPr>
          <a:xfrm>
            <a:off x="1987678" y="1128983"/>
            <a:ext cx="2934779" cy="42130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44025" y="3669643"/>
            <a:ext cx="222208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/>
              <a:t>Ruslan Gutnikov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87959" y="3669643"/>
            <a:ext cx="192418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/>
              <a:t>Yana Fareniuk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9646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827" y="1661329"/>
            <a:ext cx="6733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/>
              <a:t>Brand Metrics</a:t>
            </a:r>
            <a:r>
              <a:rPr lang="ru-RU" sz="1800" b="1" dirty="0"/>
              <a:t> ®</a:t>
            </a:r>
            <a:r>
              <a:rPr lang="en-US" sz="1800" b="1" dirty="0"/>
              <a:t> </a:t>
            </a:r>
            <a:r>
              <a:rPr lang="en-US" sz="1800" dirty="0"/>
              <a:t>is a range of services that provides opportunities for more effective control and forecasting the process of achieving business goals and consequently</a:t>
            </a:r>
            <a:r>
              <a:rPr lang="ru-RU" sz="1800" dirty="0"/>
              <a:t> </a:t>
            </a:r>
            <a:r>
              <a:rPr lang="en-US" sz="1800" dirty="0"/>
              <a:t>allows you to more confidently and effectively invest in brand development</a:t>
            </a:r>
            <a:endParaRPr lang="ru-RU" sz="1800" dirty="0"/>
          </a:p>
        </p:txBody>
      </p:sp>
      <p:pic>
        <p:nvPicPr>
          <p:cNvPr id="11" name="Picture 27">
            <a:extLst>
              <a:ext uri="{FF2B5EF4-FFF2-40B4-BE49-F238E27FC236}">
                <a16:creationId xmlns:a16="http://schemas.microsoft.com/office/drawing/2014/main" id="{F8D0785E-31B4-4E65-B95B-7677E250A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923743"/>
            <a:ext cx="3506173" cy="4762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2968" y="3719664"/>
            <a:ext cx="2669764" cy="87155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FMCG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2968" y="4725020"/>
            <a:ext cx="2669764" cy="87155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PHARMACY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67827" y="3719662"/>
            <a:ext cx="2669764" cy="87155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E-MARKETING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32686" y="4725020"/>
            <a:ext cx="2669764" cy="87155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TELCO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32686" y="3719662"/>
            <a:ext cx="2669764" cy="87155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PRODUCT RETAIL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67827" y="4725022"/>
            <a:ext cx="2669764" cy="87155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FINANCE / BANKS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5ABFB63-89CA-4355-AB46-3D2115C6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2011 we have gained experience in all key market categories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19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04E4F76A-8E9B-994D-ACAB-B23699DE7D45}"/>
              </a:ext>
            </a:extLst>
          </p:cNvPr>
          <p:cNvSpPr txBox="1">
            <a:spLocks/>
          </p:cNvSpPr>
          <p:nvPr/>
        </p:nvSpPr>
        <p:spPr>
          <a:xfrm rot="21420000">
            <a:off x="622065" y="378015"/>
            <a:ext cx="10398779" cy="11868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600" b="0" dirty="0">
                <a:solidFill>
                  <a:srgbClr val="FFFFFF"/>
                </a:solidFill>
                <a:latin typeface="Impact" panose="020B0806030902050204" pitchFamily="34" charset="0"/>
              </a:rPr>
              <a:t>DATA DRIVEN PLANNING</a:t>
            </a:r>
          </a:p>
        </p:txBody>
      </p:sp>
      <p:sp>
        <p:nvSpPr>
          <p:cNvPr id="126" name="Прямоугольник 16">
            <a:extLst>
              <a:ext uri="{FF2B5EF4-FFF2-40B4-BE49-F238E27FC236}">
                <a16:creationId xmlns:a16="http://schemas.microsoft.com/office/drawing/2014/main" id="{4EFF9545-D324-4FBE-BED5-B9A1A35DCC76}"/>
              </a:ext>
            </a:extLst>
          </p:cNvPr>
          <p:cNvSpPr/>
          <p:nvPr/>
        </p:nvSpPr>
        <p:spPr>
          <a:xfrm>
            <a:off x="6567768" y="1962660"/>
            <a:ext cx="5567082" cy="4284663"/>
          </a:xfrm>
          <a:prstGeom prst="rect">
            <a:avLst/>
          </a:prstGeom>
          <a:noFill/>
          <a:ln w="28575"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Пятиугольник 11">
            <a:extLst>
              <a:ext uri="{FF2B5EF4-FFF2-40B4-BE49-F238E27FC236}">
                <a16:creationId xmlns:a16="http://schemas.microsoft.com/office/drawing/2014/main" id="{6A7358EF-325B-46B7-88B8-1D9BFE5A40A5}"/>
              </a:ext>
            </a:extLst>
          </p:cNvPr>
          <p:cNvSpPr/>
          <p:nvPr/>
        </p:nvSpPr>
        <p:spPr>
          <a:xfrm>
            <a:off x="296807" y="1946644"/>
            <a:ext cx="3840480" cy="84684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 10">
            <a:extLst>
              <a:ext uri="{FF2B5EF4-FFF2-40B4-BE49-F238E27FC236}">
                <a16:creationId xmlns:a16="http://schemas.microsoft.com/office/drawing/2014/main" id="{576D8173-F62C-402D-934F-FFABAAC9EDB7}"/>
              </a:ext>
            </a:extLst>
          </p:cNvPr>
          <p:cNvSpPr/>
          <p:nvPr/>
        </p:nvSpPr>
        <p:spPr>
          <a:xfrm>
            <a:off x="8813807" y="2929391"/>
            <a:ext cx="3282944" cy="3097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EE3124"/>
                </a:solidFill>
              </a:rPr>
              <a:t>Applications</a:t>
            </a:r>
          </a:p>
          <a:p>
            <a:r>
              <a:rPr lang="en-US" sz="1600" dirty="0">
                <a:solidFill>
                  <a:prstClr val="white">
                    <a:lumMod val="65000"/>
                  </a:prstClr>
                </a:solidFill>
              </a:rPr>
              <a:t>number of</a:t>
            </a:r>
          </a:p>
          <a:p>
            <a:endParaRPr lang="uk-UA" sz="16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srgbClr val="EE3124"/>
                </a:solidFill>
              </a:rPr>
              <a:t>Conversion</a:t>
            </a:r>
          </a:p>
          <a:p>
            <a:r>
              <a:rPr lang="en-US" sz="1600" dirty="0">
                <a:solidFill>
                  <a:prstClr val="white">
                    <a:lumMod val="65000"/>
                  </a:prstClr>
                </a:solidFill>
              </a:rPr>
              <a:t>the ratio of applications and sales</a:t>
            </a:r>
            <a:endParaRPr lang="ru-RU" sz="1600" dirty="0">
              <a:solidFill>
                <a:prstClr val="white">
                  <a:lumMod val="65000"/>
                </a:prstClr>
              </a:solidFill>
            </a:endParaRPr>
          </a:p>
          <a:p>
            <a:endParaRPr lang="uk-UA" sz="1600" dirty="0">
              <a:solidFill>
                <a:prstClr val="white">
                  <a:lumMod val="65000"/>
                </a:prstClr>
              </a:solidFill>
            </a:endParaRPr>
          </a:p>
          <a:p>
            <a:r>
              <a:rPr lang="en-US" sz="2000" dirty="0">
                <a:solidFill>
                  <a:srgbClr val="EE3124"/>
                </a:solidFill>
              </a:rPr>
              <a:t>Sales</a:t>
            </a:r>
            <a:endParaRPr lang="ru-RU" sz="2000" dirty="0">
              <a:solidFill>
                <a:srgbClr val="EE3124"/>
              </a:solidFill>
            </a:endParaRPr>
          </a:p>
          <a:p>
            <a:r>
              <a:rPr lang="en-US" sz="1600" dirty="0">
                <a:solidFill>
                  <a:prstClr val="white">
                    <a:lumMod val="65000"/>
                  </a:prstClr>
                </a:solidFill>
              </a:rPr>
              <a:t>unique sales</a:t>
            </a:r>
            <a:endParaRPr lang="ru-RU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29" name="Прямоугольник 3">
            <a:extLst>
              <a:ext uri="{FF2B5EF4-FFF2-40B4-BE49-F238E27FC236}">
                <a16:creationId xmlns:a16="http://schemas.microsoft.com/office/drawing/2014/main" id="{B059C552-A291-4868-A1E2-4F8829CDD067}"/>
              </a:ext>
            </a:extLst>
          </p:cNvPr>
          <p:cNvSpPr/>
          <p:nvPr/>
        </p:nvSpPr>
        <p:spPr>
          <a:xfrm>
            <a:off x="383082" y="1962660"/>
            <a:ext cx="3242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CLASSIC MEDIA APPROACH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A23E4C6E-2E5F-4BF2-BE19-01FD4A2BC5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0267" l="0" r="100000">
                        <a14:foregroundMark x1="84364" y1="71733" x2="74000" y2="72000"/>
                        <a14:foregroundMark x1="86909" y1="72533" x2="82364" y2="72533"/>
                        <a14:foregroundMark x1="89273" y1="71733" x2="84000" y2="71467"/>
                        <a14:foregroundMark x1="52000" y1="71467" x2="24000" y2="71467"/>
                      </a14:backgroundRemoval>
                    </a14:imgEffect>
                  </a14:imgLayer>
                </a14:imgProps>
              </a:ext>
            </a:extLst>
          </a:blip>
          <a:srcRect b="21840"/>
          <a:stretch/>
        </p:blipFill>
        <p:spPr>
          <a:xfrm flipH="1">
            <a:off x="2726122" y="1726809"/>
            <a:ext cx="6313480" cy="4209441"/>
          </a:xfrm>
          <a:prstGeom prst="rect">
            <a:avLst/>
          </a:prstGeom>
        </p:spPr>
      </p:pic>
      <p:sp>
        <p:nvSpPr>
          <p:cNvPr id="131" name="Плюс 2">
            <a:extLst>
              <a:ext uri="{FF2B5EF4-FFF2-40B4-BE49-F238E27FC236}">
                <a16:creationId xmlns:a16="http://schemas.microsoft.com/office/drawing/2014/main" id="{1DB7A715-B778-4146-B62F-6889BB4D2715}"/>
              </a:ext>
            </a:extLst>
          </p:cNvPr>
          <p:cNvSpPr/>
          <p:nvPr/>
        </p:nvSpPr>
        <p:spPr>
          <a:xfrm>
            <a:off x="4509067" y="1755631"/>
            <a:ext cx="1618893" cy="1497105"/>
          </a:xfrm>
          <a:prstGeom prst="mathPl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2" name="Picture 27">
            <a:extLst>
              <a:ext uri="{FF2B5EF4-FFF2-40B4-BE49-F238E27FC236}">
                <a16:creationId xmlns:a16="http://schemas.microsoft.com/office/drawing/2014/main" id="{AE9281CF-BCF3-4D43-97EA-631002FD5A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2207901"/>
            <a:ext cx="3506173" cy="476250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8906589D-6752-47D7-9B5B-F5E0959FDE48}"/>
              </a:ext>
            </a:extLst>
          </p:cNvPr>
          <p:cNvSpPr txBox="1"/>
          <p:nvPr/>
        </p:nvSpPr>
        <p:spPr>
          <a:xfrm>
            <a:off x="226625" y="3390439"/>
            <a:ext cx="3016040" cy="264687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uk-UA" sz="2000" dirty="0">
                <a:solidFill>
                  <a:prstClr val="black"/>
                </a:solidFill>
              </a:rPr>
              <a:t>Share of voice</a:t>
            </a:r>
          </a:p>
          <a:p>
            <a:r>
              <a:rPr lang="en-US" sz="1600" dirty="0">
                <a:solidFill>
                  <a:prstClr val="white">
                    <a:lumMod val="65000"/>
                  </a:prstClr>
                </a:solidFill>
              </a:rPr>
              <a:t>share of presence against competitors</a:t>
            </a:r>
            <a:endParaRPr lang="ru-RU" sz="1600" dirty="0">
              <a:solidFill>
                <a:prstClr val="white">
                  <a:lumMod val="65000"/>
                </a:prstClr>
              </a:solidFill>
            </a:endParaRPr>
          </a:p>
          <a:p>
            <a:endParaRPr lang="uk-UA" sz="1600" dirty="0">
              <a:solidFill>
                <a:prstClr val="black"/>
              </a:solidFill>
            </a:endParaRPr>
          </a:p>
          <a:p>
            <a:r>
              <a:rPr lang="uk-UA" sz="2000" dirty="0">
                <a:solidFill>
                  <a:prstClr val="black"/>
                </a:solidFill>
              </a:rPr>
              <a:t>Frequency</a:t>
            </a:r>
          </a:p>
          <a:p>
            <a:r>
              <a:rPr lang="en-US" sz="1600" dirty="0">
                <a:solidFill>
                  <a:prstClr val="white">
                    <a:lumMod val="65000"/>
                  </a:prstClr>
                </a:solidFill>
              </a:rPr>
              <a:t>frequency of contact with the consumer</a:t>
            </a:r>
            <a:endParaRPr lang="ru-RU" sz="1600" dirty="0">
              <a:solidFill>
                <a:prstClr val="white">
                  <a:lumMod val="65000"/>
                </a:prstClr>
              </a:solidFill>
            </a:endParaRPr>
          </a:p>
          <a:p>
            <a:endParaRPr lang="uk-UA" sz="1600" dirty="0">
              <a:solidFill>
                <a:prstClr val="black"/>
              </a:solidFill>
            </a:endParaRPr>
          </a:p>
          <a:p>
            <a:r>
              <a:rPr lang="uk-UA" sz="2000" dirty="0">
                <a:solidFill>
                  <a:prstClr val="black"/>
                </a:solidFill>
              </a:rPr>
              <a:t>Coverage</a:t>
            </a:r>
          </a:p>
          <a:p>
            <a:r>
              <a:rPr lang="en-US" sz="1600" dirty="0">
                <a:solidFill>
                  <a:prstClr val="white">
                    <a:lumMod val="65000"/>
                  </a:prstClr>
                </a:solidFill>
              </a:rPr>
              <a:t>target audience coverage</a:t>
            </a:r>
            <a:endParaRPr lang="ru-RU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= INVESTMENT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dirty="0"/>
              <a:t>calculate</a:t>
            </a:r>
            <a:r>
              <a:rPr lang="ru-RU" dirty="0"/>
              <a:t> </a:t>
            </a:r>
            <a:r>
              <a:rPr lang="en-US" dirty="0"/>
              <a:t>ROМI (Return of Marketing Investments</a:t>
            </a:r>
            <a:r>
              <a:rPr lang="ru-RU" dirty="0"/>
              <a:t>) </a:t>
            </a:r>
            <a:r>
              <a:rPr lang="en-US" dirty="0"/>
              <a:t>and create new rules for media placement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6B8D48-AEB0-401E-A7ED-5755BA3FC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D92226"/>
              </a:clrFrom>
              <a:clrTo>
                <a:srgbClr val="D922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8"/>
          <a:stretch/>
        </p:blipFill>
        <p:spPr>
          <a:xfrm>
            <a:off x="0" y="952831"/>
            <a:ext cx="12202226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3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static1.squarespace.com/static/5bed0212a9e0283183d42c6b/5d07e34207db5c0001e9d383/5d07e394481e4f0001c45b46/1561840559603/man-at-several-screens.jpg?format=2500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5" t="22779" r="24144"/>
          <a:stretch/>
        </p:blipFill>
        <p:spPr bwMode="auto">
          <a:xfrm>
            <a:off x="-1" y="1"/>
            <a:ext cx="7391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73914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7">
            <a:extLst>
              <a:ext uri="{FF2B5EF4-FFF2-40B4-BE49-F238E27FC236}">
                <a16:creationId xmlns:a16="http://schemas.microsoft.com/office/drawing/2014/main" id="{F8D0785E-31B4-4E65-B95B-7677E250A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15" y="1889702"/>
            <a:ext cx="2634240" cy="35781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5ABFB63-89CA-4355-AB46-3D2115C6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6351"/>
            <a:ext cx="7164863" cy="106695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RESULT - SCENARIO FORECASTING AND BUSINESS SIMULATION</a:t>
            </a:r>
            <a:endParaRPr lang="aa-ET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91400" y="2576283"/>
            <a:ext cx="44437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49" lvl="4" indent="0">
              <a:buNone/>
            </a:pPr>
            <a:r>
              <a:rPr lang="en-US" sz="1800" i="1" dirty="0"/>
              <a:t>For example:</a:t>
            </a:r>
          </a:p>
          <a:p>
            <a:pPr marL="536549" lvl="4" indent="0">
              <a:buNone/>
            </a:pPr>
            <a:r>
              <a:rPr lang="en-US" sz="1800" i="1" dirty="0"/>
              <a:t>- What will happen if we transfer the budget for TV activity to work with doctors and </a:t>
            </a:r>
            <a:r>
              <a:rPr lang="en-US" sz="1800" i="1" dirty="0" smtClean="0"/>
              <a:t>pharmacists?</a:t>
            </a:r>
            <a:endParaRPr lang="en-US" sz="1800" i="1" dirty="0"/>
          </a:p>
          <a:p>
            <a:pPr marL="536549" lvl="4" indent="0">
              <a:buNone/>
            </a:pPr>
            <a:r>
              <a:rPr lang="en-US" sz="1800" i="1" dirty="0"/>
              <a:t>- What will happen if we grow TV support by X</a:t>
            </a:r>
            <a:r>
              <a:rPr lang="en-US" sz="1800" i="1" dirty="0" smtClean="0"/>
              <a:t>%?</a:t>
            </a:r>
            <a:endParaRPr lang="en-US" sz="1800" i="1" dirty="0"/>
          </a:p>
          <a:p>
            <a:pPr marL="536549" lvl="4" indent="0">
              <a:buNone/>
            </a:pPr>
            <a:r>
              <a:rPr lang="en-US" sz="1800" i="1" dirty="0"/>
              <a:t>- What happens if we raise prices by X% and increase the work with doctors and pharmacists by Y</a:t>
            </a:r>
            <a:r>
              <a:rPr lang="en-US" sz="1800" i="1" dirty="0" smtClean="0"/>
              <a:t>%?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0514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078159" y="1272899"/>
            <a:ext cx="4021611" cy="1454515"/>
          </a:xfrm>
          <a:prstGeom prst="rect">
            <a:avLst/>
          </a:prstGeom>
          <a:noFill/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en-US" sz="1600" b="1" dirty="0"/>
              <a:t>OPEN DATA</a:t>
            </a:r>
            <a:r>
              <a:rPr lang="ru-RU" sz="1600" b="1" dirty="0"/>
              <a:t>: </a:t>
            </a:r>
            <a:endParaRPr lang="en-US" sz="1600" b="1" dirty="0"/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B837E855-0B16-4B69-AE9C-AF4F21D12D0F}"/>
              </a:ext>
            </a:extLst>
          </p:cNvPr>
          <p:cNvSpPr txBox="1">
            <a:spLocks/>
          </p:cNvSpPr>
          <p:nvPr/>
        </p:nvSpPr>
        <p:spPr>
          <a:xfrm>
            <a:off x="533398" y="338198"/>
            <a:ext cx="11658602" cy="113823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Data collection and preparation is one of the key steps</a:t>
            </a:r>
            <a:endParaRPr lang="ru-RU" sz="2800" dirty="0"/>
          </a:p>
        </p:txBody>
      </p:sp>
      <p:pic>
        <p:nvPicPr>
          <p:cNvPr id="1032" name="Picture 8" descr="Ð ÐµÐ·ÑÐ»ÑÑÐ°Ñ Ð¿Ð¾ÑÑÐºÑ Ð·Ð¾Ð±ÑÐ°Ð¶ÐµÐ½Ñ Ð·Ð° Ð·Ð°Ð¿Ð¸ÑÐ¾Ð¼ &quot;Kantar&quot;">
            <a:extLst>
              <a:ext uri="{FF2B5EF4-FFF2-40B4-BE49-F238E27FC236}">
                <a16:creationId xmlns:a16="http://schemas.microsoft.com/office/drawing/2014/main" id="{26AD63F9-9A83-4748-A416-DD16E9D58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9" b="21038"/>
          <a:stretch/>
        </p:blipFill>
        <p:spPr bwMode="auto">
          <a:xfrm>
            <a:off x="9557732" y="3010271"/>
            <a:ext cx="1156831" cy="2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 ÐµÐ·ÑÐ»ÑÑÐ°Ñ Ð¿Ð¾ÑÑÐºÑ Ð·Ð¾Ð±ÑÐ°Ð¶ÐµÐ½Ñ Ð·Ð° Ð·Ð°Ð¿Ð¸ÑÐ¾Ð¼ &quot;Markdata&quot;">
            <a:extLst>
              <a:ext uri="{FF2B5EF4-FFF2-40B4-BE49-F238E27FC236}">
                <a16:creationId xmlns:a16="http://schemas.microsoft.com/office/drawing/2014/main" id="{4049FFEB-8103-4F14-BFB6-58A585F05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43" y="2810979"/>
            <a:ext cx="772522" cy="58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 ÐµÐ·ÑÐ»ÑÑÐ°Ñ Ð¿Ð¾ÑÑÐºÑ Ð·Ð¾Ð±ÑÐ°Ð¶ÐµÐ½Ñ Ð·Ð° Ð·Ð°Ð¿Ð¸ÑÐ¾Ð¼ &quot;GFK&quot;">
            <a:extLst>
              <a:ext uri="{FF2B5EF4-FFF2-40B4-BE49-F238E27FC236}">
                <a16:creationId xmlns:a16="http://schemas.microsoft.com/office/drawing/2014/main" id="{3CBB7932-04B6-4240-A110-9A2C5D32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991" y="2861535"/>
            <a:ext cx="588660" cy="5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C1AC28-07E5-4E70-9E5A-16EBC4C597E3}"/>
              </a:ext>
            </a:extLst>
          </p:cNvPr>
          <p:cNvSpPr txBox="1"/>
          <p:nvPr/>
        </p:nvSpPr>
        <p:spPr>
          <a:xfrm>
            <a:off x="-15039" y="4130269"/>
            <a:ext cx="422909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Calls /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Target Calls / Target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Qualitative data on the specifics of the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Target Audience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Sales volume of each product form (in money and in packages)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Price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Distribution / penetration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Recommendations of doctors and pharmacists</a:t>
            </a:r>
            <a:endParaRPr lang="ru-RU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191715-7A1B-4364-AB0E-C897E018B620}"/>
              </a:ext>
            </a:extLst>
          </p:cNvPr>
          <p:cNvSpPr txBox="1"/>
          <p:nvPr/>
        </p:nvSpPr>
        <p:spPr>
          <a:xfrm>
            <a:off x="8099770" y="4126769"/>
            <a:ext cx="388296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Media activity and consumer analysis:</a:t>
            </a:r>
          </a:p>
          <a:p>
            <a:r>
              <a:rPr lang="en-US" sz="1100" dirty="0"/>
              <a:t>Historical data on media activity of the client and its competitors in all communication channels</a:t>
            </a:r>
          </a:p>
          <a:p>
            <a:r>
              <a:rPr lang="en-US" sz="1100" dirty="0"/>
              <a:t>- TV</a:t>
            </a:r>
          </a:p>
          <a:p>
            <a:r>
              <a:rPr lang="en-US" sz="1100" dirty="0"/>
              <a:t>- Outdoor advertising</a:t>
            </a:r>
          </a:p>
          <a:p>
            <a:r>
              <a:rPr lang="en-US" sz="1100" dirty="0"/>
              <a:t>- Radio</a:t>
            </a:r>
          </a:p>
          <a:p>
            <a:r>
              <a:rPr lang="en-US" sz="1100" dirty="0"/>
              <a:t>- Internet</a:t>
            </a:r>
          </a:p>
          <a:p>
            <a:r>
              <a:rPr lang="en-US" sz="1100" dirty="0"/>
              <a:t>- Press</a:t>
            </a:r>
          </a:p>
          <a:p>
            <a:endParaRPr lang="en-US" sz="1100" dirty="0"/>
          </a:p>
          <a:p>
            <a:r>
              <a:rPr lang="en-US" sz="1100" dirty="0"/>
              <a:t>Audience profile and use of various media</a:t>
            </a:r>
            <a:endParaRPr lang="ru-RU" sz="110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C62D7ED-AB4F-44E5-830F-C6C8E47F374D}"/>
              </a:ext>
            </a:extLst>
          </p:cNvPr>
          <p:cNvCxnSpPr>
            <a:cxnSpLocks/>
          </p:cNvCxnSpPr>
          <p:nvPr/>
        </p:nvCxnSpPr>
        <p:spPr>
          <a:xfrm>
            <a:off x="-15039" y="4016437"/>
            <a:ext cx="122060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6DE184A-940D-453D-93B0-46BC78D732C5}"/>
              </a:ext>
            </a:extLst>
          </p:cNvPr>
          <p:cNvCxnSpPr>
            <a:cxnSpLocks/>
          </p:cNvCxnSpPr>
          <p:nvPr/>
        </p:nvCxnSpPr>
        <p:spPr>
          <a:xfrm flipV="1">
            <a:off x="4056435" y="1157506"/>
            <a:ext cx="0" cy="5076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09ECA4E-2FCC-40C9-95FA-7FA32DABF89B}"/>
              </a:ext>
            </a:extLst>
          </p:cNvPr>
          <p:cNvCxnSpPr>
            <a:cxnSpLocks/>
          </p:cNvCxnSpPr>
          <p:nvPr/>
        </p:nvCxnSpPr>
        <p:spPr>
          <a:xfrm flipV="1">
            <a:off x="8135564" y="1157505"/>
            <a:ext cx="0" cy="5076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292245" y="1272899"/>
            <a:ext cx="3690491" cy="1408995"/>
          </a:xfrm>
          <a:prstGeom prst="rect">
            <a:avLst/>
          </a:prstGeom>
          <a:noFill/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MEDIA MARKET RESEARCH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34187E-4973-49F2-8391-0CC83A2B401B}"/>
              </a:ext>
            </a:extLst>
          </p:cNvPr>
          <p:cNvSpPr txBox="1"/>
          <p:nvPr/>
        </p:nvSpPr>
        <p:spPr>
          <a:xfrm>
            <a:off x="4077189" y="4107483"/>
            <a:ext cx="404878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/>
              <a:t>Exchange Rate / GDP / Inflation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/>
              <a:t>Employment / Real Salary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/>
              <a:t>Trends in the development of a business category in Ukraine.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/>
              <a:t>Characteristics of business and competitor products</a:t>
            </a:r>
          </a:p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/>
              <a:t>Consumer Sentiment 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/>
              <a:t>The financial situation of Ukrainians</a:t>
            </a:r>
            <a:endParaRPr lang="ru-RU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277348" y="1272899"/>
            <a:ext cx="3690491" cy="1538080"/>
          </a:xfrm>
          <a:prstGeom prst="rect">
            <a:avLst/>
          </a:prstGeom>
          <a:noFill/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CLIENT DATA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21280" b="33109"/>
          <a:stretch/>
        </p:blipFill>
        <p:spPr>
          <a:xfrm>
            <a:off x="1344962" y="2839776"/>
            <a:ext cx="1713155" cy="6094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7860" y="3457876"/>
            <a:ext cx="960901" cy="341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26230" t="39037" r="26596" b="39333"/>
          <a:stretch/>
        </p:blipFill>
        <p:spPr>
          <a:xfrm>
            <a:off x="8873356" y="3512594"/>
            <a:ext cx="1071902" cy="24263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DE9A9F-606C-4868-A787-7ADDF29218D0}"/>
              </a:ext>
            </a:extLst>
          </p:cNvPr>
          <p:cNvSpPr/>
          <p:nvPr/>
        </p:nvSpPr>
        <p:spPr>
          <a:xfrm>
            <a:off x="4468761" y="2351782"/>
            <a:ext cx="35884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SOCIO-ECONOMIC INDICATORS OF DEVELOPMENT OF THE COUNTRY AND COMPETITIVE ENVIRONMENT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10582017"/>
      </p:ext>
    </p:extLst>
  </p:cSld>
  <p:clrMapOvr>
    <a:masterClrMapping/>
  </p:clrMapOvr>
</p:sld>
</file>

<file path=ppt/theme/theme1.xml><?xml version="1.0" encoding="utf-8"?>
<a:theme xmlns:a="http://schemas.openxmlformats.org/drawingml/2006/main" name="OMD Template [Arial]">
  <a:themeElements>
    <a:clrScheme name="Custom 53">
      <a:dk1>
        <a:srgbClr val="000000"/>
      </a:dk1>
      <a:lt1>
        <a:srgbClr val="FFFFFF"/>
      </a:lt1>
      <a:dk2>
        <a:srgbClr val="EE3024"/>
      </a:dk2>
      <a:lt2>
        <a:srgbClr val="48A23F"/>
      </a:lt2>
      <a:accent1>
        <a:srgbClr val="0086D6"/>
      </a:accent1>
      <a:accent2>
        <a:srgbClr val="E30087"/>
      </a:accent2>
      <a:accent3>
        <a:srgbClr val="FFCD00"/>
      </a:accent3>
      <a:accent4>
        <a:srgbClr val="228848"/>
      </a:accent4>
      <a:accent5>
        <a:srgbClr val="004EA8"/>
      </a:accent5>
      <a:accent6>
        <a:srgbClr val="87027B"/>
      </a:accent6>
      <a:hlink>
        <a:srgbClr val="004EA8"/>
      </a:hlink>
      <a:folHlink>
        <a:srgbClr val="0085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" tIns="18000" rIns="18000" bIns="18000" rtlCol="0">
        <a:noAutofit/>
      </a:bodyPr>
      <a:lstStyle>
        <a:defPPr algn="l">
          <a:defRPr sz="14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dl template landscape.pptx" id="{421DDE01-F508-40F6-B050-EAB944DF5ED2}" vid="{BEB9A7CB-B3A2-42BA-82B5-2C7C9181E8CB}"/>
    </a:ext>
  </a:extLst>
</a:theme>
</file>

<file path=ppt/theme/theme2.xml><?xml version="1.0" encoding="utf-8"?>
<a:theme xmlns:a="http://schemas.openxmlformats.org/drawingml/2006/main" name="Intro">
  <a:themeElements>
    <a:clrScheme name="OMD New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E2C23"/>
      </a:accent1>
      <a:accent2>
        <a:srgbClr val="00A3E0"/>
      </a:accent2>
      <a:accent3>
        <a:srgbClr val="00B2A9"/>
      </a:accent3>
      <a:accent4>
        <a:srgbClr val="7B868E"/>
      </a:accent4>
      <a:accent5>
        <a:srgbClr val="C1C5C8"/>
      </a:accent5>
      <a:accent6>
        <a:srgbClr val="FFD000"/>
      </a:accent6>
      <a:hlink>
        <a:srgbClr val="EE2C2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Lidl template landscape</Template>
  <TotalTime>17565</TotalTime>
  <Words>1490</Words>
  <Application>Microsoft Office PowerPoint</Application>
  <PresentationFormat>Широкоэкранный</PresentationFormat>
  <Paragraphs>323</Paragraphs>
  <Slides>36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9" baseType="lpstr">
      <vt:lpstr>ＭＳ Ｐゴシック</vt:lpstr>
      <vt:lpstr>Arial</vt:lpstr>
      <vt:lpstr>Arial Regular</vt:lpstr>
      <vt:lpstr>Avenir Medium</vt:lpstr>
      <vt:lpstr>Calibri</vt:lpstr>
      <vt:lpstr>GT Walsheim Pro</vt:lpstr>
      <vt:lpstr>Helvetica Light</vt:lpstr>
      <vt:lpstr>Impact</vt:lpstr>
      <vt:lpstr>Tahoma</vt:lpstr>
      <vt:lpstr>Univers Medium</vt:lpstr>
      <vt:lpstr>Wingdings</vt:lpstr>
      <vt:lpstr>OMD Template [Arial]</vt:lpstr>
      <vt:lpstr>Intro</vt:lpstr>
      <vt:lpstr>PREDICTABLE MARKETING.  HOW TO MANAGE ROI OF YOUR MEDIA INVESTMENT</vt:lpstr>
      <vt:lpstr>OMD Media Direction Ukraine</vt:lpstr>
      <vt:lpstr>OMD Intelligence: development and implementation of data-based solutions  in the marketing and communications</vt:lpstr>
      <vt:lpstr>Презентация PowerPoint</vt:lpstr>
      <vt:lpstr>Since 2011 we have gained experience in all key market categories</vt:lpstr>
      <vt:lpstr>ADVERTISING = INVESTMENT calculate ROМI (Return of Marketing Investments) and create new rules for media placement</vt:lpstr>
      <vt:lpstr>Презентация PowerPoint</vt:lpstr>
      <vt:lpstr>RESULT - SCENARIO FORECASTING AND BUSINESS SIMULATION</vt:lpstr>
      <vt:lpstr>Презентация PowerPoint</vt:lpstr>
      <vt:lpstr>CASE STUDIES  BRAND METRICS ® </vt:lpstr>
      <vt:lpstr>case 1  ANALYSIS OF SALES FACTORS AND  FORMING AN EFFECTIVE MEDIA STRATEGY  PHARMACY</vt:lpstr>
      <vt:lpstr>Determine all the factors that have impact on sales </vt:lpstr>
      <vt:lpstr>Base level the basic level may provides about ~ 57% for brands  and it depends on the brands history on the market</vt:lpstr>
      <vt:lpstr>Result for the media - understanding ROMI for each brand in the portfolio and for each period</vt:lpstr>
      <vt:lpstr>case 2  ADVERTISING CAMPAIGN EFFECTIVNESS   PHARMACY</vt:lpstr>
      <vt:lpstr>ROMI for TV is not the same for each brand  in one category</vt:lpstr>
      <vt:lpstr>Презентация PowerPoint</vt:lpstr>
      <vt:lpstr>case 3  PRICE SENSITIVITY AND PRICE ELASTICITY    PHARMACY / FMCG</vt:lpstr>
      <vt:lpstr>How to work with marketing mix</vt:lpstr>
      <vt:lpstr>Price Sensitivity Analysis Methodology</vt:lpstr>
      <vt:lpstr>After 100 UAH  price becomes the main factor in choosing a product but only in this specific category</vt:lpstr>
      <vt:lpstr>Price elasticity for pharmacy and FMCG categories</vt:lpstr>
      <vt:lpstr>case 4  TV vs PRICE PROMO   FMCG / FOOD</vt:lpstr>
      <vt:lpstr>The FMCG category is actively solving the issues of data collection</vt:lpstr>
      <vt:lpstr>Презентация PowerPoint</vt:lpstr>
      <vt:lpstr>case 4  HALO EFFECT     FMCG / FOOD</vt:lpstr>
      <vt:lpstr>Halo effect – how launch of new products give the impact for the whole brand</vt:lpstr>
      <vt:lpstr>case 5  REGIONAL ANALYTICS   FMCG / RETAIL</vt:lpstr>
      <vt:lpstr>In most cities, advertising generates sales growth as well as the national average, but there are regional differences</vt:lpstr>
      <vt:lpstr>Regional media-split optimization</vt:lpstr>
      <vt:lpstr>case 6  CONTRIBUTION OF DIGITAL ACTIVITY    PHARMACY</vt:lpstr>
      <vt:lpstr>Econometric modeling helps determine the impact of all factors on sales: digital is an effective tool for sales growth</vt:lpstr>
      <vt:lpstr>case 7  NEW INSIGHTS   ONLINE CLOTHING STORE</vt:lpstr>
      <vt:lpstr>How media activity of competitors grow brand sales</vt:lpstr>
      <vt:lpstr>Brand Metrics ® - scenario forecasting tool in marketing and business simulations</vt:lpstr>
      <vt:lpstr>What else DATA /  PARTNERSHIP / 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Anna Bilinska</dc:creator>
  <cp:lastModifiedBy>Ruslan Gutnikov</cp:lastModifiedBy>
  <cp:revision>689</cp:revision>
  <cp:lastPrinted>2019-01-16T19:28:32Z</cp:lastPrinted>
  <dcterms:created xsi:type="dcterms:W3CDTF">2018-01-10T11:05:18Z</dcterms:created>
  <dcterms:modified xsi:type="dcterms:W3CDTF">2019-09-30T09:51:32Z</dcterms:modified>
</cp:coreProperties>
</file>