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687" r:id="rId2"/>
  </p:sldMasterIdLst>
  <p:notesMasterIdLst>
    <p:notesMasterId r:id="rId40"/>
  </p:notesMasterIdLst>
  <p:handoutMasterIdLst>
    <p:handoutMasterId r:id="rId41"/>
  </p:handoutMasterIdLst>
  <p:sldIdLst>
    <p:sldId id="326" r:id="rId3"/>
    <p:sldId id="405" r:id="rId4"/>
    <p:sldId id="404" r:id="rId5"/>
    <p:sldId id="362" r:id="rId6"/>
    <p:sldId id="410" r:id="rId7"/>
    <p:sldId id="403" r:id="rId8"/>
    <p:sldId id="333" r:id="rId9"/>
    <p:sldId id="367" r:id="rId10"/>
    <p:sldId id="360" r:id="rId11"/>
    <p:sldId id="355" r:id="rId12"/>
    <p:sldId id="359" r:id="rId13"/>
    <p:sldId id="401" r:id="rId14"/>
    <p:sldId id="349" r:id="rId15"/>
    <p:sldId id="338" r:id="rId16"/>
    <p:sldId id="339" r:id="rId17"/>
    <p:sldId id="340" r:id="rId18"/>
    <p:sldId id="365" r:id="rId19"/>
    <p:sldId id="341" r:id="rId20"/>
    <p:sldId id="402" r:id="rId21"/>
    <p:sldId id="343" r:id="rId22"/>
    <p:sldId id="358" r:id="rId23"/>
    <p:sldId id="385" r:id="rId24"/>
    <p:sldId id="386" r:id="rId25"/>
    <p:sldId id="390" r:id="rId26"/>
    <p:sldId id="391" r:id="rId27"/>
    <p:sldId id="393" r:id="rId28"/>
    <p:sldId id="406" r:id="rId29"/>
    <p:sldId id="407" r:id="rId30"/>
    <p:sldId id="396" r:id="rId31"/>
    <p:sldId id="397" r:id="rId32"/>
    <p:sldId id="398" r:id="rId33"/>
    <p:sldId id="399" r:id="rId34"/>
    <p:sldId id="392" r:id="rId35"/>
    <p:sldId id="400" r:id="rId36"/>
    <p:sldId id="409" r:id="rId37"/>
    <p:sldId id="327" r:id="rId38"/>
    <p:sldId id="41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Remove" id="{EC0E281F-E331-4CAF-B5BA-2F52D6DD83F1}">
          <p14:sldIdLst/>
        </p14:section>
        <p14:section name="Main Pres" id="{68ECF47D-C069-42C4-A234-E00A3D968A16}">
          <p14:sldIdLst>
            <p14:sldId id="326"/>
            <p14:sldId id="405"/>
            <p14:sldId id="404"/>
            <p14:sldId id="362"/>
            <p14:sldId id="410"/>
            <p14:sldId id="403"/>
            <p14:sldId id="333"/>
            <p14:sldId id="367"/>
            <p14:sldId id="360"/>
            <p14:sldId id="355"/>
            <p14:sldId id="359"/>
            <p14:sldId id="401"/>
            <p14:sldId id="349"/>
            <p14:sldId id="338"/>
            <p14:sldId id="339"/>
            <p14:sldId id="340"/>
            <p14:sldId id="365"/>
            <p14:sldId id="341"/>
            <p14:sldId id="402"/>
            <p14:sldId id="343"/>
            <p14:sldId id="358"/>
            <p14:sldId id="385"/>
            <p14:sldId id="386"/>
            <p14:sldId id="390"/>
            <p14:sldId id="391"/>
            <p14:sldId id="393"/>
            <p14:sldId id="406"/>
            <p14:sldId id="407"/>
            <p14:sldId id="396"/>
            <p14:sldId id="397"/>
            <p14:sldId id="398"/>
            <p14:sldId id="399"/>
            <p14:sldId id="392"/>
            <p14:sldId id="400"/>
            <p14:sldId id="409"/>
            <p14:sldId id="327"/>
            <p14:sldId id="41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flaxe" initials="n"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20" autoAdjust="0"/>
    <p:restoredTop sz="94444"/>
  </p:normalViewPr>
  <p:slideViewPr>
    <p:cSldViewPr snapToGrid="0">
      <p:cViewPr varScale="1">
        <p:scale>
          <a:sx n="103" d="100"/>
          <a:sy n="103" d="100"/>
        </p:scale>
        <p:origin x="13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D76686-1B53-44F8-9A71-424E75C92798}" type="datetimeFigureOut">
              <a:rPr lang="ru-RU" smtClean="0"/>
              <a:t>05.10.2018</a:t>
            </a:fld>
            <a:endParaRPr lang="ru-R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0524A9-6E31-4A3A-8C1C-73CB1BBA9BAF}" type="slidenum">
              <a:rPr lang="ru-RU" smtClean="0"/>
              <a:t>‹#›</a:t>
            </a:fld>
            <a:endParaRPr lang="ru-RU"/>
          </a:p>
        </p:txBody>
      </p:sp>
    </p:spTree>
    <p:extLst>
      <p:ext uri="{BB962C8B-B14F-4D97-AF65-F5344CB8AC3E}">
        <p14:creationId xmlns:p14="http://schemas.microsoft.com/office/powerpoint/2010/main" val="2104415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8C19B-7EDF-481F-AC00-D5342D9250E9}" type="datetimeFigureOut">
              <a:rPr lang="en-US" smtClean="0"/>
              <a:t>10/5/2018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E1A72-B70B-4EA6-82D7-22AD11D0BC6B}" type="slidenum">
              <a:rPr lang="en-US" smtClean="0"/>
              <a:t>‹#›</a:t>
            </a:fld>
            <a:endParaRPr lang="en-US"/>
          </a:p>
        </p:txBody>
      </p:sp>
    </p:spTree>
    <p:extLst>
      <p:ext uri="{BB962C8B-B14F-4D97-AF65-F5344CB8AC3E}">
        <p14:creationId xmlns:p14="http://schemas.microsoft.com/office/powerpoint/2010/main" val="10743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endParaRPr dirty="0"/>
          </a:p>
        </p:txBody>
      </p:sp>
      <p:sp>
        <p:nvSpPr>
          <p:cNvPr id="590" name="Shape 5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670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9"/>
        <p:cNvGrpSpPr/>
        <p:nvPr/>
      </p:nvGrpSpPr>
      <p:grpSpPr>
        <a:xfrm>
          <a:off x="0" y="0"/>
          <a:ext cx="0" cy="0"/>
          <a:chOff x="0" y="0"/>
          <a:chExt cx="0" cy="0"/>
        </a:xfrm>
      </p:grpSpPr>
      <p:sp>
        <p:nvSpPr>
          <p:cNvPr id="5460" name="Shape 546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5461" name="Shape 54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274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15</a:t>
            </a:fld>
            <a:endParaRPr lang="en-US" dirty="0"/>
          </a:p>
        </p:txBody>
      </p:sp>
    </p:spTree>
    <p:extLst>
      <p:ext uri="{BB962C8B-B14F-4D97-AF65-F5344CB8AC3E}">
        <p14:creationId xmlns:p14="http://schemas.microsoft.com/office/powerpoint/2010/main" val="2385225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16</a:t>
            </a:fld>
            <a:endParaRPr lang="en-US" dirty="0"/>
          </a:p>
        </p:txBody>
      </p:sp>
    </p:spTree>
    <p:extLst>
      <p:ext uri="{BB962C8B-B14F-4D97-AF65-F5344CB8AC3E}">
        <p14:creationId xmlns:p14="http://schemas.microsoft.com/office/powerpoint/2010/main" val="108753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17</a:t>
            </a:fld>
            <a:endParaRPr lang="en-US" dirty="0"/>
          </a:p>
        </p:txBody>
      </p:sp>
    </p:spTree>
    <p:extLst>
      <p:ext uri="{BB962C8B-B14F-4D97-AF65-F5344CB8AC3E}">
        <p14:creationId xmlns:p14="http://schemas.microsoft.com/office/powerpoint/2010/main" val="76721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18</a:t>
            </a:fld>
            <a:endParaRPr lang="en-US" dirty="0"/>
          </a:p>
        </p:txBody>
      </p:sp>
    </p:spTree>
    <p:extLst>
      <p:ext uri="{BB962C8B-B14F-4D97-AF65-F5344CB8AC3E}">
        <p14:creationId xmlns:p14="http://schemas.microsoft.com/office/powerpoint/2010/main" val="264753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19</a:t>
            </a:fld>
            <a:endParaRPr lang="en-US" dirty="0"/>
          </a:p>
        </p:txBody>
      </p:sp>
    </p:spTree>
    <p:extLst>
      <p:ext uri="{BB962C8B-B14F-4D97-AF65-F5344CB8AC3E}">
        <p14:creationId xmlns:p14="http://schemas.microsoft.com/office/powerpoint/2010/main" val="3787105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Shape 128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287" name="Shape 1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24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D4B3-C4F1-AA46-8B77-8A83C6907D51}" type="slidenum">
              <a:rPr lang="en-US" smtClean="0"/>
              <a:pPr/>
              <a:t>21</a:t>
            </a:fld>
            <a:endParaRPr lang="en-US" dirty="0"/>
          </a:p>
        </p:txBody>
      </p:sp>
    </p:spTree>
    <p:extLst>
      <p:ext uri="{BB962C8B-B14F-4D97-AF65-F5344CB8AC3E}">
        <p14:creationId xmlns:p14="http://schemas.microsoft.com/office/powerpoint/2010/main" val="132022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D4B3-C4F1-AA46-8B77-8A83C6907D51}" type="slidenum">
              <a:rPr lang="en-US" smtClean="0"/>
              <a:pPr/>
              <a:t>22</a:t>
            </a:fld>
            <a:endParaRPr lang="en-US" dirty="0"/>
          </a:p>
        </p:txBody>
      </p:sp>
    </p:spTree>
    <p:extLst>
      <p:ext uri="{BB962C8B-B14F-4D97-AF65-F5344CB8AC3E}">
        <p14:creationId xmlns:p14="http://schemas.microsoft.com/office/powerpoint/2010/main" val="4102753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Shape 130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01" name="Shape 1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16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3</a:t>
            </a:fld>
            <a:endParaRPr lang="en-US" dirty="0"/>
          </a:p>
        </p:txBody>
      </p:sp>
    </p:spTree>
    <p:extLst>
      <p:ext uri="{BB962C8B-B14F-4D97-AF65-F5344CB8AC3E}">
        <p14:creationId xmlns:p14="http://schemas.microsoft.com/office/powerpoint/2010/main" val="102236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10" name="Shape 13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786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Shape 135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59" name="Shape 13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907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Shape 136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66" name="Shape 1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0356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Shape 13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94" name="Shape 1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5393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Shape 141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413" name="Shape 14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6983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Shape 141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413" name="Shape 14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827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56" name="Shape 14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354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Shape 146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67" name="Shape 1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61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Shape 148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84" name="Shape 14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78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97" name="Shape 14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163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4</a:t>
            </a:fld>
            <a:endParaRPr lang="en-US" dirty="0"/>
          </a:p>
        </p:txBody>
      </p:sp>
    </p:spTree>
    <p:extLst>
      <p:ext uri="{BB962C8B-B14F-4D97-AF65-F5344CB8AC3E}">
        <p14:creationId xmlns:p14="http://schemas.microsoft.com/office/powerpoint/2010/main" val="62979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77" name="Shape 1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63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Shape 150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5" name="Shape 1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857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5</a:t>
            </a:fld>
            <a:endParaRPr lang="en-US" dirty="0"/>
          </a:p>
        </p:txBody>
      </p:sp>
    </p:spTree>
    <p:extLst>
      <p:ext uri="{BB962C8B-B14F-4D97-AF65-F5344CB8AC3E}">
        <p14:creationId xmlns:p14="http://schemas.microsoft.com/office/powerpoint/2010/main" val="382379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7</a:t>
            </a:fld>
            <a:endParaRPr lang="en-US" dirty="0"/>
          </a:p>
        </p:txBody>
      </p:sp>
    </p:spTree>
    <p:extLst>
      <p:ext uri="{BB962C8B-B14F-4D97-AF65-F5344CB8AC3E}">
        <p14:creationId xmlns:p14="http://schemas.microsoft.com/office/powerpoint/2010/main" val="224860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Shape 128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287" name="Shape 1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20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9</a:t>
            </a:fld>
            <a:endParaRPr lang="en-US" dirty="0"/>
          </a:p>
        </p:txBody>
      </p:sp>
    </p:spTree>
    <p:extLst>
      <p:ext uri="{BB962C8B-B14F-4D97-AF65-F5344CB8AC3E}">
        <p14:creationId xmlns:p14="http://schemas.microsoft.com/office/powerpoint/2010/main" val="1245059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6D4B3-C4F1-AA46-8B77-8A83C6907D51}" type="slidenum">
              <a:rPr lang="en-US" smtClean="0"/>
              <a:pPr/>
              <a:t>10</a:t>
            </a:fld>
            <a:endParaRPr lang="en-US" dirty="0"/>
          </a:p>
        </p:txBody>
      </p:sp>
    </p:spTree>
    <p:extLst>
      <p:ext uri="{BB962C8B-B14F-4D97-AF65-F5344CB8AC3E}">
        <p14:creationId xmlns:p14="http://schemas.microsoft.com/office/powerpoint/2010/main" val="293021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Shape 128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287" name="Shape 1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349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ront Pag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6230" y="1604570"/>
            <a:ext cx="2399539" cy="2438742"/>
          </a:xfrm>
          <a:prstGeom prst="rect">
            <a:avLst/>
          </a:prstGeom>
        </p:spPr>
      </p:pic>
      <p:sp>
        <p:nvSpPr>
          <p:cNvPr id="5" name="Text Placeholder 4"/>
          <p:cNvSpPr>
            <a:spLocks noGrp="1"/>
          </p:cNvSpPr>
          <p:nvPr>
            <p:ph type="body" sz="quarter" idx="10" hasCustomPrompt="1"/>
          </p:nvPr>
        </p:nvSpPr>
        <p:spPr>
          <a:xfrm>
            <a:off x="2048256" y="6074474"/>
            <a:ext cx="8113774" cy="390334"/>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b="0" i="0" spc="0" baseline="0">
                <a:solidFill>
                  <a:schemeClr val="tx1">
                    <a:lumMod val="75000"/>
                    <a:lumOff val="25000"/>
                  </a:schemeClr>
                </a:solidFill>
                <a:latin typeface="Arial" charset="0"/>
                <a:ea typeface="Arial" charset="0"/>
                <a:cs typeface="Arial" charset="0"/>
              </a:defRPr>
            </a:lvl1pPr>
          </a:lstStyle>
          <a:p>
            <a:pPr lvl="0"/>
            <a:r>
              <a:rPr lang="en-US" dirty="0" err="1"/>
              <a:t>Subheadline</a:t>
            </a:r>
            <a:endParaRPr lang="en-US" dirty="0"/>
          </a:p>
        </p:txBody>
      </p:sp>
      <p:sp>
        <p:nvSpPr>
          <p:cNvPr id="6" name="Title Placeholder 3"/>
          <p:cNvSpPr>
            <a:spLocks noGrp="1"/>
          </p:cNvSpPr>
          <p:nvPr>
            <p:ph type="title" hasCustomPrompt="1"/>
          </p:nvPr>
        </p:nvSpPr>
        <p:spPr>
          <a:xfrm>
            <a:off x="2039112" y="4476078"/>
            <a:ext cx="8113774" cy="1315121"/>
          </a:xfrm>
          <a:prstGeom prst="rect">
            <a:avLst/>
          </a:prstGeom>
        </p:spPr>
        <p:txBody>
          <a:bodyPr vert="horz" lIns="91440" tIns="45720" rIns="91440" bIns="45720" rtlCol="0" anchor="t">
            <a:noAutofit/>
          </a:bodyPr>
          <a:lstStyle>
            <a:lvl1pPr algn="ctr">
              <a:lnSpc>
                <a:spcPct val="90000"/>
              </a:lnSpc>
              <a:spcBef>
                <a:spcPts val="1000"/>
              </a:spcBef>
              <a:defRPr sz="4000" b="1" i="0" spc="0" baseline="0">
                <a:latin typeface="Arial" charset="0"/>
                <a:ea typeface="Arial" charset="0"/>
                <a:cs typeface="Arial" charset="0"/>
              </a:defRPr>
            </a:lvl1pPr>
          </a:lstStyle>
          <a:p>
            <a:r>
              <a:rPr lang="en-US" dirty="0"/>
              <a:t>Headline</a:t>
            </a:r>
            <a:br>
              <a:rPr lang="en-US" dirty="0"/>
            </a:br>
            <a:endParaRPr lang="en-US" dirty="0"/>
          </a:p>
        </p:txBody>
      </p:sp>
    </p:spTree>
    <p:extLst>
      <p:ext uri="{BB962C8B-B14F-4D97-AF65-F5344CB8AC3E}">
        <p14:creationId xmlns:p14="http://schemas.microsoft.com/office/powerpoint/2010/main" val="5479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Width - One Line Headline">
    <p:spTree>
      <p:nvGrpSpPr>
        <p:cNvPr id="1" name=""/>
        <p:cNvGrpSpPr/>
        <p:nvPr/>
      </p:nvGrpSpPr>
      <p:grpSpPr>
        <a:xfrm>
          <a:off x="0" y="0"/>
          <a:ext cx="0" cy="0"/>
          <a:chOff x="0" y="0"/>
          <a:chExt cx="0" cy="0"/>
        </a:xfrm>
      </p:grpSpPr>
      <p:sp>
        <p:nvSpPr>
          <p:cNvPr id="12" name="Title Placeholder 3"/>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4B6C6CB-F152-824A-B584-CCF5C42DD4F5}"/>
              </a:ext>
            </a:extLst>
          </p:cNvPr>
          <p:cNvSpPr>
            <a:spLocks noGrp="1"/>
          </p:cNvSpPr>
          <p:nvPr>
            <p:ph sz="quarter" idx="10"/>
          </p:nvPr>
        </p:nvSpPr>
        <p:spPr>
          <a:xfrm>
            <a:off x="591913" y="1376363"/>
            <a:ext cx="11017250" cy="4745363"/>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86CAA13-BF31-CD4E-BE22-BABE45A61685}"/>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284396"/>
      </p:ext>
    </p:extLst>
  </p:cSld>
  <p:clrMapOvr>
    <a:masterClrMapping/>
  </p:clrMapOvr>
  <p:extLst mod="1">
    <p:ext uri="{DCECCB84-F9BA-43D5-87BE-67443E8EF086}">
      <p15:sldGuideLst xmlns:p15="http://schemas.microsoft.com/office/powerpoint/2012/main">
        <p15:guide id="1" orient="horz" pos="686">
          <p15:clr>
            <a:srgbClr val="FBAE40"/>
          </p15:clr>
        </p15:guide>
        <p15:guide id="2" orient="horz" pos="867">
          <p15:clr>
            <a:srgbClr val="FBAE40"/>
          </p15:clr>
        </p15:guide>
        <p15:guide id="3" orient="horz" pos="6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 One Line Headline + Subheadline">
    <p:spTree>
      <p:nvGrpSpPr>
        <p:cNvPr id="1" name=""/>
        <p:cNvGrpSpPr/>
        <p:nvPr/>
      </p:nvGrpSpPr>
      <p:grpSpPr>
        <a:xfrm>
          <a:off x="0" y="0"/>
          <a:ext cx="0" cy="0"/>
          <a:chOff x="0" y="0"/>
          <a:chExt cx="0" cy="0"/>
        </a:xfrm>
      </p:grpSpPr>
      <p:sp>
        <p:nvSpPr>
          <p:cNvPr id="27" name="Title Placeholder 3"/>
          <p:cNvSpPr>
            <a:spLocks noGrp="1"/>
          </p:cNvSpPr>
          <p:nvPr>
            <p:ph type="title" hasCustomPrompt="1"/>
          </p:nvPr>
        </p:nvSpPr>
        <p:spPr>
          <a:xfrm>
            <a:off x="587375" y="408128"/>
            <a:ext cx="11017250" cy="523272"/>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17" name="TextBox 16">
            <a:extLst>
              <a:ext uri="{FF2B5EF4-FFF2-40B4-BE49-F238E27FC236}">
                <a16:creationId xmlns:a16="http://schemas.microsoft.com/office/drawing/2014/main" id="{0514755E-0338-734E-8D5F-473A48FE7353}"/>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8" name="TextBox 17">
            <a:extLst>
              <a:ext uri="{FF2B5EF4-FFF2-40B4-BE49-F238E27FC236}">
                <a16:creationId xmlns:a16="http://schemas.microsoft.com/office/drawing/2014/main" id="{8CF955D0-19D6-4140-B2B3-D451BA365ED8}"/>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1A24C3E1-4DBC-FE4F-BCC7-5A41DBC8A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FD635F28-F236-5A41-B008-E86B35225715}"/>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7D0601E9-E703-6942-9483-3BBFA3890E84}"/>
              </a:ext>
            </a:extLst>
          </p:cNvPr>
          <p:cNvSpPr>
            <a:spLocks noGrp="1"/>
          </p:cNvSpPr>
          <p:nvPr>
            <p:ph type="body" sz="quarter" idx="17" hasCustomPrompt="1"/>
          </p:nvPr>
        </p:nvSpPr>
        <p:spPr>
          <a:xfrm>
            <a:off x="587375" y="943700"/>
            <a:ext cx="11017250" cy="276999"/>
          </a:xfrm>
          <a:prstGeom prst="rect">
            <a:avLst/>
          </a:prstGeom>
        </p:spPr>
        <p:txBody>
          <a:bodyPr wrap="square" lIns="0" tIns="0" rIns="0" bIns="0" anchor="t" anchorCtr="0">
            <a:normAutofit/>
          </a:bodyPr>
          <a:lstStyle>
            <a:lvl1pPr marL="0" indent="0">
              <a:lnSpc>
                <a:spcPct val="100000"/>
              </a:lnSpc>
              <a:spcBef>
                <a:spcPts val="0"/>
              </a:spcBef>
              <a:buNone/>
              <a:defRPr sz="1800" baseline="0">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err="1"/>
              <a:t>Subheadline</a:t>
            </a:r>
            <a:endParaRPr lang="en-US" dirty="0"/>
          </a:p>
        </p:txBody>
      </p:sp>
      <p:sp>
        <p:nvSpPr>
          <p:cNvPr id="6" name="TextBox 5">
            <a:extLst>
              <a:ext uri="{FF2B5EF4-FFF2-40B4-BE49-F238E27FC236}">
                <a16:creationId xmlns:a16="http://schemas.microsoft.com/office/drawing/2014/main" id="{F09D08A5-FDE4-D446-84A4-7933AB9647EF}"/>
              </a:ext>
            </a:extLst>
          </p:cNvPr>
          <p:cNvSpPr txBox="1"/>
          <p:nvPr userDrawn="1"/>
        </p:nvSpPr>
        <p:spPr>
          <a:xfrm>
            <a:off x="2202873" y="1385455"/>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1" name="Rectangle 10">
            <a:extLst>
              <a:ext uri="{FF2B5EF4-FFF2-40B4-BE49-F238E27FC236}">
                <a16:creationId xmlns:a16="http://schemas.microsoft.com/office/drawing/2014/main" id="{A16296E7-9CCB-3044-9085-FA7280EA4170}"/>
              </a:ext>
            </a:extLst>
          </p:cNvPr>
          <p:cNvSpPr/>
          <p:nvPr userDrawn="1"/>
        </p:nvSpPr>
        <p:spPr>
          <a:xfrm>
            <a:off x="587375" y="1344050"/>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8C612B4-6C4F-6E40-AD06-CE2BCFE87E87}"/>
              </a:ext>
            </a:extLst>
          </p:cNvPr>
          <p:cNvSpPr>
            <a:spLocks noGrp="1"/>
          </p:cNvSpPr>
          <p:nvPr>
            <p:ph sz="quarter" idx="10"/>
          </p:nvPr>
        </p:nvSpPr>
        <p:spPr>
          <a:xfrm>
            <a:off x="591913" y="1700213"/>
            <a:ext cx="11017250" cy="4421513"/>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0"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4230369"/>
      </p:ext>
    </p:extLst>
  </p:cSld>
  <p:clrMapOvr>
    <a:masterClrMapping/>
  </p:clrMapOvr>
  <p:extLst mod="1">
    <p:ext uri="{DCECCB84-F9BA-43D5-87BE-67443E8EF086}">
      <p15:sldGuideLst xmlns:p15="http://schemas.microsoft.com/office/powerpoint/2012/main">
        <p15:guide id="1" orient="horz" pos="663">
          <p15:clr>
            <a:srgbClr val="FBAE40"/>
          </p15:clr>
        </p15:guide>
        <p15:guide id="2" orient="horz" pos="845">
          <p15:clr>
            <a:srgbClr val="FBAE40"/>
          </p15:clr>
        </p15:guide>
        <p15:guide id="3" orient="horz" pos="1071">
          <p15:clr>
            <a:srgbClr val="FBAE40"/>
          </p15:clr>
        </p15:guide>
        <p15:guide id="4" orient="horz" pos="8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Width - Two Lines Headline">
    <p:spTree>
      <p:nvGrpSpPr>
        <p:cNvPr id="1" name=""/>
        <p:cNvGrpSpPr/>
        <p:nvPr/>
      </p:nvGrpSpPr>
      <p:grpSpPr>
        <a:xfrm>
          <a:off x="0" y="0"/>
          <a:ext cx="0" cy="0"/>
          <a:chOff x="0" y="0"/>
          <a:chExt cx="0" cy="0"/>
        </a:xfrm>
      </p:grpSpPr>
      <p:sp>
        <p:nvSpPr>
          <p:cNvPr id="12" name="Title Placeholder 3"/>
          <p:cNvSpPr>
            <a:spLocks noGrp="1"/>
          </p:cNvSpPr>
          <p:nvPr>
            <p:ph type="title" hasCustomPrompt="1"/>
          </p:nvPr>
        </p:nvSpPr>
        <p:spPr>
          <a:xfrm>
            <a:off x="587375" y="415287"/>
            <a:ext cx="11017250" cy="1163395"/>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br>
              <a:rPr lang="en-US" dirty="0"/>
            </a:br>
            <a:r>
              <a:rPr lang="en-US" dirty="0"/>
              <a:t>two lines</a:t>
            </a:r>
          </a:p>
        </p:txBody>
      </p:sp>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r>
              <a:rPr lang="en-US" sz="800" b="0" i="0">
                <a:solidFill>
                  <a:schemeClr val="tx1">
                    <a:lumMod val="50000"/>
                    <a:lumOff val="50000"/>
                  </a:schemeClr>
                </a:solidFill>
                <a:latin typeface="Arial" charset="0"/>
                <a:ea typeface="Arial" charset="0"/>
                <a:cs typeface="Arial" charset="0"/>
                <a:sym typeface="Helvetica" charset="0"/>
              </a:rPr>
              <a:t>Page</a:t>
            </a:r>
            <a:r>
              <a:rPr lang="en-US" sz="8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7D1FFA9-2155-B141-96DA-15F07FA14710}"/>
              </a:ext>
            </a:extLst>
          </p:cNvPr>
          <p:cNvSpPr/>
          <p:nvPr userDrawn="1"/>
        </p:nvSpPr>
        <p:spPr>
          <a:xfrm>
            <a:off x="587375" y="152026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4163D91-5312-1642-8828-F21B921330BD}"/>
              </a:ext>
            </a:extLst>
          </p:cNvPr>
          <p:cNvSpPr>
            <a:spLocks noGrp="1"/>
          </p:cNvSpPr>
          <p:nvPr>
            <p:ph sz="quarter" idx="10"/>
          </p:nvPr>
        </p:nvSpPr>
        <p:spPr>
          <a:xfrm>
            <a:off x="591913" y="1881188"/>
            <a:ext cx="11017250" cy="4240538"/>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9525"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2625848"/>
      </p:ext>
    </p:extLst>
  </p:cSld>
  <p:clrMapOvr>
    <a:masterClrMapping/>
  </p:clrMapOvr>
  <p:extLst mod="1">
    <p:ext uri="{DCECCB84-F9BA-43D5-87BE-67443E8EF086}">
      <p15:sldGuideLst xmlns:p15="http://schemas.microsoft.com/office/powerpoint/2012/main">
        <p15:guide id="1" orient="horz" pos="958">
          <p15:clr>
            <a:srgbClr val="FBAE40"/>
          </p15:clr>
        </p15:guide>
        <p15:guide id="3" orient="horz" pos="1185">
          <p15:clr>
            <a:srgbClr val="FBAE40"/>
          </p15:clr>
        </p15:guide>
        <p15:guide id="4" orient="horz" pos="100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Width - Two Lines Headline + Subheadline">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514755E-0338-734E-8D5F-473A48FE7353}"/>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8" name="TextBox 17">
            <a:extLst>
              <a:ext uri="{FF2B5EF4-FFF2-40B4-BE49-F238E27FC236}">
                <a16:creationId xmlns:a16="http://schemas.microsoft.com/office/drawing/2014/main" id="{8CF955D0-19D6-4140-B2B3-D451BA365ED8}"/>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r>
              <a:rPr lang="en-US" sz="800" b="0" i="0">
                <a:solidFill>
                  <a:schemeClr val="tx1">
                    <a:lumMod val="50000"/>
                    <a:lumOff val="50000"/>
                  </a:schemeClr>
                </a:solidFill>
                <a:latin typeface="Arial" charset="0"/>
                <a:ea typeface="Arial" charset="0"/>
                <a:cs typeface="Arial" charset="0"/>
                <a:sym typeface="Helvetica" charset="0"/>
              </a:rPr>
              <a:t>Page</a:t>
            </a:r>
            <a:r>
              <a:rPr lang="en-US" sz="8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1A24C3E1-4DBC-FE4F-BCC7-5A41DBC8A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FD635F28-F236-5A41-B008-E86B35225715}"/>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3">
            <a:extLst>
              <a:ext uri="{FF2B5EF4-FFF2-40B4-BE49-F238E27FC236}">
                <a16:creationId xmlns:a16="http://schemas.microsoft.com/office/drawing/2014/main" id="{75981587-675B-494A-A9C1-AD6F9151F18C}"/>
              </a:ext>
            </a:extLst>
          </p:cNvPr>
          <p:cNvSpPr>
            <a:spLocks noGrp="1"/>
          </p:cNvSpPr>
          <p:nvPr>
            <p:ph type="title" hasCustomPrompt="1"/>
          </p:nvPr>
        </p:nvSpPr>
        <p:spPr>
          <a:xfrm>
            <a:off x="587375" y="415287"/>
            <a:ext cx="11017250" cy="1073065"/>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br>
              <a:rPr lang="en-US" dirty="0"/>
            </a:br>
            <a:r>
              <a:rPr lang="en-US" dirty="0"/>
              <a:t>two lines</a:t>
            </a:r>
          </a:p>
        </p:txBody>
      </p:sp>
      <p:sp>
        <p:nvSpPr>
          <p:cNvPr id="19" name="Text Placeholder 3">
            <a:extLst>
              <a:ext uri="{FF2B5EF4-FFF2-40B4-BE49-F238E27FC236}">
                <a16:creationId xmlns:a16="http://schemas.microsoft.com/office/drawing/2014/main" id="{05BCC798-03DC-4D44-B9D3-060F65B63EFB}"/>
              </a:ext>
            </a:extLst>
          </p:cNvPr>
          <p:cNvSpPr>
            <a:spLocks noGrp="1"/>
          </p:cNvSpPr>
          <p:nvPr>
            <p:ph type="body" sz="quarter" idx="17" hasCustomPrompt="1"/>
          </p:nvPr>
        </p:nvSpPr>
        <p:spPr>
          <a:xfrm>
            <a:off x="587375" y="1488353"/>
            <a:ext cx="11017250" cy="276999"/>
          </a:xfrm>
          <a:prstGeom prst="rect">
            <a:avLst/>
          </a:prstGeom>
        </p:spPr>
        <p:txBody>
          <a:bodyPr wrap="square" lIns="0" tIns="0" rIns="0" bIns="0" anchor="t" anchorCtr="0">
            <a:normAutofit/>
          </a:bodyPr>
          <a:lstStyle>
            <a:lvl1pPr marL="0" indent="0">
              <a:lnSpc>
                <a:spcPct val="100000"/>
              </a:lnSpc>
              <a:spcBef>
                <a:spcPts val="0"/>
              </a:spcBef>
              <a:buNone/>
              <a:defRPr sz="1800" baseline="0">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err="1"/>
              <a:t>Subheadline</a:t>
            </a:r>
            <a:endParaRPr lang="en-US" dirty="0"/>
          </a:p>
        </p:txBody>
      </p:sp>
      <p:sp>
        <p:nvSpPr>
          <p:cNvPr id="22" name="TextBox 21">
            <a:extLst>
              <a:ext uri="{FF2B5EF4-FFF2-40B4-BE49-F238E27FC236}">
                <a16:creationId xmlns:a16="http://schemas.microsoft.com/office/drawing/2014/main" id="{C7F2348C-BCFF-B046-98A9-25A2DD1A6D69}"/>
              </a:ext>
            </a:extLst>
          </p:cNvPr>
          <p:cNvSpPr txBox="1"/>
          <p:nvPr userDrawn="1"/>
        </p:nvSpPr>
        <p:spPr>
          <a:xfrm>
            <a:off x="2202873" y="2041204"/>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23" name="Rectangle 22">
            <a:extLst>
              <a:ext uri="{FF2B5EF4-FFF2-40B4-BE49-F238E27FC236}">
                <a16:creationId xmlns:a16="http://schemas.microsoft.com/office/drawing/2014/main" id="{B22BE341-2379-994C-87ED-8799AD97F1DF}"/>
              </a:ext>
            </a:extLst>
          </p:cNvPr>
          <p:cNvSpPr/>
          <p:nvPr userDrawn="1"/>
        </p:nvSpPr>
        <p:spPr>
          <a:xfrm>
            <a:off x="587375" y="1883010"/>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379C582-5B6D-CC40-8126-128AB321122A}"/>
              </a:ext>
            </a:extLst>
          </p:cNvPr>
          <p:cNvSpPr>
            <a:spLocks noGrp="1"/>
          </p:cNvSpPr>
          <p:nvPr>
            <p:ph sz="quarter" idx="10"/>
          </p:nvPr>
        </p:nvSpPr>
        <p:spPr>
          <a:xfrm>
            <a:off x="591913" y="2241550"/>
            <a:ext cx="11017250" cy="3880175"/>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9525"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391700"/>
      </p:ext>
    </p:extLst>
  </p:cSld>
  <p:clrMapOvr>
    <a:masterClrMapping/>
  </p:clrMapOvr>
  <p:extLst mod="1">
    <p:ext uri="{DCECCB84-F9BA-43D5-87BE-67443E8EF086}">
      <p15:sldGuideLst xmlns:p15="http://schemas.microsoft.com/office/powerpoint/2012/main">
        <p15:guide id="1" orient="horz" pos="1230">
          <p15:clr>
            <a:srgbClr val="FBAE40"/>
          </p15:clr>
        </p15:guide>
        <p15:guide id="3" orient="horz" pos="1412">
          <p15:clr>
            <a:srgbClr val="FBAE40"/>
          </p15:clr>
        </p15:guide>
        <p15:guide id="4" orient="horz" pos="1185">
          <p15:clr>
            <a:srgbClr val="FBAE40"/>
          </p15:clr>
        </p15:guide>
        <p15:guide id="5" orient="horz" pos="10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Width - One Line Headlin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40F1CA-A8B0-F44F-9963-B149CF546FE5}"/>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2" name="TextBox 11">
            <a:extLst>
              <a:ext uri="{FF2B5EF4-FFF2-40B4-BE49-F238E27FC236}">
                <a16:creationId xmlns:a16="http://schemas.microsoft.com/office/drawing/2014/main" id="{8537428F-E049-194B-9BF1-51DC4A636B22}"/>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13" name="Picture 12">
            <a:extLst>
              <a:ext uri="{FF2B5EF4-FFF2-40B4-BE49-F238E27FC236}">
                <a16:creationId xmlns:a16="http://schemas.microsoft.com/office/drawing/2014/main" id="{F324EDDF-6FFA-A74A-9A15-011F5FEC4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14" name="Straight Connector 13">
            <a:extLst>
              <a:ext uri="{FF2B5EF4-FFF2-40B4-BE49-F238E27FC236}">
                <a16:creationId xmlns:a16="http://schemas.microsoft.com/office/drawing/2014/main" id="{033BDFA7-10FF-1B41-B9C1-EA61655560B3}"/>
              </a:ext>
            </a:extLst>
          </p:cNvPr>
          <p:cNvCxnSpPr>
            <a:cxnSpLocks/>
          </p:cNvCxnSpPr>
          <p:nvPr userDrawn="1"/>
        </p:nvCxnSpPr>
        <p:spPr>
          <a:xfrm>
            <a:off x="587375" y="6306054"/>
            <a:ext cx="504617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F5FE581C-221D-8945-A6F0-1EB687BFC541}"/>
              </a:ext>
            </a:extLst>
          </p:cNvPr>
          <p:cNvSpPr>
            <a:spLocks noGrp="1"/>
          </p:cNvSpPr>
          <p:nvPr>
            <p:ph type="pic" sz="quarter" idx="12" hasCustomPrompt="1"/>
          </p:nvPr>
        </p:nvSpPr>
        <p:spPr>
          <a:xfrm>
            <a:off x="6096000" y="476250"/>
            <a:ext cx="5508625" cy="5829300"/>
          </a:xfrm>
          <a:prstGeom prst="rect">
            <a:avLst/>
          </a:prstGeom>
          <a:solidFill>
            <a:schemeClr val="bg1">
              <a:lumMod val="95000"/>
            </a:schemeClr>
          </a:solidFill>
        </p:spPr>
        <p:txBody>
          <a:bodyPr tIns="0" bIns="720000" anchor="ctr"/>
          <a:lstStyle>
            <a:lvl1pPr marL="0" indent="0" algn="ctr">
              <a:buNone/>
              <a:defRPr/>
            </a:lvl1pPr>
          </a:lstStyle>
          <a:p>
            <a:r>
              <a:rPr lang="en-US"/>
              <a:t>Click on icon to add a picture</a:t>
            </a:r>
          </a:p>
        </p:txBody>
      </p:sp>
      <p:sp>
        <p:nvSpPr>
          <p:cNvPr id="19" name="Title Placeholder 3">
            <a:extLst>
              <a:ext uri="{FF2B5EF4-FFF2-40B4-BE49-F238E27FC236}">
                <a16:creationId xmlns:a16="http://schemas.microsoft.com/office/drawing/2014/main" id="{246F73D4-8D56-4940-899E-47EF701A6BCE}"/>
              </a:ext>
            </a:extLst>
          </p:cNvPr>
          <p:cNvSpPr>
            <a:spLocks noGrp="1"/>
          </p:cNvSpPr>
          <p:nvPr>
            <p:ph type="title" hasCustomPrompt="1"/>
          </p:nvPr>
        </p:nvSpPr>
        <p:spPr>
          <a:xfrm>
            <a:off x="587375" y="421975"/>
            <a:ext cx="5041632"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20" name="Content Placeholder 2">
            <a:extLst>
              <a:ext uri="{FF2B5EF4-FFF2-40B4-BE49-F238E27FC236}">
                <a16:creationId xmlns:a16="http://schemas.microsoft.com/office/drawing/2014/main" id="{A990868B-5434-984C-8082-377E325D1778}"/>
              </a:ext>
            </a:extLst>
          </p:cNvPr>
          <p:cNvSpPr>
            <a:spLocks noGrp="1"/>
          </p:cNvSpPr>
          <p:nvPr>
            <p:ph sz="quarter" idx="10"/>
          </p:nvPr>
        </p:nvSpPr>
        <p:spPr>
          <a:xfrm>
            <a:off x="591913" y="1376363"/>
            <a:ext cx="5041632" cy="4745363"/>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3D29EE0F-F8B6-1041-A6F1-F3E7A69E3822}"/>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13163"/>
      </p:ext>
    </p:extLst>
  </p:cSld>
  <p:clrMapOvr>
    <a:masterClrMapping/>
  </p:clrMapOvr>
  <p:extLst mod="1">
    <p:ext uri="{DCECCB84-F9BA-43D5-87BE-67443E8EF086}">
      <p15:sldGuideLst xmlns:p15="http://schemas.microsoft.com/office/powerpoint/2012/main">
        <p15:guide id="1" orient="horz" pos="8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Width - One Line Headline + Subheadlin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40F1CA-A8B0-F44F-9963-B149CF546FE5}"/>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2" name="TextBox 11">
            <a:extLst>
              <a:ext uri="{FF2B5EF4-FFF2-40B4-BE49-F238E27FC236}">
                <a16:creationId xmlns:a16="http://schemas.microsoft.com/office/drawing/2014/main" id="{8537428F-E049-194B-9BF1-51DC4A636B22}"/>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13" name="Picture 12">
            <a:extLst>
              <a:ext uri="{FF2B5EF4-FFF2-40B4-BE49-F238E27FC236}">
                <a16:creationId xmlns:a16="http://schemas.microsoft.com/office/drawing/2014/main" id="{F324EDDF-6FFA-A74A-9A15-011F5FEC4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14" name="Straight Connector 13">
            <a:extLst>
              <a:ext uri="{FF2B5EF4-FFF2-40B4-BE49-F238E27FC236}">
                <a16:creationId xmlns:a16="http://schemas.microsoft.com/office/drawing/2014/main" id="{033BDFA7-10FF-1B41-B9C1-EA61655560B3}"/>
              </a:ext>
            </a:extLst>
          </p:cNvPr>
          <p:cNvCxnSpPr>
            <a:cxnSpLocks/>
          </p:cNvCxnSpPr>
          <p:nvPr userDrawn="1"/>
        </p:nvCxnSpPr>
        <p:spPr>
          <a:xfrm>
            <a:off x="587375" y="6306054"/>
            <a:ext cx="504617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F5FE581C-221D-8945-A6F0-1EB687BFC541}"/>
              </a:ext>
            </a:extLst>
          </p:cNvPr>
          <p:cNvSpPr>
            <a:spLocks noGrp="1"/>
          </p:cNvSpPr>
          <p:nvPr>
            <p:ph type="pic" sz="quarter" idx="12" hasCustomPrompt="1"/>
          </p:nvPr>
        </p:nvSpPr>
        <p:spPr>
          <a:xfrm>
            <a:off x="6096000" y="476250"/>
            <a:ext cx="5508625" cy="5829300"/>
          </a:xfrm>
          <a:prstGeom prst="rect">
            <a:avLst/>
          </a:prstGeom>
          <a:solidFill>
            <a:schemeClr val="bg1">
              <a:lumMod val="95000"/>
            </a:schemeClr>
          </a:solidFill>
        </p:spPr>
        <p:txBody>
          <a:bodyPr tIns="0" bIns="720000" anchor="ctr"/>
          <a:lstStyle>
            <a:lvl1pPr marL="0" indent="0" algn="ctr">
              <a:buNone/>
              <a:defRPr/>
            </a:lvl1pPr>
          </a:lstStyle>
          <a:p>
            <a:r>
              <a:rPr lang="en-US"/>
              <a:t>Click on icon to add a picture</a:t>
            </a:r>
          </a:p>
        </p:txBody>
      </p:sp>
      <p:sp>
        <p:nvSpPr>
          <p:cNvPr id="19" name="TextBox 18">
            <a:extLst>
              <a:ext uri="{FF2B5EF4-FFF2-40B4-BE49-F238E27FC236}">
                <a16:creationId xmlns:a16="http://schemas.microsoft.com/office/drawing/2014/main" id="{C655B2FF-25B6-644E-A686-E96B4B6343B9}"/>
              </a:ext>
            </a:extLst>
          </p:cNvPr>
          <p:cNvSpPr txBox="1"/>
          <p:nvPr userDrawn="1"/>
        </p:nvSpPr>
        <p:spPr>
          <a:xfrm>
            <a:off x="2202873" y="1385455"/>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7" name="Title Placeholder 3">
            <a:extLst>
              <a:ext uri="{FF2B5EF4-FFF2-40B4-BE49-F238E27FC236}">
                <a16:creationId xmlns:a16="http://schemas.microsoft.com/office/drawing/2014/main" id="{C00E3E54-BCB8-B149-9203-B48EC93EAAF3}"/>
              </a:ext>
            </a:extLst>
          </p:cNvPr>
          <p:cNvSpPr>
            <a:spLocks noGrp="1"/>
          </p:cNvSpPr>
          <p:nvPr>
            <p:ph type="title" hasCustomPrompt="1"/>
          </p:nvPr>
        </p:nvSpPr>
        <p:spPr>
          <a:xfrm>
            <a:off x="587375" y="408128"/>
            <a:ext cx="5041632" cy="523272"/>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22" name="Text Placeholder 3">
            <a:extLst>
              <a:ext uri="{FF2B5EF4-FFF2-40B4-BE49-F238E27FC236}">
                <a16:creationId xmlns:a16="http://schemas.microsoft.com/office/drawing/2014/main" id="{601611F0-53A1-354B-9DB9-9C70101BC69A}"/>
              </a:ext>
            </a:extLst>
          </p:cNvPr>
          <p:cNvSpPr>
            <a:spLocks noGrp="1"/>
          </p:cNvSpPr>
          <p:nvPr>
            <p:ph type="body" sz="quarter" idx="17" hasCustomPrompt="1"/>
          </p:nvPr>
        </p:nvSpPr>
        <p:spPr>
          <a:xfrm>
            <a:off x="587375" y="943700"/>
            <a:ext cx="5041632" cy="276999"/>
          </a:xfrm>
          <a:prstGeom prst="rect">
            <a:avLst/>
          </a:prstGeom>
        </p:spPr>
        <p:txBody>
          <a:bodyPr wrap="square" lIns="0" tIns="0" rIns="0" bIns="0" anchor="t" anchorCtr="0">
            <a:normAutofit/>
          </a:bodyPr>
          <a:lstStyle>
            <a:lvl1pPr marL="0" indent="0">
              <a:lnSpc>
                <a:spcPct val="100000"/>
              </a:lnSpc>
              <a:spcBef>
                <a:spcPts val="0"/>
              </a:spcBef>
              <a:buNone/>
              <a:defRPr sz="1800" baseline="0">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err="1"/>
              <a:t>Subheadline</a:t>
            </a:r>
            <a:endParaRPr lang="en-US" dirty="0"/>
          </a:p>
        </p:txBody>
      </p:sp>
      <p:sp>
        <p:nvSpPr>
          <p:cNvPr id="23" name="Rectangle 22">
            <a:extLst>
              <a:ext uri="{FF2B5EF4-FFF2-40B4-BE49-F238E27FC236}">
                <a16:creationId xmlns:a16="http://schemas.microsoft.com/office/drawing/2014/main" id="{73CF46B0-EEAF-1E4C-8E46-DE378B43F117}"/>
              </a:ext>
            </a:extLst>
          </p:cNvPr>
          <p:cNvSpPr/>
          <p:nvPr userDrawn="1"/>
        </p:nvSpPr>
        <p:spPr>
          <a:xfrm>
            <a:off x="587375" y="1344050"/>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174716DB-983B-8143-8956-ECDE87058DB4}"/>
              </a:ext>
            </a:extLst>
          </p:cNvPr>
          <p:cNvSpPr>
            <a:spLocks noGrp="1"/>
          </p:cNvSpPr>
          <p:nvPr>
            <p:ph sz="quarter" idx="10"/>
          </p:nvPr>
        </p:nvSpPr>
        <p:spPr>
          <a:xfrm>
            <a:off x="591913" y="1700213"/>
            <a:ext cx="5041632" cy="4421513"/>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0"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5916667"/>
      </p:ext>
    </p:extLst>
  </p:cSld>
  <p:clrMapOvr>
    <a:masterClrMapping/>
  </p:clrMapOvr>
  <p:extLst mod="1">
    <p:ext uri="{DCECCB84-F9BA-43D5-87BE-67443E8EF086}">
      <p15:sldGuideLst xmlns:p15="http://schemas.microsoft.com/office/powerpoint/2012/main">
        <p15:guide id="1" orient="horz" pos="10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Width - Two Lines Headlin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40F1CA-A8B0-F44F-9963-B149CF546FE5}"/>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2" name="TextBox 11">
            <a:extLst>
              <a:ext uri="{FF2B5EF4-FFF2-40B4-BE49-F238E27FC236}">
                <a16:creationId xmlns:a16="http://schemas.microsoft.com/office/drawing/2014/main" id="{8537428F-E049-194B-9BF1-51DC4A636B22}"/>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13" name="Picture 12">
            <a:extLst>
              <a:ext uri="{FF2B5EF4-FFF2-40B4-BE49-F238E27FC236}">
                <a16:creationId xmlns:a16="http://schemas.microsoft.com/office/drawing/2014/main" id="{F324EDDF-6FFA-A74A-9A15-011F5FEC4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14" name="Straight Connector 13">
            <a:extLst>
              <a:ext uri="{FF2B5EF4-FFF2-40B4-BE49-F238E27FC236}">
                <a16:creationId xmlns:a16="http://schemas.microsoft.com/office/drawing/2014/main" id="{033BDFA7-10FF-1B41-B9C1-EA61655560B3}"/>
              </a:ext>
            </a:extLst>
          </p:cNvPr>
          <p:cNvCxnSpPr>
            <a:cxnSpLocks/>
          </p:cNvCxnSpPr>
          <p:nvPr userDrawn="1"/>
        </p:nvCxnSpPr>
        <p:spPr>
          <a:xfrm>
            <a:off x="587375" y="6306054"/>
            <a:ext cx="504617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F5FE581C-221D-8945-A6F0-1EB687BFC541}"/>
              </a:ext>
            </a:extLst>
          </p:cNvPr>
          <p:cNvSpPr>
            <a:spLocks noGrp="1"/>
          </p:cNvSpPr>
          <p:nvPr>
            <p:ph type="pic" sz="quarter" idx="12" hasCustomPrompt="1"/>
          </p:nvPr>
        </p:nvSpPr>
        <p:spPr>
          <a:xfrm>
            <a:off x="6096000" y="476250"/>
            <a:ext cx="5508625" cy="5829300"/>
          </a:xfrm>
          <a:prstGeom prst="rect">
            <a:avLst/>
          </a:prstGeom>
          <a:solidFill>
            <a:schemeClr val="bg1">
              <a:lumMod val="95000"/>
            </a:schemeClr>
          </a:solidFill>
        </p:spPr>
        <p:txBody>
          <a:bodyPr tIns="0" bIns="720000" anchor="ctr"/>
          <a:lstStyle>
            <a:lvl1pPr marL="0" indent="0" algn="ctr">
              <a:buNone/>
              <a:defRPr/>
            </a:lvl1pPr>
          </a:lstStyle>
          <a:p>
            <a:r>
              <a:rPr lang="en-US"/>
              <a:t>Click on icon to add a picture</a:t>
            </a:r>
          </a:p>
        </p:txBody>
      </p:sp>
      <p:sp>
        <p:nvSpPr>
          <p:cNvPr id="18" name="Title Placeholder 3">
            <a:extLst>
              <a:ext uri="{FF2B5EF4-FFF2-40B4-BE49-F238E27FC236}">
                <a16:creationId xmlns:a16="http://schemas.microsoft.com/office/drawing/2014/main" id="{CD7DC026-C3C3-A641-A6DD-38727EF27181}"/>
              </a:ext>
            </a:extLst>
          </p:cNvPr>
          <p:cNvSpPr>
            <a:spLocks noGrp="1"/>
          </p:cNvSpPr>
          <p:nvPr>
            <p:ph type="title" hasCustomPrompt="1"/>
          </p:nvPr>
        </p:nvSpPr>
        <p:spPr>
          <a:xfrm>
            <a:off x="587375" y="415287"/>
            <a:ext cx="5041632" cy="1163395"/>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br>
              <a:rPr lang="en-US" dirty="0"/>
            </a:br>
            <a:r>
              <a:rPr lang="en-US" dirty="0"/>
              <a:t>two lines</a:t>
            </a:r>
          </a:p>
        </p:txBody>
      </p:sp>
      <p:sp>
        <p:nvSpPr>
          <p:cNvPr id="19" name="Rectangle 18">
            <a:extLst>
              <a:ext uri="{FF2B5EF4-FFF2-40B4-BE49-F238E27FC236}">
                <a16:creationId xmlns:a16="http://schemas.microsoft.com/office/drawing/2014/main" id="{B83B2204-1ABA-3244-8A3A-8C469DD360DC}"/>
              </a:ext>
            </a:extLst>
          </p:cNvPr>
          <p:cNvSpPr/>
          <p:nvPr userDrawn="1"/>
        </p:nvSpPr>
        <p:spPr>
          <a:xfrm>
            <a:off x="587375" y="152026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337C1AC-BBC8-F546-8782-2EEBDE97AB34}"/>
              </a:ext>
            </a:extLst>
          </p:cNvPr>
          <p:cNvSpPr>
            <a:spLocks noGrp="1"/>
          </p:cNvSpPr>
          <p:nvPr>
            <p:ph sz="quarter" idx="10"/>
          </p:nvPr>
        </p:nvSpPr>
        <p:spPr>
          <a:xfrm>
            <a:off x="591913" y="1881188"/>
            <a:ext cx="5041632" cy="4240538"/>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9525"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914425"/>
      </p:ext>
    </p:extLst>
  </p:cSld>
  <p:clrMapOvr>
    <a:masterClrMapping/>
  </p:clrMapOvr>
  <p:extLst mod="1">
    <p:ext uri="{DCECCB84-F9BA-43D5-87BE-67443E8EF086}">
      <p15:sldGuideLst xmlns:p15="http://schemas.microsoft.com/office/powerpoint/2012/main">
        <p15:guide id="1" orient="horz" pos="118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f Width - Two Lines Headline + Subheadlin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40F1CA-A8B0-F44F-9963-B149CF546FE5}"/>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2" name="TextBox 11">
            <a:extLst>
              <a:ext uri="{FF2B5EF4-FFF2-40B4-BE49-F238E27FC236}">
                <a16:creationId xmlns:a16="http://schemas.microsoft.com/office/drawing/2014/main" id="{8537428F-E049-194B-9BF1-51DC4A636B22}"/>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13" name="Picture 12">
            <a:extLst>
              <a:ext uri="{FF2B5EF4-FFF2-40B4-BE49-F238E27FC236}">
                <a16:creationId xmlns:a16="http://schemas.microsoft.com/office/drawing/2014/main" id="{F324EDDF-6FFA-A74A-9A15-011F5FEC4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14" name="Straight Connector 13">
            <a:extLst>
              <a:ext uri="{FF2B5EF4-FFF2-40B4-BE49-F238E27FC236}">
                <a16:creationId xmlns:a16="http://schemas.microsoft.com/office/drawing/2014/main" id="{033BDFA7-10FF-1B41-B9C1-EA61655560B3}"/>
              </a:ext>
            </a:extLst>
          </p:cNvPr>
          <p:cNvCxnSpPr>
            <a:cxnSpLocks/>
          </p:cNvCxnSpPr>
          <p:nvPr userDrawn="1"/>
        </p:nvCxnSpPr>
        <p:spPr>
          <a:xfrm>
            <a:off x="587375" y="6306054"/>
            <a:ext cx="504617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F5FE581C-221D-8945-A6F0-1EB687BFC541}"/>
              </a:ext>
            </a:extLst>
          </p:cNvPr>
          <p:cNvSpPr>
            <a:spLocks noGrp="1"/>
          </p:cNvSpPr>
          <p:nvPr>
            <p:ph type="pic" sz="quarter" idx="12" hasCustomPrompt="1"/>
          </p:nvPr>
        </p:nvSpPr>
        <p:spPr>
          <a:xfrm>
            <a:off x="6096000" y="476250"/>
            <a:ext cx="5508625" cy="5829300"/>
          </a:xfrm>
          <a:prstGeom prst="rect">
            <a:avLst/>
          </a:prstGeom>
          <a:solidFill>
            <a:schemeClr val="bg1">
              <a:lumMod val="95000"/>
            </a:schemeClr>
          </a:solidFill>
        </p:spPr>
        <p:txBody>
          <a:bodyPr tIns="0" bIns="720000" anchor="ctr"/>
          <a:lstStyle>
            <a:lvl1pPr marL="0" indent="0" algn="ctr">
              <a:buNone/>
              <a:defRPr/>
            </a:lvl1pPr>
          </a:lstStyle>
          <a:p>
            <a:r>
              <a:rPr lang="en-US"/>
              <a:t>Click on icon to add a picture</a:t>
            </a:r>
          </a:p>
        </p:txBody>
      </p:sp>
      <p:sp>
        <p:nvSpPr>
          <p:cNvPr id="20" name="TextBox 19">
            <a:extLst>
              <a:ext uri="{FF2B5EF4-FFF2-40B4-BE49-F238E27FC236}">
                <a16:creationId xmlns:a16="http://schemas.microsoft.com/office/drawing/2014/main" id="{22685EB1-652D-E840-8A0D-8F9E12A34B7F}"/>
              </a:ext>
            </a:extLst>
          </p:cNvPr>
          <p:cNvSpPr txBox="1"/>
          <p:nvPr userDrawn="1"/>
        </p:nvSpPr>
        <p:spPr>
          <a:xfrm>
            <a:off x="2202872" y="2041204"/>
            <a:ext cx="45719"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7" name="Title Placeholder 3">
            <a:extLst>
              <a:ext uri="{FF2B5EF4-FFF2-40B4-BE49-F238E27FC236}">
                <a16:creationId xmlns:a16="http://schemas.microsoft.com/office/drawing/2014/main" id="{6AB0AFBA-12E5-3744-B67C-7324076CFF67}"/>
              </a:ext>
            </a:extLst>
          </p:cNvPr>
          <p:cNvSpPr>
            <a:spLocks noGrp="1"/>
          </p:cNvSpPr>
          <p:nvPr>
            <p:ph type="title" hasCustomPrompt="1"/>
          </p:nvPr>
        </p:nvSpPr>
        <p:spPr>
          <a:xfrm>
            <a:off x="587375" y="415287"/>
            <a:ext cx="5041632" cy="1073065"/>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br>
              <a:rPr lang="en-US" dirty="0"/>
            </a:br>
            <a:r>
              <a:rPr lang="en-US" dirty="0"/>
              <a:t>two lines</a:t>
            </a:r>
          </a:p>
        </p:txBody>
      </p:sp>
      <p:sp>
        <p:nvSpPr>
          <p:cNvPr id="22" name="Text Placeholder 3">
            <a:extLst>
              <a:ext uri="{FF2B5EF4-FFF2-40B4-BE49-F238E27FC236}">
                <a16:creationId xmlns:a16="http://schemas.microsoft.com/office/drawing/2014/main" id="{ABCBBD9E-2264-A245-816E-56B3E04B5905}"/>
              </a:ext>
            </a:extLst>
          </p:cNvPr>
          <p:cNvSpPr>
            <a:spLocks noGrp="1"/>
          </p:cNvSpPr>
          <p:nvPr>
            <p:ph type="body" sz="quarter" idx="17" hasCustomPrompt="1"/>
          </p:nvPr>
        </p:nvSpPr>
        <p:spPr>
          <a:xfrm>
            <a:off x="587375" y="1488353"/>
            <a:ext cx="5041632" cy="276999"/>
          </a:xfrm>
          <a:prstGeom prst="rect">
            <a:avLst/>
          </a:prstGeom>
        </p:spPr>
        <p:txBody>
          <a:bodyPr wrap="square" lIns="0" tIns="0" rIns="0" bIns="0" anchor="t" anchorCtr="0">
            <a:normAutofit/>
          </a:bodyPr>
          <a:lstStyle>
            <a:lvl1pPr marL="0" indent="0">
              <a:lnSpc>
                <a:spcPct val="100000"/>
              </a:lnSpc>
              <a:spcBef>
                <a:spcPts val="0"/>
              </a:spcBef>
              <a:buNone/>
              <a:defRPr sz="1800" baseline="0">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err="1"/>
              <a:t>Subheadline</a:t>
            </a:r>
            <a:endParaRPr lang="en-US" dirty="0"/>
          </a:p>
        </p:txBody>
      </p:sp>
      <p:sp>
        <p:nvSpPr>
          <p:cNvPr id="23" name="Rectangle 22">
            <a:extLst>
              <a:ext uri="{FF2B5EF4-FFF2-40B4-BE49-F238E27FC236}">
                <a16:creationId xmlns:a16="http://schemas.microsoft.com/office/drawing/2014/main" id="{69C9EF77-E760-1048-B7DE-8D0526B36EFF}"/>
              </a:ext>
            </a:extLst>
          </p:cNvPr>
          <p:cNvSpPr/>
          <p:nvPr userDrawn="1"/>
        </p:nvSpPr>
        <p:spPr>
          <a:xfrm>
            <a:off x="587375" y="1883010"/>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C1DED0A4-E47A-B84D-87F8-13C135D4D1E7}"/>
              </a:ext>
            </a:extLst>
          </p:cNvPr>
          <p:cNvSpPr>
            <a:spLocks noGrp="1"/>
          </p:cNvSpPr>
          <p:nvPr>
            <p:ph sz="quarter" idx="10"/>
          </p:nvPr>
        </p:nvSpPr>
        <p:spPr>
          <a:xfrm>
            <a:off x="591913" y="2241550"/>
            <a:ext cx="5041632" cy="3880175"/>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9525"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8957205"/>
      </p:ext>
    </p:extLst>
  </p:cSld>
  <p:clrMapOvr>
    <a:masterClrMapping/>
  </p:clrMapOvr>
  <p:extLst mod="1">
    <p:ext uri="{DCECCB84-F9BA-43D5-87BE-67443E8EF086}">
      <p15:sldGuideLst xmlns:p15="http://schemas.microsoft.com/office/powerpoint/2012/main">
        <p15:guide id="1" orient="horz" pos="14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Width - Three Lines Headlin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40F1CA-A8B0-F44F-9963-B149CF546FE5}"/>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2" name="TextBox 11">
            <a:extLst>
              <a:ext uri="{FF2B5EF4-FFF2-40B4-BE49-F238E27FC236}">
                <a16:creationId xmlns:a16="http://schemas.microsoft.com/office/drawing/2014/main" id="{8537428F-E049-194B-9BF1-51DC4A636B22}"/>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13" name="Picture 12">
            <a:extLst>
              <a:ext uri="{FF2B5EF4-FFF2-40B4-BE49-F238E27FC236}">
                <a16:creationId xmlns:a16="http://schemas.microsoft.com/office/drawing/2014/main" id="{F324EDDF-6FFA-A74A-9A15-011F5FEC4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14" name="Straight Connector 13">
            <a:extLst>
              <a:ext uri="{FF2B5EF4-FFF2-40B4-BE49-F238E27FC236}">
                <a16:creationId xmlns:a16="http://schemas.microsoft.com/office/drawing/2014/main" id="{033BDFA7-10FF-1B41-B9C1-EA61655560B3}"/>
              </a:ext>
            </a:extLst>
          </p:cNvPr>
          <p:cNvCxnSpPr>
            <a:cxnSpLocks/>
          </p:cNvCxnSpPr>
          <p:nvPr userDrawn="1"/>
        </p:nvCxnSpPr>
        <p:spPr>
          <a:xfrm>
            <a:off x="587375" y="6306054"/>
            <a:ext cx="504617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F5FE581C-221D-8945-A6F0-1EB687BFC541}"/>
              </a:ext>
            </a:extLst>
          </p:cNvPr>
          <p:cNvSpPr>
            <a:spLocks noGrp="1"/>
          </p:cNvSpPr>
          <p:nvPr>
            <p:ph type="pic" sz="quarter" idx="12" hasCustomPrompt="1"/>
          </p:nvPr>
        </p:nvSpPr>
        <p:spPr>
          <a:xfrm>
            <a:off x="6096000" y="476250"/>
            <a:ext cx="5508625" cy="5829300"/>
          </a:xfrm>
          <a:prstGeom prst="rect">
            <a:avLst/>
          </a:prstGeom>
          <a:solidFill>
            <a:schemeClr val="bg1">
              <a:lumMod val="95000"/>
            </a:schemeClr>
          </a:solidFill>
        </p:spPr>
        <p:txBody>
          <a:bodyPr tIns="0" bIns="720000" anchor="ctr"/>
          <a:lstStyle>
            <a:lvl1pPr marL="0" indent="0" algn="ctr">
              <a:buNone/>
              <a:defRPr/>
            </a:lvl1pPr>
          </a:lstStyle>
          <a:p>
            <a:r>
              <a:rPr lang="en-US"/>
              <a:t>Click on icon to add a picture</a:t>
            </a:r>
          </a:p>
        </p:txBody>
      </p:sp>
      <p:sp>
        <p:nvSpPr>
          <p:cNvPr id="18" name="Title Placeholder 3">
            <a:extLst>
              <a:ext uri="{FF2B5EF4-FFF2-40B4-BE49-F238E27FC236}">
                <a16:creationId xmlns:a16="http://schemas.microsoft.com/office/drawing/2014/main" id="{CD7DC026-C3C3-A641-A6DD-38727EF27181}"/>
              </a:ext>
            </a:extLst>
          </p:cNvPr>
          <p:cNvSpPr>
            <a:spLocks noGrp="1"/>
          </p:cNvSpPr>
          <p:nvPr>
            <p:ph type="title" hasCustomPrompt="1"/>
          </p:nvPr>
        </p:nvSpPr>
        <p:spPr>
          <a:xfrm>
            <a:off x="587375" y="415287"/>
            <a:ext cx="5041632" cy="1630495"/>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br>
              <a:rPr lang="en-US" dirty="0"/>
            </a:br>
            <a:r>
              <a:rPr lang="en-US" dirty="0"/>
              <a:t>three </a:t>
            </a:r>
            <a:br>
              <a:rPr lang="en-US" dirty="0"/>
            </a:br>
            <a:r>
              <a:rPr lang="en-US" dirty="0"/>
              <a:t>lines</a:t>
            </a:r>
          </a:p>
        </p:txBody>
      </p:sp>
      <p:sp>
        <p:nvSpPr>
          <p:cNvPr id="19" name="Rectangle 18">
            <a:extLst>
              <a:ext uri="{FF2B5EF4-FFF2-40B4-BE49-F238E27FC236}">
                <a16:creationId xmlns:a16="http://schemas.microsoft.com/office/drawing/2014/main" id="{B83B2204-1ABA-3244-8A3A-8C469DD360DC}"/>
              </a:ext>
            </a:extLst>
          </p:cNvPr>
          <p:cNvSpPr/>
          <p:nvPr userDrawn="1"/>
        </p:nvSpPr>
        <p:spPr>
          <a:xfrm>
            <a:off x="587375" y="2045782"/>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337C1AC-BBC8-F546-8782-2EEBDE97AB34}"/>
              </a:ext>
            </a:extLst>
          </p:cNvPr>
          <p:cNvSpPr>
            <a:spLocks noGrp="1"/>
          </p:cNvSpPr>
          <p:nvPr>
            <p:ph sz="quarter" idx="10"/>
          </p:nvPr>
        </p:nvSpPr>
        <p:spPr>
          <a:xfrm>
            <a:off x="591913" y="2420938"/>
            <a:ext cx="5041632" cy="3700788"/>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9525"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493881"/>
      </p:ext>
    </p:extLst>
  </p:cSld>
  <p:clrMapOvr>
    <a:masterClrMapping/>
  </p:clrMapOvr>
  <p:extLst mod="1">
    <p:ext uri="{DCECCB84-F9BA-43D5-87BE-67443E8EF086}">
      <p15:sldGuideLst xmlns:p15="http://schemas.microsoft.com/office/powerpoint/2012/main">
        <p15:guide id="1"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Width - Three Lines Headline + Subheadlin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B40F1CA-A8B0-F44F-9963-B149CF546FE5}"/>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2" name="TextBox 11">
            <a:extLst>
              <a:ext uri="{FF2B5EF4-FFF2-40B4-BE49-F238E27FC236}">
                <a16:creationId xmlns:a16="http://schemas.microsoft.com/office/drawing/2014/main" id="{8537428F-E049-194B-9BF1-51DC4A636B22}"/>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13" name="Picture 12">
            <a:extLst>
              <a:ext uri="{FF2B5EF4-FFF2-40B4-BE49-F238E27FC236}">
                <a16:creationId xmlns:a16="http://schemas.microsoft.com/office/drawing/2014/main" id="{F324EDDF-6FFA-A74A-9A15-011F5FEC4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14" name="Straight Connector 13">
            <a:extLst>
              <a:ext uri="{FF2B5EF4-FFF2-40B4-BE49-F238E27FC236}">
                <a16:creationId xmlns:a16="http://schemas.microsoft.com/office/drawing/2014/main" id="{033BDFA7-10FF-1B41-B9C1-EA61655560B3}"/>
              </a:ext>
            </a:extLst>
          </p:cNvPr>
          <p:cNvCxnSpPr>
            <a:cxnSpLocks/>
          </p:cNvCxnSpPr>
          <p:nvPr userDrawn="1"/>
        </p:nvCxnSpPr>
        <p:spPr>
          <a:xfrm>
            <a:off x="587375" y="6306054"/>
            <a:ext cx="504617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a:extLst>
              <a:ext uri="{FF2B5EF4-FFF2-40B4-BE49-F238E27FC236}">
                <a16:creationId xmlns:a16="http://schemas.microsoft.com/office/drawing/2014/main" id="{F5FE581C-221D-8945-A6F0-1EB687BFC541}"/>
              </a:ext>
            </a:extLst>
          </p:cNvPr>
          <p:cNvSpPr>
            <a:spLocks noGrp="1"/>
          </p:cNvSpPr>
          <p:nvPr>
            <p:ph type="pic" sz="quarter" idx="12" hasCustomPrompt="1"/>
          </p:nvPr>
        </p:nvSpPr>
        <p:spPr>
          <a:xfrm>
            <a:off x="6096000" y="476250"/>
            <a:ext cx="5508625" cy="5829300"/>
          </a:xfrm>
          <a:prstGeom prst="rect">
            <a:avLst/>
          </a:prstGeom>
          <a:solidFill>
            <a:schemeClr val="bg1">
              <a:lumMod val="95000"/>
            </a:schemeClr>
          </a:solidFill>
        </p:spPr>
        <p:txBody>
          <a:bodyPr tIns="0" bIns="720000" anchor="ctr"/>
          <a:lstStyle>
            <a:lvl1pPr marL="0" indent="0" algn="ctr">
              <a:buNone/>
              <a:defRPr/>
            </a:lvl1pPr>
          </a:lstStyle>
          <a:p>
            <a:r>
              <a:rPr lang="en-US"/>
              <a:t>Click on icon to add a picture</a:t>
            </a:r>
          </a:p>
        </p:txBody>
      </p:sp>
      <p:sp>
        <p:nvSpPr>
          <p:cNvPr id="20" name="TextBox 19">
            <a:extLst>
              <a:ext uri="{FF2B5EF4-FFF2-40B4-BE49-F238E27FC236}">
                <a16:creationId xmlns:a16="http://schemas.microsoft.com/office/drawing/2014/main" id="{22685EB1-652D-E840-8A0D-8F9E12A34B7F}"/>
              </a:ext>
            </a:extLst>
          </p:cNvPr>
          <p:cNvSpPr txBox="1"/>
          <p:nvPr userDrawn="1"/>
        </p:nvSpPr>
        <p:spPr>
          <a:xfrm>
            <a:off x="2202872" y="2041204"/>
            <a:ext cx="45719"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7" name="Title Placeholder 3">
            <a:extLst>
              <a:ext uri="{FF2B5EF4-FFF2-40B4-BE49-F238E27FC236}">
                <a16:creationId xmlns:a16="http://schemas.microsoft.com/office/drawing/2014/main" id="{6AB0AFBA-12E5-3744-B67C-7324076CFF67}"/>
              </a:ext>
            </a:extLst>
          </p:cNvPr>
          <p:cNvSpPr>
            <a:spLocks noGrp="1"/>
          </p:cNvSpPr>
          <p:nvPr>
            <p:ph type="title" hasCustomPrompt="1"/>
          </p:nvPr>
        </p:nvSpPr>
        <p:spPr>
          <a:xfrm>
            <a:off x="587375" y="415287"/>
            <a:ext cx="5041632" cy="1073065"/>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br>
              <a:rPr lang="en-US" dirty="0"/>
            </a:br>
            <a:r>
              <a:rPr lang="en-US" dirty="0"/>
              <a:t>three </a:t>
            </a:r>
            <a:br>
              <a:rPr lang="en-US" dirty="0"/>
            </a:br>
            <a:r>
              <a:rPr lang="en-US" dirty="0"/>
              <a:t>lines</a:t>
            </a:r>
          </a:p>
        </p:txBody>
      </p:sp>
      <p:sp>
        <p:nvSpPr>
          <p:cNvPr id="22" name="Text Placeholder 3">
            <a:extLst>
              <a:ext uri="{FF2B5EF4-FFF2-40B4-BE49-F238E27FC236}">
                <a16:creationId xmlns:a16="http://schemas.microsoft.com/office/drawing/2014/main" id="{ABCBBD9E-2264-A245-816E-56B3E04B5905}"/>
              </a:ext>
            </a:extLst>
          </p:cNvPr>
          <p:cNvSpPr>
            <a:spLocks noGrp="1"/>
          </p:cNvSpPr>
          <p:nvPr>
            <p:ph type="body" sz="quarter" idx="17" hasCustomPrompt="1"/>
          </p:nvPr>
        </p:nvSpPr>
        <p:spPr>
          <a:xfrm>
            <a:off x="587375" y="2004710"/>
            <a:ext cx="5041632" cy="276999"/>
          </a:xfrm>
          <a:prstGeom prst="rect">
            <a:avLst/>
          </a:prstGeom>
        </p:spPr>
        <p:txBody>
          <a:bodyPr wrap="square" lIns="0" tIns="0" rIns="0" bIns="0" anchor="t" anchorCtr="0">
            <a:normAutofit/>
          </a:bodyPr>
          <a:lstStyle>
            <a:lvl1pPr marL="0" indent="0">
              <a:lnSpc>
                <a:spcPct val="100000"/>
              </a:lnSpc>
              <a:spcBef>
                <a:spcPts val="0"/>
              </a:spcBef>
              <a:buNone/>
              <a:defRPr sz="1800" baseline="0">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err="1"/>
              <a:t>Subheadline</a:t>
            </a:r>
            <a:endParaRPr lang="en-US" dirty="0"/>
          </a:p>
        </p:txBody>
      </p:sp>
      <p:sp>
        <p:nvSpPr>
          <p:cNvPr id="23" name="Rectangle 22">
            <a:extLst>
              <a:ext uri="{FF2B5EF4-FFF2-40B4-BE49-F238E27FC236}">
                <a16:creationId xmlns:a16="http://schemas.microsoft.com/office/drawing/2014/main" id="{69C9EF77-E760-1048-B7DE-8D0526B36EFF}"/>
              </a:ext>
            </a:extLst>
          </p:cNvPr>
          <p:cNvSpPr/>
          <p:nvPr userDrawn="1"/>
        </p:nvSpPr>
        <p:spPr>
          <a:xfrm>
            <a:off x="587375" y="2399367"/>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C1DED0A4-E47A-B84D-87F8-13C135D4D1E7}"/>
              </a:ext>
            </a:extLst>
          </p:cNvPr>
          <p:cNvSpPr>
            <a:spLocks noGrp="1"/>
          </p:cNvSpPr>
          <p:nvPr>
            <p:ph sz="quarter" idx="10"/>
          </p:nvPr>
        </p:nvSpPr>
        <p:spPr>
          <a:xfrm>
            <a:off x="591913" y="2798067"/>
            <a:ext cx="5041632" cy="3323658"/>
          </a:xfrm>
          <a:prstGeom prst="rect">
            <a:avLst/>
          </a:prstGeom>
        </p:spPr>
        <p:txBody>
          <a:bodyPr lIns="0" tIns="0" rIns="0" bIns="0">
            <a:normAutofit/>
          </a:bodyPr>
          <a:lstStyle>
            <a:lvl1pPr marL="0" indent="0">
              <a:lnSpc>
                <a:spcPct val="100000"/>
              </a:lnSpc>
              <a:spcBef>
                <a:spcPts val="0"/>
              </a:spcBef>
              <a:buNone/>
              <a:defRPr sz="2100">
                <a:solidFill>
                  <a:schemeClr val="tx1"/>
                </a:solidFill>
              </a:defRPr>
            </a:lvl1pPr>
            <a:lvl2pPr marL="9525" indent="0">
              <a:lnSpc>
                <a:spcPct val="110000"/>
              </a:lnSpc>
              <a:spcBef>
                <a:spcPts val="0"/>
              </a:spcBef>
              <a:buFont typeface="Arial" panose="020B0604020202020204" pitchFamily="34" charset="0"/>
              <a:buNone/>
              <a:tabLst/>
              <a:defRPr sz="1800" b="1">
                <a:solidFill>
                  <a:schemeClr val="tx1"/>
                </a:solidFill>
              </a:defRPr>
            </a:lvl2pPr>
            <a:lvl3pPr marL="9525" indent="0">
              <a:lnSpc>
                <a:spcPct val="110000"/>
              </a:lnSpc>
              <a:spcBef>
                <a:spcPts val="0"/>
              </a:spcBef>
              <a:buFont typeface="Arial" panose="020B0604020202020204" pitchFamily="34" charset="0"/>
              <a:buNone/>
              <a:tabLst/>
              <a:defRPr sz="1800">
                <a:solidFill>
                  <a:schemeClr val="tx1"/>
                </a:solidFill>
              </a:defRPr>
            </a:lvl3pPr>
            <a:lvl4pPr marL="9525" indent="0">
              <a:lnSpc>
                <a:spcPct val="110000"/>
              </a:lnSpc>
              <a:spcBef>
                <a:spcPts val="0"/>
              </a:spcBef>
              <a:buFont typeface="Arial" panose="020B0604020202020204" pitchFamily="34" charset="0"/>
              <a:buNone/>
              <a:tabLst/>
              <a:defRPr sz="1400" b="1">
                <a:solidFill>
                  <a:schemeClr val="accent5"/>
                </a:solidFill>
              </a:defRPr>
            </a:lvl4pPr>
            <a:lvl5pPr marL="9525" indent="0">
              <a:lnSpc>
                <a:spcPct val="110000"/>
              </a:lnSpc>
              <a:spcBef>
                <a:spcPts val="0"/>
              </a:spcBef>
              <a:buFont typeface="Arial" panose="020B0604020202020204" pitchFamily="34" charset="0"/>
              <a:buNone/>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1045242"/>
      </p:ext>
    </p:extLst>
  </p:cSld>
  <p:clrMapOvr>
    <a:masterClrMapping/>
  </p:clrMapOvr>
  <p:extLst mod="1">
    <p:ext uri="{DCECCB84-F9BA-43D5-87BE-67443E8EF086}">
      <p15:sldGuideLst xmlns:p15="http://schemas.microsoft.com/office/powerpoint/2012/main">
        <p15:guide id="1" orient="horz" pos="17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Page v2">
    <p:spTree>
      <p:nvGrpSpPr>
        <p:cNvPr id="1" name=""/>
        <p:cNvGrpSpPr/>
        <p:nvPr/>
      </p:nvGrpSpPr>
      <p:grpSpPr>
        <a:xfrm>
          <a:off x="0" y="0"/>
          <a:ext cx="0" cy="0"/>
          <a:chOff x="0" y="0"/>
          <a:chExt cx="0" cy="0"/>
        </a:xfrm>
      </p:grpSpPr>
      <p:sp>
        <p:nvSpPr>
          <p:cNvPr id="9" name="Title Placeholder 3">
            <a:extLst>
              <a:ext uri="{FF2B5EF4-FFF2-40B4-BE49-F238E27FC236}">
                <a16:creationId xmlns:a16="http://schemas.microsoft.com/office/drawing/2014/main" id="{E3ADE022-70B7-1F49-8E99-727A0CD79B0E}"/>
              </a:ext>
            </a:extLst>
          </p:cNvPr>
          <p:cNvSpPr>
            <a:spLocks noGrp="1"/>
          </p:cNvSpPr>
          <p:nvPr>
            <p:ph type="title" hasCustomPrompt="1"/>
          </p:nvPr>
        </p:nvSpPr>
        <p:spPr>
          <a:xfrm>
            <a:off x="598526" y="1746566"/>
            <a:ext cx="6159790" cy="2880789"/>
          </a:xfrm>
          <a:prstGeom prst="rect">
            <a:avLst/>
          </a:prstGeom>
        </p:spPr>
        <p:txBody>
          <a:bodyPr vert="horz" wrap="square" lIns="0" tIns="0" rIns="0" bIns="0" rtlCol="0" anchor="t">
            <a:spAutoFit/>
          </a:bodyPr>
          <a:lstStyle>
            <a:lvl1pPr>
              <a:lnSpc>
                <a:spcPct val="90000"/>
              </a:lnSpc>
              <a:spcBef>
                <a:spcPts val="0"/>
              </a:spcBef>
              <a:defRPr sz="5200" spc="-20" baseline="0"/>
            </a:lvl1pPr>
          </a:lstStyle>
          <a:p>
            <a:r>
              <a:rPr lang="en-US" dirty="0"/>
              <a:t>This is the title </a:t>
            </a:r>
            <a:br>
              <a:rPr lang="en-US" dirty="0"/>
            </a:br>
            <a:r>
              <a:rPr lang="en-US" dirty="0"/>
              <a:t>of the presentation</a:t>
            </a:r>
            <a:br>
              <a:rPr lang="en-US" dirty="0"/>
            </a:br>
            <a:r>
              <a:rPr lang="en-US" dirty="0"/>
              <a:t>with four lines </a:t>
            </a:r>
            <a:br>
              <a:rPr lang="en-US" dirty="0"/>
            </a:br>
            <a:r>
              <a:rPr lang="en-US" dirty="0"/>
              <a:t>for it</a:t>
            </a:r>
          </a:p>
        </p:txBody>
      </p:sp>
      <p:sp>
        <p:nvSpPr>
          <p:cNvPr id="2" name="TextBox 1">
            <a:extLst>
              <a:ext uri="{FF2B5EF4-FFF2-40B4-BE49-F238E27FC236}">
                <a16:creationId xmlns:a16="http://schemas.microsoft.com/office/drawing/2014/main" id="{2A344682-83E7-FA48-8F72-BDE607051C5F}"/>
              </a:ext>
            </a:extLst>
          </p:cNvPr>
          <p:cNvSpPr txBox="1"/>
          <p:nvPr userDrawn="1"/>
        </p:nvSpPr>
        <p:spPr>
          <a:xfrm>
            <a:off x="4336473" y="928255"/>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0" name="Text Placeholder 9">
            <a:extLst>
              <a:ext uri="{FF2B5EF4-FFF2-40B4-BE49-F238E27FC236}">
                <a16:creationId xmlns:a16="http://schemas.microsoft.com/office/drawing/2014/main" id="{E8E3B300-BCAA-D74C-9FDF-BE8EC675BCB3}"/>
              </a:ext>
            </a:extLst>
          </p:cNvPr>
          <p:cNvSpPr>
            <a:spLocks noGrp="1"/>
          </p:cNvSpPr>
          <p:nvPr>
            <p:ph type="body" sz="quarter" idx="10" hasCustomPrompt="1"/>
          </p:nvPr>
        </p:nvSpPr>
        <p:spPr>
          <a:xfrm>
            <a:off x="598526" y="5924455"/>
            <a:ext cx="5508625" cy="204883"/>
          </a:xfrm>
          <a:prstGeom prst="rect">
            <a:avLst/>
          </a:prstGeom>
        </p:spPr>
        <p:txBody>
          <a:bodyPr lIns="0" tIns="0" rIns="0" bIns="0" anchor="ctr">
            <a:noAutofit/>
          </a:bodyPr>
          <a:lstStyle>
            <a:lvl1pPr marL="0" indent="0">
              <a:lnSpc>
                <a:spcPct val="100000"/>
              </a:lnSpc>
              <a:spcBef>
                <a:spcPts val="0"/>
              </a:spcBef>
              <a:buNone/>
              <a:defRPr sz="2000" b="1">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a:t>Description</a:t>
            </a:r>
          </a:p>
        </p:txBody>
      </p:sp>
      <p:sp>
        <p:nvSpPr>
          <p:cNvPr id="11" name="TextBox 10">
            <a:extLst>
              <a:ext uri="{FF2B5EF4-FFF2-40B4-BE49-F238E27FC236}">
                <a16:creationId xmlns:a16="http://schemas.microsoft.com/office/drawing/2014/main" id="{2C506FB1-C77D-F849-B526-D500E59813C5}"/>
              </a:ext>
            </a:extLst>
          </p:cNvPr>
          <p:cNvSpPr txBox="1"/>
          <p:nvPr userDrawn="1"/>
        </p:nvSpPr>
        <p:spPr>
          <a:xfrm>
            <a:off x="-3408218" y="401782"/>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6" name="TextBox 5">
            <a:extLst>
              <a:ext uri="{FF2B5EF4-FFF2-40B4-BE49-F238E27FC236}">
                <a16:creationId xmlns:a16="http://schemas.microsoft.com/office/drawing/2014/main" id="{806B2DC8-217C-9D4A-9119-BD4447FFC770}"/>
              </a:ext>
            </a:extLst>
          </p:cNvPr>
          <p:cNvSpPr txBox="1"/>
          <p:nvPr userDrawn="1"/>
        </p:nvSpPr>
        <p:spPr>
          <a:xfrm>
            <a:off x="2370221" y="6412832"/>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15753861-F3D2-BD4D-8A52-A496CE6238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r="7473" b="10550"/>
          <a:stretch/>
        </p:blipFill>
        <p:spPr>
          <a:xfrm>
            <a:off x="7728000" y="2561075"/>
            <a:ext cx="4464000" cy="4304072"/>
          </a:xfrm>
          <a:prstGeom prst="rect">
            <a:avLst/>
          </a:prstGeom>
        </p:spPr>
      </p:pic>
      <p:sp>
        <p:nvSpPr>
          <p:cNvPr id="8" name="Text Placeholder 9">
            <a:extLst>
              <a:ext uri="{FF2B5EF4-FFF2-40B4-BE49-F238E27FC236}">
                <a16:creationId xmlns:a16="http://schemas.microsoft.com/office/drawing/2014/main" id="{8F7883BC-01ED-5446-A381-558513D86D99}"/>
              </a:ext>
            </a:extLst>
          </p:cNvPr>
          <p:cNvSpPr>
            <a:spLocks noGrp="1"/>
          </p:cNvSpPr>
          <p:nvPr>
            <p:ph type="body" sz="quarter" idx="11" hasCustomPrompt="1"/>
          </p:nvPr>
        </p:nvSpPr>
        <p:spPr>
          <a:xfrm>
            <a:off x="598526" y="6307977"/>
            <a:ext cx="5508625" cy="204883"/>
          </a:xfrm>
          <a:prstGeom prst="rect">
            <a:avLst/>
          </a:prstGeom>
        </p:spPr>
        <p:txBody>
          <a:bodyPr lIns="0" tIns="0" rIns="0" bIns="0" anchor="ctr">
            <a:noAutofit/>
          </a:bodyPr>
          <a:lstStyle>
            <a:lvl1pPr marL="0" indent="0">
              <a:lnSpc>
                <a:spcPct val="100000"/>
              </a:lnSpc>
              <a:spcBef>
                <a:spcPts val="0"/>
              </a:spcBef>
              <a:buNone/>
              <a:defRPr sz="1600" b="0">
                <a:solidFill>
                  <a:schemeClr val="accent3"/>
                </a:solidFill>
              </a:defRPr>
            </a:lvl1pPr>
            <a:lvl2pPr marL="72000" indent="0">
              <a:buNone/>
              <a:defRPr/>
            </a:lvl2pPr>
            <a:lvl3pPr marL="216000" indent="0">
              <a:buNone/>
              <a:defRPr/>
            </a:lvl3pPr>
            <a:lvl4pPr marL="360000" indent="0">
              <a:buNone/>
              <a:defRPr/>
            </a:lvl4pPr>
            <a:lvl5pPr marL="504000" indent="0">
              <a:buNone/>
              <a:defRPr/>
            </a:lvl5pPr>
          </a:lstStyle>
          <a:p>
            <a:pPr lvl="0"/>
            <a:r>
              <a:rPr lang="en-US" dirty="0"/>
              <a:t>Date</a:t>
            </a:r>
          </a:p>
        </p:txBody>
      </p:sp>
    </p:spTree>
    <p:extLst>
      <p:ext uri="{BB962C8B-B14F-4D97-AF65-F5344CB8AC3E}">
        <p14:creationId xmlns:p14="http://schemas.microsoft.com/office/powerpoint/2010/main" val="4175955058"/>
      </p:ext>
    </p:extLst>
  </p:cSld>
  <p:clrMapOvr>
    <a:masterClrMapping/>
  </p:clrMapOvr>
  <p:extLst mod="1">
    <p:ext uri="{DCECCB84-F9BA-43D5-87BE-67443E8EF086}">
      <p15:sldGuideLst xmlns:p15="http://schemas.microsoft.com/office/powerpoint/2012/main">
        <p15:guide id="1" orient="horz" pos="4110">
          <p15:clr>
            <a:srgbClr val="FBAE40"/>
          </p15:clr>
        </p15:guide>
        <p15:guide id="3" orient="horz" pos="109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17" name="Текст 11"/>
          <p:cNvSpPr txBox="1">
            <a:spLocks/>
          </p:cNvSpPr>
          <p:nvPr/>
        </p:nvSpPr>
        <p:spPr>
          <a:xfrm>
            <a:off x="8925427" y="1318437"/>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100" b="0" i="0">
              <a:solidFill>
                <a:schemeClr val="tx1">
                  <a:lumMod val="50000"/>
                  <a:lumOff val="50000"/>
                </a:schemeClr>
              </a:solidFill>
              <a:latin typeface="Arial" charset="0"/>
              <a:ea typeface="Arial" charset="0"/>
              <a:cs typeface="Arial" charset="0"/>
            </a:endParaRPr>
          </a:p>
        </p:txBody>
      </p:sp>
      <p:sp>
        <p:nvSpPr>
          <p:cNvPr id="2" name="TextBox 1"/>
          <p:cNvSpPr txBox="1"/>
          <p:nvPr/>
        </p:nvSpPr>
        <p:spPr>
          <a:xfrm>
            <a:off x="9783420" y="1875249"/>
            <a:ext cx="184731" cy="369332"/>
          </a:xfrm>
          <a:prstGeom prst="rect">
            <a:avLst/>
          </a:prstGeom>
          <a:noFill/>
        </p:spPr>
        <p:txBody>
          <a:bodyPr wrap="none" rtlCol="0">
            <a:spAutoFit/>
          </a:bodyPr>
          <a:lstStyle/>
          <a:p>
            <a:endParaRPr lang="en-US" b="0" i="0">
              <a:latin typeface="Arial" charset="0"/>
            </a:endParaRPr>
          </a:p>
        </p:txBody>
      </p:sp>
      <p:sp>
        <p:nvSpPr>
          <p:cNvPr id="25" name="Text Placeholder 28"/>
          <p:cNvSpPr>
            <a:spLocks noGrp="1"/>
          </p:cNvSpPr>
          <p:nvPr>
            <p:ph type="body" sz="quarter" idx="18" hasCustomPrompt="1"/>
          </p:nvPr>
        </p:nvSpPr>
        <p:spPr>
          <a:xfrm>
            <a:off x="732332" y="598488"/>
            <a:ext cx="3394459" cy="1048658"/>
          </a:xfrm>
          <a:prstGeom prst="rect">
            <a:avLst/>
          </a:prstGeom>
        </p:spPr>
        <p:txBody>
          <a:bodyPr lIns="0" tIns="0" rIns="0" bIns="0" anchor="t">
            <a:normAutofit/>
          </a:bodyPr>
          <a:lstStyle>
            <a:lvl1pPr marL="0" indent="0" algn="ctr">
              <a:lnSpc>
                <a:spcPct val="100000"/>
              </a:lnSpc>
              <a:spcBef>
                <a:spcPts val="0"/>
              </a:spcBef>
              <a:buNone/>
              <a:defRPr sz="3200" b="1" i="0" spc="0" baseline="0">
                <a:solidFill>
                  <a:schemeClr val="tx1"/>
                </a:solidFill>
                <a:latin typeface="Arial" charset="0"/>
                <a:ea typeface="Arial" charset="0"/>
                <a:cs typeface="Arial" charset="0"/>
              </a:defRPr>
            </a:lvl1pPr>
          </a:lstStyle>
          <a:p>
            <a:pPr lvl="0"/>
            <a:r>
              <a:rPr lang="en-US" dirty="0"/>
              <a:t>Headline</a:t>
            </a:r>
          </a:p>
        </p:txBody>
      </p:sp>
      <p:sp>
        <p:nvSpPr>
          <p:cNvPr id="36" name="Text Placeholder 6"/>
          <p:cNvSpPr>
            <a:spLocks noGrp="1"/>
          </p:cNvSpPr>
          <p:nvPr>
            <p:ph type="body" sz="quarter" idx="27" hasCustomPrompt="1"/>
          </p:nvPr>
        </p:nvSpPr>
        <p:spPr>
          <a:xfrm>
            <a:off x="732332" y="1822452"/>
            <a:ext cx="3394459" cy="1435099"/>
          </a:xfrm>
          <a:prstGeom prst="rect">
            <a:avLst/>
          </a:prstGeom>
        </p:spPr>
        <p:txBody>
          <a:bodyPr lIns="0" tIns="0" rIns="0" bIns="0">
            <a:normAutofit/>
          </a:bodyPr>
          <a:lstStyle>
            <a:lvl1pPr marL="0" indent="0" algn="ctr">
              <a:lnSpc>
                <a:spcPct val="100000"/>
              </a:lnSpc>
              <a:spcBef>
                <a:spcPts val="0"/>
              </a:spcBef>
              <a:buClr>
                <a:schemeClr val="tx1"/>
              </a:buClr>
              <a:buFont typeface="Wingdings" charset="2"/>
              <a:buNone/>
              <a:defRPr sz="2400" spc="0" baseline="0">
                <a:solidFill>
                  <a:schemeClr val="tx1"/>
                </a:solidFill>
              </a:defRPr>
            </a:lvl1pPr>
            <a:lvl2pPr marL="457200" indent="0" algn="r">
              <a:lnSpc>
                <a:spcPts val="1800"/>
              </a:lnSpc>
              <a:spcBef>
                <a:spcPts val="0"/>
              </a:spcBef>
              <a:buNone/>
              <a:defRPr sz="1200" spc="0">
                <a:solidFill>
                  <a:schemeClr val="tx1">
                    <a:lumMod val="50000"/>
                    <a:lumOff val="50000"/>
                  </a:schemeClr>
                </a:solidFill>
              </a:defRPr>
            </a:lvl2pPr>
            <a:lvl3pPr marL="914400" indent="0" algn="r">
              <a:lnSpc>
                <a:spcPts val="1800"/>
              </a:lnSpc>
              <a:spcBef>
                <a:spcPts val="0"/>
              </a:spcBef>
              <a:buNone/>
              <a:defRPr sz="1200" spc="0">
                <a:solidFill>
                  <a:schemeClr val="tx1">
                    <a:lumMod val="50000"/>
                    <a:lumOff val="50000"/>
                  </a:schemeClr>
                </a:solidFill>
              </a:defRPr>
            </a:lvl3pPr>
            <a:lvl4pPr marL="1371600" indent="0" algn="r">
              <a:lnSpc>
                <a:spcPts val="1800"/>
              </a:lnSpc>
              <a:spcBef>
                <a:spcPts val="0"/>
              </a:spcBef>
              <a:buNone/>
              <a:defRPr sz="1200" spc="0">
                <a:solidFill>
                  <a:schemeClr val="tx1">
                    <a:lumMod val="50000"/>
                    <a:lumOff val="50000"/>
                  </a:schemeClr>
                </a:solidFill>
              </a:defRPr>
            </a:lvl4pPr>
            <a:lvl5pPr marL="1828800" indent="0" algn="r">
              <a:lnSpc>
                <a:spcPts val="1800"/>
              </a:lnSpc>
              <a:spcBef>
                <a:spcPts val="0"/>
              </a:spcBef>
              <a:buNone/>
              <a:defRPr sz="1200" spc="0">
                <a:solidFill>
                  <a:schemeClr val="tx1">
                    <a:lumMod val="50000"/>
                    <a:lumOff val="50000"/>
                  </a:schemeClr>
                </a:solidFill>
              </a:defRPr>
            </a:lvl5pPr>
          </a:lstStyle>
          <a:p>
            <a:pPr lvl="0"/>
            <a:r>
              <a:rPr lang="en-US" dirty="0"/>
              <a:t>Click to edit Master </a:t>
            </a:r>
            <a:br>
              <a:rPr lang="ru-RU" dirty="0"/>
            </a:br>
            <a:r>
              <a:rPr lang="en-US" dirty="0"/>
              <a:t>text styles</a:t>
            </a:r>
          </a:p>
        </p:txBody>
      </p:sp>
      <p:sp>
        <p:nvSpPr>
          <p:cNvPr id="19" name="TextBox 18"/>
          <p:cNvSpPr txBox="1"/>
          <p:nvPr userDrawn="1"/>
        </p:nvSpPr>
        <p:spPr>
          <a:xfrm>
            <a:off x="9783420" y="1875249"/>
            <a:ext cx="184731" cy="369332"/>
          </a:xfrm>
          <a:prstGeom prst="rect">
            <a:avLst/>
          </a:prstGeom>
          <a:noFill/>
        </p:spPr>
        <p:txBody>
          <a:bodyPr wrap="none" rtlCol="0">
            <a:spAutoFit/>
          </a:bodyPr>
          <a:lstStyle/>
          <a:p>
            <a:endParaRPr lang="en-US" b="0" i="0">
              <a:latin typeface="Arial" charset="0"/>
            </a:endParaRPr>
          </a:p>
        </p:txBody>
      </p:sp>
      <p:sp>
        <p:nvSpPr>
          <p:cNvPr id="10" name="TextBox 9">
            <a:extLst>
              <a:ext uri="{FF2B5EF4-FFF2-40B4-BE49-F238E27FC236}">
                <a16:creationId xmlns:a16="http://schemas.microsoft.com/office/drawing/2014/main" id="{AE73C803-781A-BF44-B01B-D46B300FDAC5}"/>
              </a:ext>
            </a:extLst>
          </p:cNvPr>
          <p:cNvSpPr txBox="1"/>
          <p:nvPr userDrawn="1"/>
        </p:nvSpPr>
        <p:spPr>
          <a:xfrm>
            <a:off x="2443163" y="1100138"/>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1B3EB57-E4F4-3F40-A0BE-2301EE1BB470}"/>
              </a:ext>
            </a:extLst>
          </p:cNvPr>
          <p:cNvSpPr txBox="1"/>
          <p:nvPr userDrawn="1"/>
        </p:nvSpPr>
        <p:spPr>
          <a:xfrm>
            <a:off x="2614613" y="1428750"/>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76" name="Picture Placeholder 75">
            <a:extLst>
              <a:ext uri="{FF2B5EF4-FFF2-40B4-BE49-F238E27FC236}">
                <a16:creationId xmlns:a16="http://schemas.microsoft.com/office/drawing/2014/main" id="{03EC7E37-7CB0-1D44-A237-0BEBCB740D01}"/>
              </a:ext>
            </a:extLst>
          </p:cNvPr>
          <p:cNvSpPr>
            <a:spLocks noGrp="1"/>
          </p:cNvSpPr>
          <p:nvPr>
            <p:ph type="pic" sz="quarter" idx="32" hasCustomPrompt="1"/>
          </p:nvPr>
        </p:nvSpPr>
        <p:spPr>
          <a:xfrm>
            <a:off x="4259374" y="619914"/>
            <a:ext cx="3672000" cy="2844000"/>
          </a:xfrm>
          <a:custGeom>
            <a:avLst/>
            <a:gdLst>
              <a:gd name="connsiteX0" fmla="*/ 2063948 w 4111258"/>
              <a:gd name="connsiteY0" fmla="*/ 3062440 h 3429001"/>
              <a:gd name="connsiteX1" fmla="*/ 2513948 w 4111258"/>
              <a:gd name="connsiteY1" fmla="*/ 3242440 h 3429001"/>
              <a:gd name="connsiteX2" fmla="*/ 2513948 w 4111258"/>
              <a:gd name="connsiteY2" fmla="*/ 3422440 h 3429001"/>
              <a:gd name="connsiteX3" fmla="*/ 2063948 w 4111258"/>
              <a:gd name="connsiteY3" fmla="*/ 3242440 h 3429001"/>
              <a:gd name="connsiteX4" fmla="*/ 1613948 w 4111258"/>
              <a:gd name="connsiteY4" fmla="*/ 3422440 h 3429001"/>
              <a:gd name="connsiteX5" fmla="*/ 1613948 w 4111258"/>
              <a:gd name="connsiteY5" fmla="*/ 3242440 h 3429001"/>
              <a:gd name="connsiteX6" fmla="*/ 0 w 4111258"/>
              <a:gd name="connsiteY6" fmla="*/ 0 h 3429001"/>
              <a:gd name="connsiteX7" fmla="*/ 4111258 w 4111258"/>
              <a:gd name="connsiteY7" fmla="*/ 0 h 3429001"/>
              <a:gd name="connsiteX8" fmla="*/ 4111258 w 4111258"/>
              <a:gd name="connsiteY8" fmla="*/ 3429001 h 3429001"/>
              <a:gd name="connsiteX9" fmla="*/ 4108833 w 4111258"/>
              <a:gd name="connsiteY9" fmla="*/ 3429001 h 3429001"/>
              <a:gd name="connsiteX10" fmla="*/ 2063947 w 4111258"/>
              <a:gd name="connsiteY10" fmla="*/ 2715561 h 3429001"/>
              <a:gd name="connsiteX11" fmla="*/ 19060 w 4111258"/>
              <a:gd name="connsiteY11" fmla="*/ 3429001 h 3429001"/>
              <a:gd name="connsiteX12" fmla="*/ 0 w 4111258"/>
              <a:gd name="connsiteY12"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11258" h="3429001">
                <a:moveTo>
                  <a:pt x="2063948" y="3062440"/>
                </a:moveTo>
                <a:lnTo>
                  <a:pt x="2513948" y="3242440"/>
                </a:lnTo>
                <a:lnTo>
                  <a:pt x="2513948" y="3422440"/>
                </a:lnTo>
                <a:lnTo>
                  <a:pt x="2063948" y="3242440"/>
                </a:lnTo>
                <a:lnTo>
                  <a:pt x="1613948" y="3422440"/>
                </a:lnTo>
                <a:lnTo>
                  <a:pt x="1613948" y="3242440"/>
                </a:lnTo>
                <a:close/>
                <a:moveTo>
                  <a:pt x="0" y="0"/>
                </a:moveTo>
                <a:lnTo>
                  <a:pt x="4111258" y="0"/>
                </a:lnTo>
                <a:lnTo>
                  <a:pt x="4111258" y="3429001"/>
                </a:lnTo>
                <a:lnTo>
                  <a:pt x="4108833" y="3429001"/>
                </a:lnTo>
                <a:lnTo>
                  <a:pt x="2063947" y="2715561"/>
                </a:lnTo>
                <a:lnTo>
                  <a:pt x="19060" y="3429001"/>
                </a:lnTo>
                <a:lnTo>
                  <a:pt x="0" y="3429001"/>
                </a:lnTo>
                <a:close/>
              </a:path>
            </a:pathLst>
          </a:custGeom>
          <a:solidFill>
            <a:schemeClr val="bg2">
              <a:lumMod val="90000"/>
            </a:schemeClr>
          </a:solidFill>
        </p:spPr>
        <p:txBody>
          <a:bodyPr wrap="square" tIns="1188000" anchor="t">
            <a:noAutofit/>
          </a:bodyPr>
          <a:lstStyle>
            <a:lvl1pPr marL="0" indent="0" algn="ctr">
              <a:buNone/>
              <a:defRPr/>
            </a:lvl1pPr>
          </a:lstStyle>
          <a:p>
            <a:r>
              <a:rPr lang="en-US"/>
              <a:t>Click to add an image</a:t>
            </a:r>
          </a:p>
        </p:txBody>
      </p:sp>
      <p:sp>
        <p:nvSpPr>
          <p:cNvPr id="77" name="Picture Placeholder 76">
            <a:extLst>
              <a:ext uri="{FF2B5EF4-FFF2-40B4-BE49-F238E27FC236}">
                <a16:creationId xmlns:a16="http://schemas.microsoft.com/office/drawing/2014/main" id="{09FEA093-5513-B444-A5BF-3BBC2D257BCC}"/>
              </a:ext>
            </a:extLst>
          </p:cNvPr>
          <p:cNvSpPr>
            <a:spLocks noGrp="1"/>
          </p:cNvSpPr>
          <p:nvPr>
            <p:ph type="pic" sz="quarter" idx="33" hasCustomPrompt="1"/>
          </p:nvPr>
        </p:nvSpPr>
        <p:spPr>
          <a:xfrm>
            <a:off x="7931374" y="3471283"/>
            <a:ext cx="3672000" cy="2844000"/>
          </a:xfrm>
          <a:custGeom>
            <a:avLst/>
            <a:gdLst>
              <a:gd name="connsiteX0" fmla="*/ 1553548 w 4023734"/>
              <a:gd name="connsiteY0" fmla="*/ 3176 h 3422441"/>
              <a:gd name="connsiteX1" fmla="*/ 2003548 w 4023734"/>
              <a:gd name="connsiteY1" fmla="*/ 183176 h 3422441"/>
              <a:gd name="connsiteX2" fmla="*/ 2453548 w 4023734"/>
              <a:gd name="connsiteY2" fmla="*/ 3176 h 3422441"/>
              <a:gd name="connsiteX3" fmla="*/ 2453548 w 4023734"/>
              <a:gd name="connsiteY3" fmla="*/ 183176 h 3422441"/>
              <a:gd name="connsiteX4" fmla="*/ 2003548 w 4023734"/>
              <a:gd name="connsiteY4" fmla="*/ 363176 h 3422441"/>
              <a:gd name="connsiteX5" fmla="*/ 1553548 w 4023734"/>
              <a:gd name="connsiteY5" fmla="*/ 183176 h 3422441"/>
              <a:gd name="connsiteX6" fmla="*/ 0 w 4023734"/>
              <a:gd name="connsiteY6" fmla="*/ 0 h 3422441"/>
              <a:gd name="connsiteX7" fmla="*/ 252 w 4023734"/>
              <a:gd name="connsiteY7" fmla="*/ 0 h 3422441"/>
              <a:gd name="connsiteX8" fmla="*/ 2011867 w 4023734"/>
              <a:gd name="connsiteY8" fmla="*/ 720000 h 3422441"/>
              <a:gd name="connsiteX9" fmla="*/ 4023483 w 4023734"/>
              <a:gd name="connsiteY9" fmla="*/ 0 h 3422441"/>
              <a:gd name="connsiteX10" fmla="*/ 4023734 w 4023734"/>
              <a:gd name="connsiteY10" fmla="*/ 0 h 3422441"/>
              <a:gd name="connsiteX11" fmla="*/ 4023734 w 4023734"/>
              <a:gd name="connsiteY11" fmla="*/ 3422441 h 3422441"/>
              <a:gd name="connsiteX12" fmla="*/ 0 w 4023734"/>
              <a:gd name="connsiteY12" fmla="*/ 3422441 h 34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3734" h="3422441">
                <a:moveTo>
                  <a:pt x="1553548" y="3176"/>
                </a:moveTo>
                <a:lnTo>
                  <a:pt x="2003548" y="183176"/>
                </a:lnTo>
                <a:lnTo>
                  <a:pt x="2453548" y="3176"/>
                </a:lnTo>
                <a:lnTo>
                  <a:pt x="2453548" y="183176"/>
                </a:lnTo>
                <a:lnTo>
                  <a:pt x="2003548" y="363176"/>
                </a:lnTo>
                <a:lnTo>
                  <a:pt x="1553548" y="183176"/>
                </a:lnTo>
                <a:close/>
                <a:moveTo>
                  <a:pt x="0" y="0"/>
                </a:moveTo>
                <a:lnTo>
                  <a:pt x="252" y="0"/>
                </a:lnTo>
                <a:lnTo>
                  <a:pt x="2011867" y="720000"/>
                </a:lnTo>
                <a:lnTo>
                  <a:pt x="4023483" y="0"/>
                </a:lnTo>
                <a:lnTo>
                  <a:pt x="4023734" y="0"/>
                </a:lnTo>
                <a:lnTo>
                  <a:pt x="4023734" y="3422441"/>
                </a:lnTo>
                <a:lnTo>
                  <a:pt x="0" y="3422441"/>
                </a:lnTo>
                <a:close/>
              </a:path>
            </a:pathLst>
          </a:custGeom>
          <a:solidFill>
            <a:schemeClr val="bg2">
              <a:lumMod val="90000"/>
            </a:schemeClr>
          </a:solidFill>
        </p:spPr>
        <p:txBody>
          <a:bodyPr wrap="square" tIns="720000" anchor="ctr">
            <a:noAutofit/>
          </a:bodyPr>
          <a:lstStyle>
            <a:lvl1pPr marL="0" indent="0" algn="ctr">
              <a:buNone/>
              <a:defRPr/>
            </a:lvl1pPr>
          </a:lstStyle>
          <a:p>
            <a:r>
              <a:rPr lang="en-US"/>
              <a:t>Click to add an image</a:t>
            </a:r>
          </a:p>
        </p:txBody>
      </p:sp>
      <p:sp>
        <p:nvSpPr>
          <p:cNvPr id="75" name="Picture Placeholder 74">
            <a:extLst>
              <a:ext uri="{FF2B5EF4-FFF2-40B4-BE49-F238E27FC236}">
                <a16:creationId xmlns:a16="http://schemas.microsoft.com/office/drawing/2014/main" id="{78BB1127-7591-4F45-B88C-F90EBD7A49CA}"/>
              </a:ext>
            </a:extLst>
          </p:cNvPr>
          <p:cNvSpPr>
            <a:spLocks noGrp="1"/>
          </p:cNvSpPr>
          <p:nvPr>
            <p:ph type="pic" sz="quarter" idx="34" hasCustomPrompt="1"/>
          </p:nvPr>
        </p:nvSpPr>
        <p:spPr>
          <a:xfrm>
            <a:off x="587374" y="3464725"/>
            <a:ext cx="3672000" cy="2844000"/>
          </a:xfrm>
          <a:custGeom>
            <a:avLst/>
            <a:gdLst>
              <a:gd name="connsiteX0" fmla="*/ 1561868 w 4023737"/>
              <a:gd name="connsiteY0" fmla="*/ 6561 h 3422441"/>
              <a:gd name="connsiteX1" fmla="*/ 2011868 w 4023737"/>
              <a:gd name="connsiteY1" fmla="*/ 186561 h 3422441"/>
              <a:gd name="connsiteX2" fmla="*/ 2461868 w 4023737"/>
              <a:gd name="connsiteY2" fmla="*/ 6561 h 3422441"/>
              <a:gd name="connsiteX3" fmla="*/ 2461868 w 4023737"/>
              <a:gd name="connsiteY3" fmla="*/ 186561 h 3422441"/>
              <a:gd name="connsiteX4" fmla="*/ 2011868 w 4023737"/>
              <a:gd name="connsiteY4" fmla="*/ 366561 h 3422441"/>
              <a:gd name="connsiteX5" fmla="*/ 1561868 w 4023737"/>
              <a:gd name="connsiteY5" fmla="*/ 186561 h 3422441"/>
              <a:gd name="connsiteX6" fmla="*/ 0 w 4023737"/>
              <a:gd name="connsiteY6" fmla="*/ 0 h 3422441"/>
              <a:gd name="connsiteX7" fmla="*/ 252 w 4023737"/>
              <a:gd name="connsiteY7" fmla="*/ 0 h 3422441"/>
              <a:gd name="connsiteX8" fmla="*/ 2011869 w 4023737"/>
              <a:gd name="connsiteY8" fmla="*/ 720000 h 3422441"/>
              <a:gd name="connsiteX9" fmla="*/ 4023486 w 4023737"/>
              <a:gd name="connsiteY9" fmla="*/ 0 h 3422441"/>
              <a:gd name="connsiteX10" fmla="*/ 4023737 w 4023737"/>
              <a:gd name="connsiteY10" fmla="*/ 0 h 3422441"/>
              <a:gd name="connsiteX11" fmla="*/ 4023737 w 4023737"/>
              <a:gd name="connsiteY11" fmla="*/ 3422441 h 3422441"/>
              <a:gd name="connsiteX12" fmla="*/ 0 w 4023737"/>
              <a:gd name="connsiteY12" fmla="*/ 3422441 h 34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3737" h="3422441">
                <a:moveTo>
                  <a:pt x="1561868" y="6561"/>
                </a:moveTo>
                <a:lnTo>
                  <a:pt x="2011868" y="186561"/>
                </a:lnTo>
                <a:lnTo>
                  <a:pt x="2461868" y="6561"/>
                </a:lnTo>
                <a:lnTo>
                  <a:pt x="2461868" y="186561"/>
                </a:lnTo>
                <a:lnTo>
                  <a:pt x="2011868" y="366561"/>
                </a:lnTo>
                <a:lnTo>
                  <a:pt x="1561868" y="186561"/>
                </a:lnTo>
                <a:close/>
                <a:moveTo>
                  <a:pt x="0" y="0"/>
                </a:moveTo>
                <a:lnTo>
                  <a:pt x="252" y="0"/>
                </a:lnTo>
                <a:lnTo>
                  <a:pt x="2011869" y="720000"/>
                </a:lnTo>
                <a:lnTo>
                  <a:pt x="4023486" y="0"/>
                </a:lnTo>
                <a:lnTo>
                  <a:pt x="4023737" y="0"/>
                </a:lnTo>
                <a:lnTo>
                  <a:pt x="4023737" y="3422441"/>
                </a:lnTo>
                <a:lnTo>
                  <a:pt x="0" y="3422441"/>
                </a:lnTo>
                <a:close/>
              </a:path>
            </a:pathLst>
          </a:custGeom>
          <a:solidFill>
            <a:schemeClr val="bg2">
              <a:lumMod val="90000"/>
            </a:schemeClr>
          </a:solidFill>
        </p:spPr>
        <p:txBody>
          <a:bodyPr wrap="square" tIns="720000" anchor="ctr">
            <a:noAutofit/>
          </a:bodyPr>
          <a:lstStyle>
            <a:lvl1pPr marL="0" indent="0" algn="ctr">
              <a:buNone/>
              <a:defRPr/>
            </a:lvl1pPr>
          </a:lstStyle>
          <a:p>
            <a:r>
              <a:rPr lang="en-US"/>
              <a:t>Click to add an image</a:t>
            </a:r>
          </a:p>
        </p:txBody>
      </p:sp>
      <p:sp>
        <p:nvSpPr>
          <p:cNvPr id="78" name="Text Placeholder 28">
            <a:extLst>
              <a:ext uri="{FF2B5EF4-FFF2-40B4-BE49-F238E27FC236}">
                <a16:creationId xmlns:a16="http://schemas.microsoft.com/office/drawing/2014/main" id="{01B99472-BF2C-FD46-9F25-9DC2CB00AD7C}"/>
              </a:ext>
            </a:extLst>
          </p:cNvPr>
          <p:cNvSpPr>
            <a:spLocks noGrp="1"/>
          </p:cNvSpPr>
          <p:nvPr>
            <p:ph type="body" sz="quarter" idx="35" hasCustomPrompt="1"/>
          </p:nvPr>
        </p:nvSpPr>
        <p:spPr>
          <a:xfrm>
            <a:off x="4398769" y="3622676"/>
            <a:ext cx="3394459" cy="1048658"/>
          </a:xfrm>
          <a:prstGeom prst="rect">
            <a:avLst/>
          </a:prstGeom>
        </p:spPr>
        <p:txBody>
          <a:bodyPr lIns="0" tIns="0" rIns="0" bIns="0" anchor="t">
            <a:normAutofit/>
          </a:bodyPr>
          <a:lstStyle>
            <a:lvl1pPr marL="0" indent="0" algn="ctr">
              <a:lnSpc>
                <a:spcPct val="100000"/>
              </a:lnSpc>
              <a:spcBef>
                <a:spcPts val="0"/>
              </a:spcBef>
              <a:buNone/>
              <a:defRPr sz="3200" b="1" i="0" spc="0" baseline="0">
                <a:solidFill>
                  <a:schemeClr val="tx1"/>
                </a:solidFill>
                <a:latin typeface="Arial" charset="0"/>
                <a:ea typeface="Arial" charset="0"/>
                <a:cs typeface="Arial" charset="0"/>
              </a:defRPr>
            </a:lvl1pPr>
          </a:lstStyle>
          <a:p>
            <a:pPr lvl="0"/>
            <a:r>
              <a:rPr lang="en-US" dirty="0"/>
              <a:t>Headline</a:t>
            </a:r>
          </a:p>
        </p:txBody>
      </p:sp>
      <p:sp>
        <p:nvSpPr>
          <p:cNvPr id="79" name="Text Placeholder 6">
            <a:extLst>
              <a:ext uri="{FF2B5EF4-FFF2-40B4-BE49-F238E27FC236}">
                <a16:creationId xmlns:a16="http://schemas.microsoft.com/office/drawing/2014/main" id="{0425E032-A819-4E4D-B58F-76FDDBA7E01B}"/>
              </a:ext>
            </a:extLst>
          </p:cNvPr>
          <p:cNvSpPr>
            <a:spLocks noGrp="1"/>
          </p:cNvSpPr>
          <p:nvPr>
            <p:ph type="body" sz="quarter" idx="36" hasCustomPrompt="1"/>
          </p:nvPr>
        </p:nvSpPr>
        <p:spPr>
          <a:xfrm>
            <a:off x="4398769" y="4846640"/>
            <a:ext cx="3394459" cy="1462085"/>
          </a:xfrm>
          <a:prstGeom prst="rect">
            <a:avLst/>
          </a:prstGeom>
        </p:spPr>
        <p:txBody>
          <a:bodyPr lIns="0" tIns="0" rIns="0" bIns="0">
            <a:normAutofit/>
          </a:bodyPr>
          <a:lstStyle>
            <a:lvl1pPr marL="0" indent="0" algn="ctr">
              <a:lnSpc>
                <a:spcPct val="100000"/>
              </a:lnSpc>
              <a:spcBef>
                <a:spcPts val="0"/>
              </a:spcBef>
              <a:buClr>
                <a:schemeClr val="tx1"/>
              </a:buClr>
              <a:buFont typeface="Wingdings" charset="2"/>
              <a:buNone/>
              <a:defRPr sz="2400" spc="0" baseline="0">
                <a:solidFill>
                  <a:schemeClr val="tx1"/>
                </a:solidFill>
              </a:defRPr>
            </a:lvl1pPr>
            <a:lvl2pPr marL="457200" indent="0" algn="r">
              <a:lnSpc>
                <a:spcPts val="1800"/>
              </a:lnSpc>
              <a:spcBef>
                <a:spcPts val="0"/>
              </a:spcBef>
              <a:buNone/>
              <a:defRPr sz="1200" spc="0">
                <a:solidFill>
                  <a:schemeClr val="tx1">
                    <a:lumMod val="50000"/>
                    <a:lumOff val="50000"/>
                  </a:schemeClr>
                </a:solidFill>
              </a:defRPr>
            </a:lvl2pPr>
            <a:lvl3pPr marL="914400" indent="0" algn="r">
              <a:lnSpc>
                <a:spcPts val="1800"/>
              </a:lnSpc>
              <a:spcBef>
                <a:spcPts val="0"/>
              </a:spcBef>
              <a:buNone/>
              <a:defRPr sz="1200" spc="0">
                <a:solidFill>
                  <a:schemeClr val="tx1">
                    <a:lumMod val="50000"/>
                    <a:lumOff val="50000"/>
                  </a:schemeClr>
                </a:solidFill>
              </a:defRPr>
            </a:lvl3pPr>
            <a:lvl4pPr marL="1371600" indent="0" algn="r">
              <a:lnSpc>
                <a:spcPts val="1800"/>
              </a:lnSpc>
              <a:spcBef>
                <a:spcPts val="0"/>
              </a:spcBef>
              <a:buNone/>
              <a:defRPr sz="1200" spc="0">
                <a:solidFill>
                  <a:schemeClr val="tx1">
                    <a:lumMod val="50000"/>
                    <a:lumOff val="50000"/>
                  </a:schemeClr>
                </a:solidFill>
              </a:defRPr>
            </a:lvl4pPr>
            <a:lvl5pPr marL="1828800" indent="0" algn="r">
              <a:lnSpc>
                <a:spcPts val="1800"/>
              </a:lnSpc>
              <a:spcBef>
                <a:spcPts val="0"/>
              </a:spcBef>
              <a:buNone/>
              <a:defRPr sz="1200" spc="0">
                <a:solidFill>
                  <a:schemeClr val="tx1">
                    <a:lumMod val="50000"/>
                    <a:lumOff val="50000"/>
                  </a:schemeClr>
                </a:solidFill>
              </a:defRPr>
            </a:lvl5pPr>
          </a:lstStyle>
          <a:p>
            <a:pPr lvl="0"/>
            <a:r>
              <a:rPr lang="en-US" dirty="0"/>
              <a:t>Click to edit Master </a:t>
            </a:r>
            <a:br>
              <a:rPr lang="ru-RU" dirty="0"/>
            </a:br>
            <a:r>
              <a:rPr lang="en-US" dirty="0"/>
              <a:t>text styles</a:t>
            </a:r>
          </a:p>
        </p:txBody>
      </p:sp>
      <p:sp>
        <p:nvSpPr>
          <p:cNvPr id="80" name="Text Placeholder 28">
            <a:extLst>
              <a:ext uri="{FF2B5EF4-FFF2-40B4-BE49-F238E27FC236}">
                <a16:creationId xmlns:a16="http://schemas.microsoft.com/office/drawing/2014/main" id="{57206906-83C8-2242-8F44-5B945D6D8516}"/>
              </a:ext>
            </a:extLst>
          </p:cNvPr>
          <p:cNvSpPr>
            <a:spLocks noGrp="1"/>
          </p:cNvSpPr>
          <p:nvPr>
            <p:ph type="body" sz="quarter" idx="37" hasCustomPrompt="1"/>
          </p:nvPr>
        </p:nvSpPr>
        <p:spPr>
          <a:xfrm>
            <a:off x="8094295" y="598488"/>
            <a:ext cx="3394459" cy="1048658"/>
          </a:xfrm>
          <a:prstGeom prst="rect">
            <a:avLst/>
          </a:prstGeom>
        </p:spPr>
        <p:txBody>
          <a:bodyPr lIns="0" tIns="0" rIns="0" bIns="0" anchor="t">
            <a:normAutofit/>
          </a:bodyPr>
          <a:lstStyle>
            <a:lvl1pPr marL="0" indent="0" algn="ctr">
              <a:lnSpc>
                <a:spcPct val="100000"/>
              </a:lnSpc>
              <a:spcBef>
                <a:spcPts val="0"/>
              </a:spcBef>
              <a:buNone/>
              <a:defRPr sz="3200" b="1" i="0" spc="0" baseline="0">
                <a:solidFill>
                  <a:schemeClr val="tx1"/>
                </a:solidFill>
                <a:latin typeface="Arial" charset="0"/>
                <a:ea typeface="Arial" charset="0"/>
                <a:cs typeface="Arial" charset="0"/>
              </a:defRPr>
            </a:lvl1pPr>
          </a:lstStyle>
          <a:p>
            <a:pPr lvl="0"/>
            <a:r>
              <a:rPr lang="en-US" dirty="0"/>
              <a:t>Headline</a:t>
            </a:r>
          </a:p>
        </p:txBody>
      </p:sp>
      <p:sp>
        <p:nvSpPr>
          <p:cNvPr id="81" name="Text Placeholder 6">
            <a:extLst>
              <a:ext uri="{FF2B5EF4-FFF2-40B4-BE49-F238E27FC236}">
                <a16:creationId xmlns:a16="http://schemas.microsoft.com/office/drawing/2014/main" id="{9225B583-3691-E345-9327-21689AC77868}"/>
              </a:ext>
            </a:extLst>
          </p:cNvPr>
          <p:cNvSpPr>
            <a:spLocks noGrp="1"/>
          </p:cNvSpPr>
          <p:nvPr>
            <p:ph type="body" sz="quarter" idx="38" hasCustomPrompt="1"/>
          </p:nvPr>
        </p:nvSpPr>
        <p:spPr>
          <a:xfrm>
            <a:off x="8094295" y="1822452"/>
            <a:ext cx="3394459" cy="1435099"/>
          </a:xfrm>
          <a:prstGeom prst="rect">
            <a:avLst/>
          </a:prstGeom>
        </p:spPr>
        <p:txBody>
          <a:bodyPr lIns="0" tIns="0" rIns="0" bIns="0">
            <a:normAutofit/>
          </a:bodyPr>
          <a:lstStyle>
            <a:lvl1pPr marL="0" indent="0" algn="ctr">
              <a:lnSpc>
                <a:spcPct val="100000"/>
              </a:lnSpc>
              <a:spcBef>
                <a:spcPts val="0"/>
              </a:spcBef>
              <a:buClr>
                <a:schemeClr val="tx1"/>
              </a:buClr>
              <a:buFont typeface="Wingdings" charset="2"/>
              <a:buNone/>
              <a:defRPr sz="2400" spc="0" baseline="0">
                <a:solidFill>
                  <a:schemeClr val="tx1"/>
                </a:solidFill>
              </a:defRPr>
            </a:lvl1pPr>
            <a:lvl2pPr marL="457200" indent="0" algn="r">
              <a:lnSpc>
                <a:spcPts val="1800"/>
              </a:lnSpc>
              <a:spcBef>
                <a:spcPts val="0"/>
              </a:spcBef>
              <a:buNone/>
              <a:defRPr sz="1200" spc="0">
                <a:solidFill>
                  <a:schemeClr val="tx1">
                    <a:lumMod val="50000"/>
                    <a:lumOff val="50000"/>
                  </a:schemeClr>
                </a:solidFill>
              </a:defRPr>
            </a:lvl2pPr>
            <a:lvl3pPr marL="914400" indent="0" algn="r">
              <a:lnSpc>
                <a:spcPts val="1800"/>
              </a:lnSpc>
              <a:spcBef>
                <a:spcPts val="0"/>
              </a:spcBef>
              <a:buNone/>
              <a:defRPr sz="1200" spc="0">
                <a:solidFill>
                  <a:schemeClr val="tx1">
                    <a:lumMod val="50000"/>
                    <a:lumOff val="50000"/>
                  </a:schemeClr>
                </a:solidFill>
              </a:defRPr>
            </a:lvl3pPr>
            <a:lvl4pPr marL="1371600" indent="0" algn="r">
              <a:lnSpc>
                <a:spcPts val="1800"/>
              </a:lnSpc>
              <a:spcBef>
                <a:spcPts val="0"/>
              </a:spcBef>
              <a:buNone/>
              <a:defRPr sz="1200" spc="0">
                <a:solidFill>
                  <a:schemeClr val="tx1">
                    <a:lumMod val="50000"/>
                    <a:lumOff val="50000"/>
                  </a:schemeClr>
                </a:solidFill>
              </a:defRPr>
            </a:lvl4pPr>
            <a:lvl5pPr marL="1828800" indent="0" algn="r">
              <a:lnSpc>
                <a:spcPts val="1800"/>
              </a:lnSpc>
              <a:spcBef>
                <a:spcPts val="0"/>
              </a:spcBef>
              <a:buNone/>
              <a:defRPr sz="1200" spc="0">
                <a:solidFill>
                  <a:schemeClr val="tx1">
                    <a:lumMod val="50000"/>
                    <a:lumOff val="50000"/>
                  </a:schemeClr>
                </a:solidFill>
              </a:defRPr>
            </a:lvl5pPr>
          </a:lstStyle>
          <a:p>
            <a:pPr lvl="0"/>
            <a:r>
              <a:rPr lang="en-US" dirty="0"/>
              <a:t>Click to edit Master </a:t>
            </a:r>
            <a:br>
              <a:rPr lang="ru-RU" dirty="0"/>
            </a:br>
            <a:r>
              <a:rPr lang="en-US" dirty="0"/>
              <a:t>text styles</a:t>
            </a:r>
          </a:p>
        </p:txBody>
      </p:sp>
    </p:spTree>
    <p:extLst>
      <p:ext uri="{BB962C8B-B14F-4D97-AF65-F5344CB8AC3E}">
        <p14:creationId xmlns:p14="http://schemas.microsoft.com/office/powerpoint/2010/main" val="2561417494"/>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5" name="Text Placeholder 28"/>
          <p:cNvSpPr>
            <a:spLocks noGrp="1"/>
          </p:cNvSpPr>
          <p:nvPr>
            <p:ph type="body" sz="quarter" idx="18" hasCustomPrompt="1"/>
          </p:nvPr>
        </p:nvSpPr>
        <p:spPr>
          <a:xfrm>
            <a:off x="1644457" y="496890"/>
            <a:ext cx="3394459" cy="1048658"/>
          </a:xfrm>
          <a:prstGeom prst="rect">
            <a:avLst/>
          </a:prstGeom>
        </p:spPr>
        <p:txBody>
          <a:bodyPr lIns="0" tIns="0" rIns="0" bIns="0" anchor="t">
            <a:normAutofit/>
          </a:bodyPr>
          <a:lstStyle>
            <a:lvl1pPr marL="0" indent="0" algn="ctr">
              <a:lnSpc>
                <a:spcPct val="100000"/>
              </a:lnSpc>
              <a:spcBef>
                <a:spcPts val="0"/>
              </a:spcBef>
              <a:buNone/>
              <a:defRPr sz="3200" b="1" i="0" spc="0" baseline="0">
                <a:solidFill>
                  <a:schemeClr val="tx1"/>
                </a:solidFill>
                <a:latin typeface="Arial" charset="0"/>
                <a:ea typeface="Arial" charset="0"/>
                <a:cs typeface="Arial" charset="0"/>
              </a:defRPr>
            </a:lvl1pPr>
          </a:lstStyle>
          <a:p>
            <a:pPr lvl="0"/>
            <a:r>
              <a:rPr lang="en-US" dirty="0"/>
              <a:t>Headline</a:t>
            </a:r>
          </a:p>
        </p:txBody>
      </p:sp>
      <p:sp>
        <p:nvSpPr>
          <p:cNvPr id="36" name="Text Placeholder 6"/>
          <p:cNvSpPr>
            <a:spLocks noGrp="1"/>
          </p:cNvSpPr>
          <p:nvPr>
            <p:ph type="body" sz="quarter" idx="27" hasCustomPrompt="1"/>
          </p:nvPr>
        </p:nvSpPr>
        <p:spPr>
          <a:xfrm>
            <a:off x="1644457" y="1720854"/>
            <a:ext cx="3394459" cy="1435099"/>
          </a:xfrm>
          <a:prstGeom prst="rect">
            <a:avLst/>
          </a:prstGeom>
        </p:spPr>
        <p:txBody>
          <a:bodyPr lIns="0" tIns="0" rIns="0" bIns="0">
            <a:normAutofit/>
          </a:bodyPr>
          <a:lstStyle>
            <a:lvl1pPr marL="0" indent="0" algn="ctr">
              <a:lnSpc>
                <a:spcPct val="100000"/>
              </a:lnSpc>
              <a:spcBef>
                <a:spcPts val="0"/>
              </a:spcBef>
              <a:buClr>
                <a:schemeClr val="tx1"/>
              </a:buClr>
              <a:buFont typeface="Wingdings" charset="2"/>
              <a:buNone/>
              <a:defRPr sz="2400" spc="0" baseline="0">
                <a:solidFill>
                  <a:schemeClr val="tx1"/>
                </a:solidFill>
              </a:defRPr>
            </a:lvl1pPr>
            <a:lvl2pPr marL="457200" indent="0" algn="r">
              <a:lnSpc>
                <a:spcPts val="1800"/>
              </a:lnSpc>
              <a:spcBef>
                <a:spcPts val="0"/>
              </a:spcBef>
              <a:buNone/>
              <a:defRPr sz="1200" spc="0">
                <a:solidFill>
                  <a:schemeClr val="tx1">
                    <a:lumMod val="50000"/>
                    <a:lumOff val="50000"/>
                  </a:schemeClr>
                </a:solidFill>
              </a:defRPr>
            </a:lvl2pPr>
            <a:lvl3pPr marL="914400" indent="0" algn="r">
              <a:lnSpc>
                <a:spcPts val="1800"/>
              </a:lnSpc>
              <a:spcBef>
                <a:spcPts val="0"/>
              </a:spcBef>
              <a:buNone/>
              <a:defRPr sz="1200" spc="0">
                <a:solidFill>
                  <a:schemeClr val="tx1">
                    <a:lumMod val="50000"/>
                    <a:lumOff val="50000"/>
                  </a:schemeClr>
                </a:solidFill>
              </a:defRPr>
            </a:lvl3pPr>
            <a:lvl4pPr marL="1371600" indent="0" algn="r">
              <a:lnSpc>
                <a:spcPts val="1800"/>
              </a:lnSpc>
              <a:spcBef>
                <a:spcPts val="0"/>
              </a:spcBef>
              <a:buNone/>
              <a:defRPr sz="1200" spc="0">
                <a:solidFill>
                  <a:schemeClr val="tx1">
                    <a:lumMod val="50000"/>
                    <a:lumOff val="50000"/>
                  </a:schemeClr>
                </a:solidFill>
              </a:defRPr>
            </a:lvl4pPr>
            <a:lvl5pPr marL="1828800" indent="0" algn="r">
              <a:lnSpc>
                <a:spcPts val="1800"/>
              </a:lnSpc>
              <a:spcBef>
                <a:spcPts val="0"/>
              </a:spcBef>
              <a:buNone/>
              <a:defRPr sz="1200" spc="0">
                <a:solidFill>
                  <a:schemeClr val="tx1">
                    <a:lumMod val="50000"/>
                    <a:lumOff val="50000"/>
                  </a:schemeClr>
                </a:solidFill>
              </a:defRPr>
            </a:lvl5pPr>
          </a:lstStyle>
          <a:p>
            <a:pPr lvl="0"/>
            <a:r>
              <a:rPr lang="en-US" dirty="0"/>
              <a:t>Click to edit Master </a:t>
            </a:r>
            <a:br>
              <a:rPr lang="ru-RU" dirty="0"/>
            </a:br>
            <a:r>
              <a:rPr lang="en-US" dirty="0"/>
              <a:t>text styles</a:t>
            </a:r>
          </a:p>
        </p:txBody>
      </p:sp>
      <p:sp>
        <p:nvSpPr>
          <p:cNvPr id="10" name="TextBox 9">
            <a:extLst>
              <a:ext uri="{FF2B5EF4-FFF2-40B4-BE49-F238E27FC236}">
                <a16:creationId xmlns:a16="http://schemas.microsoft.com/office/drawing/2014/main" id="{AE73C803-781A-BF44-B01B-D46B300FDAC5}"/>
              </a:ext>
            </a:extLst>
          </p:cNvPr>
          <p:cNvSpPr txBox="1"/>
          <p:nvPr userDrawn="1"/>
        </p:nvSpPr>
        <p:spPr>
          <a:xfrm>
            <a:off x="2443163" y="1100138"/>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1B3EB57-E4F4-3F40-A0BE-2301EE1BB470}"/>
              </a:ext>
            </a:extLst>
          </p:cNvPr>
          <p:cNvSpPr txBox="1"/>
          <p:nvPr userDrawn="1"/>
        </p:nvSpPr>
        <p:spPr>
          <a:xfrm>
            <a:off x="2614613" y="1428750"/>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76" name="Picture Placeholder 75">
            <a:extLst>
              <a:ext uri="{FF2B5EF4-FFF2-40B4-BE49-F238E27FC236}">
                <a16:creationId xmlns:a16="http://schemas.microsoft.com/office/drawing/2014/main" id="{03EC7E37-7CB0-1D44-A237-0BEBCB740D01}"/>
              </a:ext>
            </a:extLst>
          </p:cNvPr>
          <p:cNvSpPr>
            <a:spLocks noGrp="1"/>
          </p:cNvSpPr>
          <p:nvPr>
            <p:ph type="pic" sz="quarter" idx="32" hasCustomPrompt="1"/>
          </p:nvPr>
        </p:nvSpPr>
        <p:spPr>
          <a:xfrm>
            <a:off x="6095999" y="476250"/>
            <a:ext cx="5508625" cy="2951724"/>
          </a:xfrm>
          <a:custGeom>
            <a:avLst/>
            <a:gdLst>
              <a:gd name="connsiteX0" fmla="*/ 2063948 w 4111258"/>
              <a:gd name="connsiteY0" fmla="*/ 3062440 h 3429001"/>
              <a:gd name="connsiteX1" fmla="*/ 2513948 w 4111258"/>
              <a:gd name="connsiteY1" fmla="*/ 3242440 h 3429001"/>
              <a:gd name="connsiteX2" fmla="*/ 2513948 w 4111258"/>
              <a:gd name="connsiteY2" fmla="*/ 3422440 h 3429001"/>
              <a:gd name="connsiteX3" fmla="*/ 2063948 w 4111258"/>
              <a:gd name="connsiteY3" fmla="*/ 3242440 h 3429001"/>
              <a:gd name="connsiteX4" fmla="*/ 1613948 w 4111258"/>
              <a:gd name="connsiteY4" fmla="*/ 3422440 h 3429001"/>
              <a:gd name="connsiteX5" fmla="*/ 1613948 w 4111258"/>
              <a:gd name="connsiteY5" fmla="*/ 3242440 h 3429001"/>
              <a:gd name="connsiteX6" fmla="*/ 0 w 4111258"/>
              <a:gd name="connsiteY6" fmla="*/ 0 h 3429001"/>
              <a:gd name="connsiteX7" fmla="*/ 4111258 w 4111258"/>
              <a:gd name="connsiteY7" fmla="*/ 0 h 3429001"/>
              <a:gd name="connsiteX8" fmla="*/ 4111258 w 4111258"/>
              <a:gd name="connsiteY8" fmla="*/ 3429001 h 3429001"/>
              <a:gd name="connsiteX9" fmla="*/ 4108833 w 4111258"/>
              <a:gd name="connsiteY9" fmla="*/ 3429001 h 3429001"/>
              <a:gd name="connsiteX10" fmla="*/ 2063947 w 4111258"/>
              <a:gd name="connsiteY10" fmla="*/ 2715561 h 3429001"/>
              <a:gd name="connsiteX11" fmla="*/ 19060 w 4111258"/>
              <a:gd name="connsiteY11" fmla="*/ 3429001 h 3429001"/>
              <a:gd name="connsiteX12" fmla="*/ 0 w 4111258"/>
              <a:gd name="connsiteY12"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11258" h="3429001">
                <a:moveTo>
                  <a:pt x="2063948" y="3062440"/>
                </a:moveTo>
                <a:lnTo>
                  <a:pt x="2513948" y="3242440"/>
                </a:lnTo>
                <a:lnTo>
                  <a:pt x="2513948" y="3422440"/>
                </a:lnTo>
                <a:lnTo>
                  <a:pt x="2063948" y="3242440"/>
                </a:lnTo>
                <a:lnTo>
                  <a:pt x="1613948" y="3422440"/>
                </a:lnTo>
                <a:lnTo>
                  <a:pt x="1613948" y="3242440"/>
                </a:lnTo>
                <a:close/>
                <a:moveTo>
                  <a:pt x="0" y="0"/>
                </a:moveTo>
                <a:lnTo>
                  <a:pt x="4111258" y="0"/>
                </a:lnTo>
                <a:lnTo>
                  <a:pt x="4111258" y="3429001"/>
                </a:lnTo>
                <a:lnTo>
                  <a:pt x="4108833" y="3429001"/>
                </a:lnTo>
                <a:lnTo>
                  <a:pt x="2063947" y="2715561"/>
                </a:lnTo>
                <a:lnTo>
                  <a:pt x="19060" y="3429001"/>
                </a:lnTo>
                <a:lnTo>
                  <a:pt x="0" y="3429001"/>
                </a:lnTo>
                <a:close/>
              </a:path>
            </a:pathLst>
          </a:custGeom>
          <a:solidFill>
            <a:schemeClr val="bg2">
              <a:lumMod val="90000"/>
            </a:schemeClr>
          </a:solidFill>
        </p:spPr>
        <p:txBody>
          <a:bodyPr wrap="square" tIns="1188000" anchor="t">
            <a:noAutofit/>
          </a:bodyPr>
          <a:lstStyle>
            <a:lvl1pPr marL="0" indent="0" algn="ctr">
              <a:buNone/>
              <a:defRPr/>
            </a:lvl1pPr>
          </a:lstStyle>
          <a:p>
            <a:r>
              <a:rPr lang="en-US"/>
              <a:t>Click to add an image</a:t>
            </a:r>
          </a:p>
        </p:txBody>
      </p:sp>
      <p:sp>
        <p:nvSpPr>
          <p:cNvPr id="75" name="Picture Placeholder 74">
            <a:extLst>
              <a:ext uri="{FF2B5EF4-FFF2-40B4-BE49-F238E27FC236}">
                <a16:creationId xmlns:a16="http://schemas.microsoft.com/office/drawing/2014/main" id="{78BB1127-7591-4F45-B88C-F90EBD7A49CA}"/>
              </a:ext>
            </a:extLst>
          </p:cNvPr>
          <p:cNvSpPr>
            <a:spLocks noGrp="1"/>
          </p:cNvSpPr>
          <p:nvPr>
            <p:ph type="pic" sz="quarter" idx="34" hasCustomPrompt="1"/>
          </p:nvPr>
        </p:nvSpPr>
        <p:spPr>
          <a:xfrm>
            <a:off x="587374" y="3429000"/>
            <a:ext cx="5508625" cy="2879725"/>
          </a:xfrm>
          <a:custGeom>
            <a:avLst/>
            <a:gdLst>
              <a:gd name="connsiteX0" fmla="*/ 1561868 w 4023737"/>
              <a:gd name="connsiteY0" fmla="*/ 6561 h 3422441"/>
              <a:gd name="connsiteX1" fmla="*/ 2011868 w 4023737"/>
              <a:gd name="connsiteY1" fmla="*/ 186561 h 3422441"/>
              <a:gd name="connsiteX2" fmla="*/ 2461868 w 4023737"/>
              <a:gd name="connsiteY2" fmla="*/ 6561 h 3422441"/>
              <a:gd name="connsiteX3" fmla="*/ 2461868 w 4023737"/>
              <a:gd name="connsiteY3" fmla="*/ 186561 h 3422441"/>
              <a:gd name="connsiteX4" fmla="*/ 2011868 w 4023737"/>
              <a:gd name="connsiteY4" fmla="*/ 366561 h 3422441"/>
              <a:gd name="connsiteX5" fmla="*/ 1561868 w 4023737"/>
              <a:gd name="connsiteY5" fmla="*/ 186561 h 3422441"/>
              <a:gd name="connsiteX6" fmla="*/ 0 w 4023737"/>
              <a:gd name="connsiteY6" fmla="*/ 0 h 3422441"/>
              <a:gd name="connsiteX7" fmla="*/ 252 w 4023737"/>
              <a:gd name="connsiteY7" fmla="*/ 0 h 3422441"/>
              <a:gd name="connsiteX8" fmla="*/ 2011869 w 4023737"/>
              <a:gd name="connsiteY8" fmla="*/ 720000 h 3422441"/>
              <a:gd name="connsiteX9" fmla="*/ 4023486 w 4023737"/>
              <a:gd name="connsiteY9" fmla="*/ 0 h 3422441"/>
              <a:gd name="connsiteX10" fmla="*/ 4023737 w 4023737"/>
              <a:gd name="connsiteY10" fmla="*/ 0 h 3422441"/>
              <a:gd name="connsiteX11" fmla="*/ 4023737 w 4023737"/>
              <a:gd name="connsiteY11" fmla="*/ 3422441 h 3422441"/>
              <a:gd name="connsiteX12" fmla="*/ 0 w 4023737"/>
              <a:gd name="connsiteY12" fmla="*/ 3422441 h 34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3737" h="3422441">
                <a:moveTo>
                  <a:pt x="1561868" y="6561"/>
                </a:moveTo>
                <a:lnTo>
                  <a:pt x="2011868" y="186561"/>
                </a:lnTo>
                <a:lnTo>
                  <a:pt x="2461868" y="6561"/>
                </a:lnTo>
                <a:lnTo>
                  <a:pt x="2461868" y="186561"/>
                </a:lnTo>
                <a:lnTo>
                  <a:pt x="2011868" y="366561"/>
                </a:lnTo>
                <a:lnTo>
                  <a:pt x="1561868" y="186561"/>
                </a:lnTo>
                <a:close/>
                <a:moveTo>
                  <a:pt x="0" y="0"/>
                </a:moveTo>
                <a:lnTo>
                  <a:pt x="252" y="0"/>
                </a:lnTo>
                <a:lnTo>
                  <a:pt x="2011869" y="720000"/>
                </a:lnTo>
                <a:lnTo>
                  <a:pt x="4023486" y="0"/>
                </a:lnTo>
                <a:lnTo>
                  <a:pt x="4023737" y="0"/>
                </a:lnTo>
                <a:lnTo>
                  <a:pt x="4023737" y="3422441"/>
                </a:lnTo>
                <a:lnTo>
                  <a:pt x="0" y="3422441"/>
                </a:lnTo>
                <a:close/>
              </a:path>
            </a:pathLst>
          </a:custGeom>
          <a:solidFill>
            <a:schemeClr val="bg2">
              <a:lumMod val="90000"/>
            </a:schemeClr>
          </a:solidFill>
        </p:spPr>
        <p:txBody>
          <a:bodyPr wrap="square" tIns="720000" anchor="ctr">
            <a:noAutofit/>
          </a:bodyPr>
          <a:lstStyle>
            <a:lvl1pPr marL="0" indent="0" algn="ctr">
              <a:buNone/>
              <a:defRPr/>
            </a:lvl1pPr>
          </a:lstStyle>
          <a:p>
            <a:r>
              <a:rPr lang="en-US"/>
              <a:t>Click to add an image</a:t>
            </a:r>
          </a:p>
        </p:txBody>
      </p:sp>
      <p:sp>
        <p:nvSpPr>
          <p:cNvPr id="78" name="Text Placeholder 28">
            <a:extLst>
              <a:ext uri="{FF2B5EF4-FFF2-40B4-BE49-F238E27FC236}">
                <a16:creationId xmlns:a16="http://schemas.microsoft.com/office/drawing/2014/main" id="{01B99472-BF2C-FD46-9F25-9DC2CB00AD7C}"/>
              </a:ext>
            </a:extLst>
          </p:cNvPr>
          <p:cNvSpPr>
            <a:spLocks noGrp="1"/>
          </p:cNvSpPr>
          <p:nvPr>
            <p:ph type="body" sz="quarter" idx="35" hasCustomPrompt="1"/>
          </p:nvPr>
        </p:nvSpPr>
        <p:spPr>
          <a:xfrm>
            <a:off x="7240166" y="3631521"/>
            <a:ext cx="3394459" cy="1048658"/>
          </a:xfrm>
          <a:prstGeom prst="rect">
            <a:avLst/>
          </a:prstGeom>
        </p:spPr>
        <p:txBody>
          <a:bodyPr lIns="0" tIns="0" rIns="0" bIns="0" anchor="t">
            <a:normAutofit/>
          </a:bodyPr>
          <a:lstStyle>
            <a:lvl1pPr marL="0" indent="0" algn="ctr">
              <a:lnSpc>
                <a:spcPct val="100000"/>
              </a:lnSpc>
              <a:spcBef>
                <a:spcPts val="0"/>
              </a:spcBef>
              <a:buNone/>
              <a:defRPr sz="3200" b="1" i="0" spc="0" baseline="0">
                <a:solidFill>
                  <a:schemeClr val="tx1"/>
                </a:solidFill>
                <a:latin typeface="Arial" charset="0"/>
                <a:ea typeface="Arial" charset="0"/>
                <a:cs typeface="Arial" charset="0"/>
              </a:defRPr>
            </a:lvl1pPr>
          </a:lstStyle>
          <a:p>
            <a:pPr lvl="0"/>
            <a:r>
              <a:rPr lang="en-US" dirty="0"/>
              <a:t>Headline</a:t>
            </a:r>
          </a:p>
        </p:txBody>
      </p:sp>
      <p:sp>
        <p:nvSpPr>
          <p:cNvPr id="79" name="Text Placeholder 6">
            <a:extLst>
              <a:ext uri="{FF2B5EF4-FFF2-40B4-BE49-F238E27FC236}">
                <a16:creationId xmlns:a16="http://schemas.microsoft.com/office/drawing/2014/main" id="{0425E032-A819-4E4D-B58F-76FDDBA7E01B}"/>
              </a:ext>
            </a:extLst>
          </p:cNvPr>
          <p:cNvSpPr>
            <a:spLocks noGrp="1"/>
          </p:cNvSpPr>
          <p:nvPr>
            <p:ph type="body" sz="quarter" idx="36" hasCustomPrompt="1"/>
          </p:nvPr>
        </p:nvSpPr>
        <p:spPr>
          <a:xfrm>
            <a:off x="7240166" y="4855485"/>
            <a:ext cx="3394459" cy="1462085"/>
          </a:xfrm>
          <a:prstGeom prst="rect">
            <a:avLst/>
          </a:prstGeom>
        </p:spPr>
        <p:txBody>
          <a:bodyPr lIns="0" tIns="0" rIns="0" bIns="0">
            <a:normAutofit/>
          </a:bodyPr>
          <a:lstStyle>
            <a:lvl1pPr marL="0" indent="0" algn="ctr">
              <a:lnSpc>
                <a:spcPct val="100000"/>
              </a:lnSpc>
              <a:spcBef>
                <a:spcPts val="0"/>
              </a:spcBef>
              <a:buClr>
                <a:schemeClr val="tx1"/>
              </a:buClr>
              <a:buFont typeface="Wingdings" charset="2"/>
              <a:buNone/>
              <a:defRPr sz="2400" spc="0" baseline="0">
                <a:solidFill>
                  <a:schemeClr val="tx1"/>
                </a:solidFill>
              </a:defRPr>
            </a:lvl1pPr>
            <a:lvl2pPr marL="457200" indent="0" algn="r">
              <a:lnSpc>
                <a:spcPts val="1800"/>
              </a:lnSpc>
              <a:spcBef>
                <a:spcPts val="0"/>
              </a:spcBef>
              <a:buNone/>
              <a:defRPr sz="1200" spc="0">
                <a:solidFill>
                  <a:schemeClr val="tx1">
                    <a:lumMod val="50000"/>
                    <a:lumOff val="50000"/>
                  </a:schemeClr>
                </a:solidFill>
              </a:defRPr>
            </a:lvl2pPr>
            <a:lvl3pPr marL="914400" indent="0" algn="r">
              <a:lnSpc>
                <a:spcPts val="1800"/>
              </a:lnSpc>
              <a:spcBef>
                <a:spcPts val="0"/>
              </a:spcBef>
              <a:buNone/>
              <a:defRPr sz="1200" spc="0">
                <a:solidFill>
                  <a:schemeClr val="tx1">
                    <a:lumMod val="50000"/>
                    <a:lumOff val="50000"/>
                  </a:schemeClr>
                </a:solidFill>
              </a:defRPr>
            </a:lvl3pPr>
            <a:lvl4pPr marL="1371600" indent="0" algn="r">
              <a:lnSpc>
                <a:spcPts val="1800"/>
              </a:lnSpc>
              <a:spcBef>
                <a:spcPts val="0"/>
              </a:spcBef>
              <a:buNone/>
              <a:defRPr sz="1200" spc="0">
                <a:solidFill>
                  <a:schemeClr val="tx1">
                    <a:lumMod val="50000"/>
                    <a:lumOff val="50000"/>
                  </a:schemeClr>
                </a:solidFill>
              </a:defRPr>
            </a:lvl4pPr>
            <a:lvl5pPr marL="1828800" indent="0" algn="r">
              <a:lnSpc>
                <a:spcPts val="1800"/>
              </a:lnSpc>
              <a:spcBef>
                <a:spcPts val="0"/>
              </a:spcBef>
              <a:buNone/>
              <a:defRPr sz="1200" spc="0">
                <a:solidFill>
                  <a:schemeClr val="tx1">
                    <a:lumMod val="50000"/>
                    <a:lumOff val="50000"/>
                  </a:schemeClr>
                </a:solidFill>
              </a:defRPr>
            </a:lvl5pPr>
          </a:lstStyle>
          <a:p>
            <a:pPr lvl="0"/>
            <a:r>
              <a:rPr lang="en-US" dirty="0"/>
              <a:t>Click to edit Master </a:t>
            </a:r>
            <a:br>
              <a:rPr lang="ru-RU" dirty="0"/>
            </a:br>
            <a:r>
              <a:rPr lang="en-US" dirty="0"/>
              <a:t>text styles</a:t>
            </a:r>
          </a:p>
        </p:txBody>
      </p:sp>
    </p:spTree>
    <p:extLst>
      <p:ext uri="{BB962C8B-B14F-4D97-AF65-F5344CB8AC3E}">
        <p14:creationId xmlns:p14="http://schemas.microsoft.com/office/powerpoint/2010/main" val="4213438020"/>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1" name="Прямоугольник 3"/>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charset="0"/>
              <a:ea typeface="Arial" charset="0"/>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0438" y="1591310"/>
            <a:ext cx="2159811" cy="2195096"/>
          </a:xfrm>
          <a:prstGeom prst="rect">
            <a:avLst/>
          </a:prstGeom>
        </p:spPr>
      </p:pic>
      <p:sp>
        <p:nvSpPr>
          <p:cNvPr id="10" name="Text Placeholder 8"/>
          <p:cNvSpPr>
            <a:spLocks noGrp="1"/>
          </p:cNvSpPr>
          <p:nvPr>
            <p:ph type="body" sz="quarter" idx="15" hasCustomPrompt="1"/>
          </p:nvPr>
        </p:nvSpPr>
        <p:spPr>
          <a:xfrm>
            <a:off x="581718" y="5064724"/>
            <a:ext cx="11017250" cy="461665"/>
          </a:xfrm>
          <a:prstGeom prst="rect">
            <a:avLst/>
          </a:prstGeom>
        </p:spPr>
        <p:txBody>
          <a:bodyPr lIns="0" rIns="0" bIns="0">
            <a:spAutoFit/>
          </a:bodyPr>
          <a:lstStyle>
            <a:lvl1pPr marL="0" indent="0" algn="ctr">
              <a:lnSpc>
                <a:spcPct val="150000"/>
              </a:lnSpc>
              <a:spcBef>
                <a:spcPts val="1200"/>
              </a:spcBef>
              <a:buNone/>
              <a:defRPr sz="1800" spc="0">
                <a:solidFill>
                  <a:schemeClr val="bg1">
                    <a:lumMod val="75000"/>
                  </a:schemeClr>
                </a:solidFill>
              </a:defRPr>
            </a:lvl1pPr>
          </a:lstStyle>
          <a:p>
            <a:pPr lvl="0"/>
            <a:r>
              <a:rPr lang="en-US" dirty="0"/>
              <a:t>Small text for conclusion, sources and wishes goes here.</a:t>
            </a:r>
          </a:p>
        </p:txBody>
      </p:sp>
      <p:sp>
        <p:nvSpPr>
          <p:cNvPr id="8" name="Text Placeholder 28"/>
          <p:cNvSpPr>
            <a:spLocks noGrp="1"/>
          </p:cNvSpPr>
          <p:nvPr>
            <p:ph type="body" sz="quarter" idx="11" hasCustomPrompt="1"/>
          </p:nvPr>
        </p:nvSpPr>
        <p:spPr>
          <a:xfrm>
            <a:off x="581718" y="4465182"/>
            <a:ext cx="11017250" cy="533479"/>
          </a:xfrm>
          <a:prstGeom prst="rect">
            <a:avLst/>
          </a:prstGeom>
        </p:spPr>
        <p:txBody>
          <a:bodyPr wrap="square" lIns="0" rIns="0" bIns="0">
            <a:spAutoFit/>
          </a:bodyPr>
          <a:lstStyle>
            <a:lvl1pPr marL="0" indent="0" algn="ctr">
              <a:lnSpc>
                <a:spcPts val="3800"/>
              </a:lnSpc>
              <a:spcBef>
                <a:spcPts val="600"/>
              </a:spcBef>
              <a:buNone/>
              <a:defRPr sz="4200" b="1" i="0" spc="0" baseline="0">
                <a:solidFill>
                  <a:schemeClr val="bg1"/>
                </a:solidFill>
                <a:latin typeface="Arial" charset="0"/>
                <a:ea typeface="Arial" charset="0"/>
                <a:cs typeface="Arial" charset="0"/>
              </a:defRPr>
            </a:lvl1pPr>
          </a:lstStyle>
          <a:p>
            <a:pPr lvl="0"/>
            <a:r>
              <a:rPr lang="en-US" dirty="0"/>
              <a:t>Back Cover</a:t>
            </a:r>
          </a:p>
        </p:txBody>
      </p:sp>
    </p:spTree>
    <p:extLst>
      <p:ext uri="{BB962C8B-B14F-4D97-AF65-F5344CB8AC3E}">
        <p14:creationId xmlns:p14="http://schemas.microsoft.com/office/powerpoint/2010/main" val="3451250877"/>
      </p:ext>
    </p:extLst>
  </p:cSld>
  <p:clrMapOvr>
    <a:masterClrMapping/>
  </p:clrMapOvr>
  <p:extLst mod="1">
    <p:ext uri="{DCECCB84-F9BA-43D5-87BE-67443E8EF086}">
      <p15:sldGuideLst xmlns:p15="http://schemas.microsoft.com/office/powerpoint/2012/main">
        <p15:guide id="1" orient="horz" pos="25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Line Headline - Full-width">
    <p:spTree>
      <p:nvGrpSpPr>
        <p:cNvPr id="1" name=""/>
        <p:cNvGrpSpPr/>
        <p:nvPr/>
      </p:nvGrpSpPr>
      <p:grpSpPr>
        <a:xfrm>
          <a:off x="0" y="0"/>
          <a:ext cx="0" cy="0"/>
          <a:chOff x="0" y="0"/>
          <a:chExt cx="0" cy="0"/>
        </a:xfrm>
      </p:grpSpPr>
      <p:sp>
        <p:nvSpPr>
          <p:cNvPr id="12" name="Title Placeholder 3"/>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4B6C6CB-F152-824A-B584-CCF5C42DD4F5}"/>
              </a:ext>
            </a:extLst>
          </p:cNvPr>
          <p:cNvSpPr>
            <a:spLocks noGrp="1"/>
          </p:cNvSpPr>
          <p:nvPr>
            <p:ph sz="quarter" idx="10"/>
          </p:nvPr>
        </p:nvSpPr>
        <p:spPr>
          <a:xfrm>
            <a:off x="591913" y="1376363"/>
            <a:ext cx="11017250" cy="4745363"/>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86CAA13-BF31-CD4E-BE22-BABE45A61685}"/>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482900"/>
      </p:ext>
    </p:extLst>
  </p:cSld>
  <p:clrMapOvr>
    <a:masterClrMapping/>
  </p:clrMapOvr>
  <p:extLst mod="1">
    <p:ext uri="{DCECCB84-F9BA-43D5-87BE-67443E8EF086}">
      <p15:sldGuideLst xmlns:p15="http://schemas.microsoft.com/office/powerpoint/2012/main">
        <p15:guide id="1" orient="horz" pos="686">
          <p15:clr>
            <a:srgbClr val="FBAE40"/>
          </p15:clr>
        </p15:guide>
        <p15:guide id="2" orient="horz" pos="867">
          <p15:clr>
            <a:srgbClr val="FBAE40"/>
          </p15:clr>
        </p15:guide>
        <p15:guide id="3" orient="horz" pos="6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asic Text">
    <p:spTree>
      <p:nvGrpSpPr>
        <p:cNvPr id="1" name=""/>
        <p:cNvGrpSpPr/>
        <p:nvPr/>
      </p:nvGrpSpPr>
      <p:grpSpPr>
        <a:xfrm>
          <a:off x="0" y="0"/>
          <a:ext cx="0" cy="0"/>
          <a:chOff x="0" y="0"/>
          <a:chExt cx="0" cy="0"/>
        </a:xfrm>
      </p:grpSpPr>
      <p:sp>
        <p:nvSpPr>
          <p:cNvPr id="3" name="TextBox 2"/>
          <p:cNvSpPr txBox="1"/>
          <p:nvPr/>
        </p:nvSpPr>
        <p:spPr>
          <a:xfrm>
            <a:off x="2509285" y="6403924"/>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dirty="0">
                <a:solidFill>
                  <a:schemeClr val="tx1">
                    <a:lumMod val="50000"/>
                    <a:lumOff val="50000"/>
                  </a:schemeClr>
                </a:solidFill>
                <a:latin typeface="Arial" charset="0"/>
                <a:ea typeface="Arial" charset="0"/>
                <a:cs typeface="Arial" charset="0"/>
                <a:sym typeface="Helvetica" charset="0"/>
              </a:rPr>
              <a:t>© 2017 </a:t>
            </a:r>
            <a:r>
              <a:rPr lang="en-US" sz="800" b="0" i="0" dirty="0" err="1">
                <a:solidFill>
                  <a:schemeClr val="tx1">
                    <a:lumMod val="50000"/>
                    <a:lumOff val="50000"/>
                  </a:schemeClr>
                </a:solidFill>
                <a:latin typeface="Arial" charset="0"/>
                <a:ea typeface="Arial" charset="0"/>
                <a:cs typeface="Arial" charset="0"/>
                <a:sym typeface="Helvetica" charset="0"/>
              </a:rPr>
              <a:t>CloudMade</a:t>
            </a:r>
            <a:r>
              <a:rPr lang="en-US" sz="800" b="0" i="0" dirty="0">
                <a:solidFill>
                  <a:schemeClr val="tx1">
                    <a:lumMod val="50000"/>
                    <a:lumOff val="50000"/>
                  </a:schemeClr>
                </a:solidFill>
                <a:latin typeface="Arial" charset="0"/>
                <a:ea typeface="Arial" charset="0"/>
                <a:cs typeface="Arial" charset="0"/>
                <a:sym typeface="Helvetica" charset="0"/>
              </a:rPr>
              <a:t>. All Rights Reserved. Proprietary and Confidential.</a:t>
            </a:r>
          </a:p>
        </p:txBody>
      </p:sp>
      <p:cxnSp>
        <p:nvCxnSpPr>
          <p:cNvPr id="5" name="Straight Connector 4"/>
          <p:cNvCxnSpPr/>
          <p:nvPr/>
        </p:nvCxnSpPr>
        <p:spPr>
          <a:xfrm>
            <a:off x="2509285" y="6272404"/>
            <a:ext cx="9238216"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8"/>
          <p:cNvSpPr>
            <a:spLocks noGrp="1"/>
          </p:cNvSpPr>
          <p:nvPr>
            <p:ph type="body" sz="quarter" idx="11" hasCustomPrompt="1"/>
          </p:nvPr>
        </p:nvSpPr>
        <p:spPr>
          <a:xfrm>
            <a:off x="1162800" y="1251886"/>
            <a:ext cx="10584700" cy="261902"/>
          </a:xfrm>
          <a:prstGeom prst="rect">
            <a:avLst/>
          </a:prstGeom>
        </p:spPr>
        <p:txBody>
          <a:bodyPr/>
          <a:lstStyle>
            <a:lvl1pPr marL="0" indent="0">
              <a:lnSpc>
                <a:spcPct val="100000"/>
              </a:lnSpc>
              <a:spcBef>
                <a:spcPts val="800"/>
              </a:spcBef>
              <a:buNone/>
              <a:defRPr sz="1000" b="0" i="0" spc="200" baseline="0">
                <a:solidFill>
                  <a:schemeClr val="tx1"/>
                </a:solidFill>
                <a:latin typeface="Arial" charset="0"/>
                <a:ea typeface="Arial" charset="0"/>
                <a:cs typeface="Arial" charset="0"/>
              </a:defRPr>
            </a:lvl1pPr>
          </a:lstStyle>
          <a:p>
            <a:pPr lvl="0"/>
            <a:r>
              <a:rPr lang="en-US" dirty="0"/>
              <a:t>PUT SUB-HEADLINE HERE</a:t>
            </a:r>
          </a:p>
        </p:txBody>
      </p:sp>
      <p:sp>
        <p:nvSpPr>
          <p:cNvPr id="24" name="TextBox 23"/>
          <p:cNvSpPr txBox="1"/>
          <p:nvPr/>
        </p:nvSpPr>
        <p:spPr>
          <a:xfrm>
            <a:off x="10054441" y="6390834"/>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charset="0"/>
                <a:ea typeface="Arial" charset="0"/>
                <a:cs typeface="Arial" charset="0"/>
                <a:sym typeface="Helvetica" charset="0"/>
              </a:rPr>
              <a:t> </a:t>
            </a:r>
            <a:r>
              <a:rPr lang="en-US" sz="1000" b="0" i="0" dirty="0">
                <a:solidFill>
                  <a:schemeClr val="tx1">
                    <a:lumMod val="50000"/>
                    <a:lumOff val="50000"/>
                  </a:schemeClr>
                </a:solidFill>
                <a:latin typeface="Arial" charset="0"/>
                <a:ea typeface="Arial" charset="0"/>
                <a:cs typeface="Arial" charset="0"/>
                <a:sym typeface="Helvetica" charset="0"/>
              </a:rPr>
              <a:t>Page</a:t>
            </a:r>
            <a:r>
              <a:rPr lang="en-US" sz="1000" b="0" i="0" dirty="0">
                <a:solidFill>
                  <a:schemeClr val="tx1"/>
                </a:solidFill>
                <a:latin typeface="Arial" charset="0"/>
                <a:ea typeface="Arial" charset="0"/>
                <a:cs typeface="Arial" charset="0"/>
                <a:sym typeface="Helvetica" charset="0"/>
              </a:rPr>
              <a:t> </a:t>
            </a:r>
            <a:fld id="{1DC05D71-B1F3-3645-8E14-808138CB9AC1}" type="slidenum">
              <a:rPr lang="en-US" sz="1000" b="1" i="0" smtClean="0">
                <a:solidFill>
                  <a:schemeClr val="tx1"/>
                </a:solidFill>
                <a:latin typeface="Arial Black" charset="0"/>
                <a:ea typeface="Arial Black" charset="0"/>
                <a:cs typeface="Arial Black" charset="0"/>
                <a:sym typeface="Helvetica" charset="0"/>
              </a:rPr>
              <a:t>‹#›</a:t>
            </a:fld>
            <a:endParaRPr lang="en-US" sz="1000" b="1" i="0" dirty="0">
              <a:solidFill>
                <a:schemeClr val="tx1"/>
              </a:solidFill>
              <a:latin typeface="Arial Black" charset="0"/>
              <a:ea typeface="Arial Black" charset="0"/>
              <a:cs typeface="Arial Black" charset="0"/>
              <a:sym typeface="Helvetica" charset="0"/>
            </a:endParaRPr>
          </a:p>
        </p:txBody>
      </p:sp>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1248" y="6220387"/>
            <a:ext cx="379211" cy="385406"/>
          </a:xfrm>
          <a:prstGeom prst="rect">
            <a:avLst/>
          </a:prstGeom>
        </p:spPr>
      </p:pic>
      <p:sp>
        <p:nvSpPr>
          <p:cNvPr id="26" name="Text Placeholder 28"/>
          <p:cNvSpPr>
            <a:spLocks noGrp="1"/>
          </p:cNvSpPr>
          <p:nvPr>
            <p:ph type="body" sz="quarter" idx="12" hasCustomPrompt="1"/>
          </p:nvPr>
        </p:nvSpPr>
        <p:spPr>
          <a:xfrm>
            <a:off x="1134650" y="2250486"/>
            <a:ext cx="6132512" cy="261902"/>
          </a:xfrm>
          <a:prstGeom prst="rect">
            <a:avLst/>
          </a:prstGeom>
        </p:spPr>
        <p:txBody>
          <a:bodyPr/>
          <a:lstStyle>
            <a:lvl1pPr marL="0" indent="0">
              <a:lnSpc>
                <a:spcPct val="100000"/>
              </a:lnSpc>
              <a:spcBef>
                <a:spcPts val="800"/>
              </a:spcBef>
              <a:buNone/>
              <a:defRPr sz="1400" b="1" i="0" spc="50" baseline="0">
                <a:solidFill>
                  <a:schemeClr val="bg2">
                    <a:lumMod val="25000"/>
                  </a:schemeClr>
                </a:solidFill>
                <a:latin typeface="Arial" charset="0"/>
                <a:ea typeface="Arial" charset="0"/>
                <a:cs typeface="Arial" charset="0"/>
              </a:defRPr>
            </a:lvl1pPr>
          </a:lstStyle>
          <a:p>
            <a:pPr lvl="0"/>
            <a:r>
              <a:rPr lang="en-US" dirty="0"/>
              <a:t>Title Goes Here</a:t>
            </a:r>
          </a:p>
        </p:txBody>
      </p:sp>
      <p:sp>
        <p:nvSpPr>
          <p:cNvPr id="15" name="Text Placeholder 3"/>
          <p:cNvSpPr>
            <a:spLocks noGrp="1"/>
          </p:cNvSpPr>
          <p:nvPr>
            <p:ph type="body" sz="quarter" idx="16"/>
          </p:nvPr>
        </p:nvSpPr>
        <p:spPr>
          <a:xfrm>
            <a:off x="1134649" y="2512386"/>
            <a:ext cx="5173662" cy="340431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17"/>
          </p:nvPr>
        </p:nvSpPr>
        <p:spPr>
          <a:xfrm>
            <a:off x="6574115" y="2512386"/>
            <a:ext cx="5173662" cy="340431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Placeholder 3"/>
          <p:cNvSpPr>
            <a:spLocks noGrp="1"/>
          </p:cNvSpPr>
          <p:nvPr>
            <p:ph type="title" hasCustomPrompt="1"/>
          </p:nvPr>
        </p:nvSpPr>
        <p:spPr>
          <a:xfrm>
            <a:off x="1162799" y="662782"/>
            <a:ext cx="10584701" cy="495300"/>
          </a:xfrm>
          <a:prstGeom prst="rect">
            <a:avLst/>
          </a:prstGeom>
        </p:spPr>
        <p:txBody>
          <a:bodyPr vert="horz" lIns="91440" tIns="45720" rIns="91440" bIns="45720" rtlCol="0" anchor="t">
            <a:normAutofit/>
          </a:bodyPr>
          <a:lstStyle>
            <a:lvl1pPr>
              <a:lnSpc>
                <a:spcPts val="3800"/>
              </a:lnSpc>
              <a:spcBef>
                <a:spcPts val="600"/>
              </a:spcBef>
              <a:defRPr spc="100" baseline="0"/>
            </a:lvl1pPr>
          </a:lstStyle>
          <a:p>
            <a:r>
              <a:rPr lang="en-US" dirty="0"/>
              <a:t>Basic Slide </a:t>
            </a:r>
            <a:r>
              <a:rPr lang="en-US"/>
              <a:t>With Text</a:t>
            </a:r>
            <a:endParaRPr lang="en-US" dirty="0"/>
          </a:p>
        </p:txBody>
      </p:sp>
      <p:sp>
        <p:nvSpPr>
          <p:cNvPr id="11" name="TextBox 10"/>
          <p:cNvSpPr txBox="1"/>
          <p:nvPr userDrawn="1"/>
        </p:nvSpPr>
        <p:spPr>
          <a:xfrm>
            <a:off x="2509285" y="6403924"/>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dirty="0">
                <a:solidFill>
                  <a:schemeClr val="tx1">
                    <a:lumMod val="50000"/>
                    <a:lumOff val="50000"/>
                  </a:schemeClr>
                </a:solidFill>
                <a:latin typeface="Arial" charset="0"/>
                <a:ea typeface="Arial" charset="0"/>
                <a:cs typeface="Arial" charset="0"/>
                <a:sym typeface="Helvetica" charset="0"/>
              </a:rPr>
              <a:t>© 2017 </a:t>
            </a:r>
            <a:r>
              <a:rPr lang="en-US" sz="800" b="0" i="0" dirty="0" err="1">
                <a:solidFill>
                  <a:schemeClr val="tx1">
                    <a:lumMod val="50000"/>
                    <a:lumOff val="50000"/>
                  </a:schemeClr>
                </a:solidFill>
                <a:latin typeface="Arial" charset="0"/>
                <a:ea typeface="Arial" charset="0"/>
                <a:cs typeface="Arial" charset="0"/>
                <a:sym typeface="Helvetica" charset="0"/>
              </a:rPr>
              <a:t>CloudMade</a:t>
            </a:r>
            <a:r>
              <a:rPr lang="en-US" sz="800" b="0" i="0" dirty="0">
                <a:solidFill>
                  <a:schemeClr val="tx1">
                    <a:lumMod val="50000"/>
                    <a:lumOff val="50000"/>
                  </a:schemeClr>
                </a:solidFill>
                <a:latin typeface="Arial" charset="0"/>
                <a:ea typeface="Arial" charset="0"/>
                <a:cs typeface="Arial" charset="0"/>
                <a:sym typeface="Helvetica" charset="0"/>
              </a:rPr>
              <a:t>. All Rights Reserved. Proprietary and Confidential.</a:t>
            </a:r>
          </a:p>
        </p:txBody>
      </p:sp>
      <p:cxnSp>
        <p:nvCxnSpPr>
          <p:cNvPr id="12" name="Straight Connector 11"/>
          <p:cNvCxnSpPr/>
          <p:nvPr userDrawn="1"/>
        </p:nvCxnSpPr>
        <p:spPr>
          <a:xfrm>
            <a:off x="2509285" y="6272404"/>
            <a:ext cx="9238216"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0054441" y="6390834"/>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charset="0"/>
                <a:ea typeface="Arial" charset="0"/>
                <a:cs typeface="Arial" charset="0"/>
                <a:sym typeface="Helvetica" charset="0"/>
              </a:rPr>
              <a:t> </a:t>
            </a:r>
            <a:r>
              <a:rPr lang="en-US" sz="1000" b="0" i="0" dirty="0">
                <a:solidFill>
                  <a:schemeClr val="tx1">
                    <a:lumMod val="50000"/>
                    <a:lumOff val="50000"/>
                  </a:schemeClr>
                </a:solidFill>
                <a:latin typeface="Arial" charset="0"/>
                <a:ea typeface="Arial" charset="0"/>
                <a:cs typeface="Arial" charset="0"/>
                <a:sym typeface="Helvetica" charset="0"/>
              </a:rPr>
              <a:t>Page</a:t>
            </a:r>
            <a:r>
              <a:rPr lang="en-US" sz="1000" b="0" i="0" dirty="0">
                <a:solidFill>
                  <a:schemeClr val="tx1"/>
                </a:solidFill>
                <a:latin typeface="Arial" charset="0"/>
                <a:ea typeface="Arial" charset="0"/>
                <a:cs typeface="Arial" charset="0"/>
                <a:sym typeface="Helvetica" charset="0"/>
              </a:rPr>
              <a:t> </a:t>
            </a:r>
            <a:fld id="{1DC05D71-B1F3-3645-8E14-808138CB9AC1}" type="slidenum">
              <a:rPr lang="en-US" sz="1000" b="1" i="0" smtClean="0">
                <a:solidFill>
                  <a:schemeClr val="tx1"/>
                </a:solidFill>
                <a:latin typeface="Arial Black" charset="0"/>
                <a:ea typeface="Arial Black" charset="0"/>
                <a:cs typeface="Arial Black" charset="0"/>
                <a:sym typeface="Helvetica" charset="0"/>
              </a:rPr>
              <a:t>‹#›</a:t>
            </a:fld>
            <a:endParaRPr lang="en-US" sz="1000" b="1" i="0" dirty="0">
              <a:solidFill>
                <a:schemeClr val="tx1"/>
              </a:solidFill>
              <a:latin typeface="Arial Black" charset="0"/>
              <a:ea typeface="Arial Black" charset="0"/>
              <a:cs typeface="Arial Black" charset="0"/>
              <a:sym typeface="Helvetica" charset="0"/>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1248" y="6220387"/>
            <a:ext cx="379211" cy="385406"/>
          </a:xfrm>
          <a:prstGeom prst="rect">
            <a:avLst/>
          </a:prstGeom>
        </p:spPr>
      </p:pic>
      <p:cxnSp>
        <p:nvCxnSpPr>
          <p:cNvPr id="16" name="Прямая соединительная линия 14"/>
          <p:cNvCxnSpPr/>
          <p:nvPr userDrawn="1"/>
        </p:nvCxnSpPr>
        <p:spPr>
          <a:xfrm>
            <a:off x="1249618" y="1741772"/>
            <a:ext cx="50769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034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00303A-2203-4715-9C86-80B2476454A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1976142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0303A-2203-4715-9C86-80B2476454A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1520061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00303A-2203-4715-9C86-80B2476454A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2428060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00303A-2203-4715-9C86-80B2476454A1}" type="datetimeFigureOut">
              <a:rPr lang="en-US" smtClean="0"/>
              <a:t>10/5/2018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2833272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00303A-2203-4715-9C86-80B2476454A1}" type="datetimeFigureOut">
              <a:rPr lang="en-US" smtClean="0"/>
              <a:t>10/5/2018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53417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Прямоугольник 3"/>
          <p:cNvSpPr/>
          <p:nvPr userDrawn="1"/>
        </p:nvSpPr>
        <p:spPr>
          <a:xfrm>
            <a:off x="0" y="0"/>
            <a:ext cx="12192000" cy="6858000"/>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b="0" i="0">
              <a:latin typeface="Arial" charset="0"/>
            </a:endParaRPr>
          </a:p>
        </p:txBody>
      </p:sp>
      <p:sp>
        <p:nvSpPr>
          <p:cNvPr id="10" name="Text Placeholder 8"/>
          <p:cNvSpPr>
            <a:spLocks noGrp="1"/>
          </p:cNvSpPr>
          <p:nvPr>
            <p:ph type="body" sz="quarter" idx="11" hasCustomPrompt="1"/>
          </p:nvPr>
        </p:nvSpPr>
        <p:spPr>
          <a:xfrm>
            <a:off x="587375" y="1767007"/>
            <a:ext cx="7206796" cy="1661993"/>
          </a:xfrm>
          <a:prstGeom prst="rect">
            <a:avLst/>
          </a:prstGeom>
        </p:spPr>
        <p:txBody>
          <a:bodyPr wrap="square" lIns="0" tIns="0" rIns="0" bIns="0" anchor="t" anchorCtr="0">
            <a:spAutoFit/>
          </a:bodyPr>
          <a:lstStyle>
            <a:lvl1pPr marL="0" indent="0">
              <a:lnSpc>
                <a:spcPct val="100000"/>
              </a:lnSpc>
              <a:spcBef>
                <a:spcPts val="0"/>
              </a:spcBef>
              <a:buNone/>
              <a:defRPr sz="5200" b="1" i="0" spc="0" baseline="0">
                <a:solidFill>
                  <a:schemeClr val="bg1"/>
                </a:solidFill>
                <a:latin typeface="Arial" charset="0"/>
                <a:ea typeface="Arial" charset="0"/>
                <a:cs typeface="Arial" charset="0"/>
              </a:defRPr>
            </a:lvl1pPr>
            <a:lvl2pPr marL="457200" indent="0">
              <a:buNone/>
              <a:defRPr sz="4000" b="1" i="0">
                <a:latin typeface="Arial" charset="0"/>
                <a:ea typeface="Arial" charset="0"/>
                <a:cs typeface="Arial" charset="0"/>
              </a:defRPr>
            </a:lvl2pPr>
            <a:lvl3pPr marL="914400" indent="0">
              <a:buNone/>
              <a:defRPr sz="4000" b="1" i="0">
                <a:latin typeface="Arial" charset="0"/>
                <a:ea typeface="Arial" charset="0"/>
                <a:cs typeface="Arial" charset="0"/>
              </a:defRPr>
            </a:lvl3pPr>
            <a:lvl4pPr marL="1371600" indent="0">
              <a:buNone/>
              <a:defRPr sz="4000" b="1" i="0">
                <a:latin typeface="Arial" charset="0"/>
                <a:ea typeface="Arial" charset="0"/>
                <a:cs typeface="Arial" charset="0"/>
              </a:defRPr>
            </a:lvl4pPr>
            <a:lvl5pPr marL="1828800" indent="0">
              <a:buNone/>
              <a:defRPr sz="4000" b="1" i="0">
                <a:latin typeface="Arial" charset="0"/>
                <a:ea typeface="Arial" charset="0"/>
                <a:cs typeface="Arial" charset="0"/>
              </a:defRPr>
            </a:lvl5pPr>
          </a:lstStyle>
          <a:p>
            <a:pPr lvl="0"/>
            <a:r>
              <a:rPr lang="en-US" dirty="0"/>
              <a:t>Divider</a:t>
            </a:r>
            <a:br>
              <a:rPr lang="en-US" dirty="0"/>
            </a:br>
            <a:r>
              <a:rPr lang="en-US" dirty="0"/>
              <a:t>/Section Name</a:t>
            </a:r>
          </a:p>
        </p:txBody>
      </p:sp>
      <p:pic>
        <p:nvPicPr>
          <p:cNvPr id="4" name="Picture 3">
            <a:extLst>
              <a:ext uri="{FF2B5EF4-FFF2-40B4-BE49-F238E27FC236}">
                <a16:creationId xmlns:a16="http://schemas.microsoft.com/office/drawing/2014/main" id="{24996A68-401F-FD4F-944D-A0224082D89E}"/>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r="7473" b="10550"/>
          <a:stretch/>
        </p:blipFill>
        <p:spPr>
          <a:xfrm>
            <a:off x="7728000" y="2561075"/>
            <a:ext cx="4464000" cy="4304072"/>
          </a:xfrm>
          <a:prstGeom prst="rect">
            <a:avLst/>
          </a:prstGeom>
        </p:spPr>
      </p:pic>
    </p:spTree>
    <p:extLst>
      <p:ext uri="{BB962C8B-B14F-4D97-AF65-F5344CB8AC3E}">
        <p14:creationId xmlns:p14="http://schemas.microsoft.com/office/powerpoint/2010/main" val="1983575064"/>
      </p:ext>
    </p:extLst>
  </p:cSld>
  <p:clrMapOvr>
    <a:masterClrMapping/>
  </p:clrMapOvr>
  <p:extLst mod="1">
    <p:ext uri="{DCECCB84-F9BA-43D5-87BE-67443E8EF086}">
      <p15:sldGuideLst xmlns:p15="http://schemas.microsoft.com/office/powerpoint/2012/main">
        <p15:guide id="1" orient="horz" pos="109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00303A-2203-4715-9C86-80B2476454A1}" type="datetimeFigureOut">
              <a:rPr lang="en-US" smtClean="0"/>
              <a:t>10/5/2018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3693182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0303A-2203-4715-9C86-80B2476454A1}" type="datetimeFigureOut">
              <a:rPr lang="en-US" smtClean="0"/>
              <a:t>10/5/2018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1382632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00303A-2203-4715-9C86-80B2476454A1}" type="datetimeFigureOut">
              <a:rPr lang="en-US" smtClean="0"/>
              <a:t>10/5/2018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1173189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00303A-2203-4715-9C86-80B2476454A1}" type="datetimeFigureOut">
              <a:rPr lang="en-US" smtClean="0"/>
              <a:t>10/5/2018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36610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0303A-2203-4715-9C86-80B2476454A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57294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0303A-2203-4715-9C86-80B2476454A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8F348-0049-4B5C-852E-15A8B3493B49}" type="slidenum">
              <a:rPr lang="en-US" smtClean="0"/>
              <a:t>‹#›</a:t>
            </a:fld>
            <a:endParaRPr lang="en-US"/>
          </a:p>
        </p:txBody>
      </p:sp>
    </p:spTree>
    <p:extLst>
      <p:ext uri="{BB962C8B-B14F-4D97-AF65-F5344CB8AC3E}">
        <p14:creationId xmlns:p14="http://schemas.microsoft.com/office/powerpoint/2010/main" val="3974134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 Cover">
  <p:cSld name="A Cover">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4896230" y="1604570"/>
            <a:ext cx="2399539" cy="2438742"/>
          </a:xfrm>
          <a:prstGeom prst="rect">
            <a:avLst/>
          </a:prstGeom>
          <a:noFill/>
          <a:ln>
            <a:noFill/>
          </a:ln>
        </p:spPr>
      </p:pic>
      <p:sp>
        <p:nvSpPr>
          <p:cNvPr id="14" name="Shape 14"/>
          <p:cNvSpPr txBox="1">
            <a:spLocks noGrp="1"/>
          </p:cNvSpPr>
          <p:nvPr>
            <p:ph type="body" idx="1"/>
          </p:nvPr>
        </p:nvSpPr>
        <p:spPr>
          <a:xfrm>
            <a:off x="2587624" y="5925356"/>
            <a:ext cx="7016750" cy="669131"/>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title"/>
          </p:nvPr>
        </p:nvSpPr>
        <p:spPr>
          <a:xfrm>
            <a:off x="2587624" y="4476078"/>
            <a:ext cx="7016750" cy="1315121"/>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16" name="Shape 16"/>
          <p:cNvPicPr preferRelativeResize="0"/>
          <p:nvPr/>
        </p:nvPicPr>
        <p:blipFill rotWithShape="1">
          <a:blip r:embed="rId2">
            <a:alphaModFix/>
          </a:blip>
          <a:srcRect/>
          <a:stretch/>
        </p:blipFill>
        <p:spPr>
          <a:xfrm>
            <a:off x="4896230" y="1604570"/>
            <a:ext cx="2399539" cy="2438742"/>
          </a:xfrm>
          <a:prstGeom prst="rect">
            <a:avLst/>
          </a:prstGeom>
          <a:noFill/>
          <a:ln>
            <a:noFill/>
          </a:ln>
        </p:spPr>
      </p:pic>
    </p:spTree>
    <p:extLst>
      <p:ext uri="{BB962C8B-B14F-4D97-AF65-F5344CB8AC3E}">
        <p14:creationId xmlns:p14="http://schemas.microsoft.com/office/powerpoint/2010/main" val="3541796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imple text slide without a black line">
    <p:spTree>
      <p:nvGrpSpPr>
        <p:cNvPr id="1" name=""/>
        <p:cNvGrpSpPr/>
        <p:nvPr/>
      </p:nvGrpSpPr>
      <p:grpSpPr>
        <a:xfrm>
          <a:off x="0" y="0"/>
          <a:ext cx="0" cy="0"/>
          <a:chOff x="0" y="0"/>
          <a:chExt cx="0" cy="0"/>
        </a:xfrm>
      </p:grpSpPr>
      <p:sp>
        <p:nvSpPr>
          <p:cNvPr id="7" name="Text Placeholder 28"/>
          <p:cNvSpPr>
            <a:spLocks noGrp="1"/>
          </p:cNvSpPr>
          <p:nvPr>
            <p:ph type="body" sz="quarter" idx="11" hasCustomPrompt="1"/>
          </p:nvPr>
        </p:nvSpPr>
        <p:spPr>
          <a:xfrm>
            <a:off x="1162800" y="1251886"/>
            <a:ext cx="6132512" cy="261902"/>
          </a:xfrm>
          <a:prstGeom prst="rect">
            <a:avLst/>
          </a:prstGeom>
        </p:spPr>
        <p:txBody>
          <a:bodyPr/>
          <a:lstStyle>
            <a:lvl1pPr marL="0" indent="0">
              <a:lnSpc>
                <a:spcPct val="100000"/>
              </a:lnSpc>
              <a:spcBef>
                <a:spcPts val="800"/>
              </a:spcBef>
              <a:buNone/>
              <a:defRPr sz="1000" b="0" i="0" spc="200" baseline="0">
                <a:solidFill>
                  <a:schemeClr val="tx1"/>
                </a:solidFill>
                <a:latin typeface="Arial" charset="0"/>
                <a:ea typeface="Arial" charset="0"/>
                <a:cs typeface="Arial" charset="0"/>
              </a:defRPr>
            </a:lvl1pPr>
          </a:lstStyle>
          <a:p>
            <a:pPr lvl="0"/>
            <a:r>
              <a:rPr lang="en-US" dirty="0"/>
              <a:t>WHITE SLIDE WITH TEXT</a:t>
            </a:r>
          </a:p>
        </p:txBody>
      </p:sp>
      <p:sp>
        <p:nvSpPr>
          <p:cNvPr id="11" name="Title Placeholder 3"/>
          <p:cNvSpPr>
            <a:spLocks noGrp="1"/>
          </p:cNvSpPr>
          <p:nvPr>
            <p:ph type="title" hasCustomPrompt="1"/>
          </p:nvPr>
        </p:nvSpPr>
        <p:spPr>
          <a:xfrm>
            <a:off x="1162799" y="662781"/>
            <a:ext cx="10584702" cy="495301"/>
          </a:xfrm>
          <a:prstGeom prst="rect">
            <a:avLst/>
          </a:prstGeom>
        </p:spPr>
        <p:txBody>
          <a:bodyPr vert="horz" lIns="91440" tIns="45720" rIns="91440" bIns="45720" rtlCol="0" anchor="t">
            <a:normAutofit/>
          </a:bodyPr>
          <a:lstStyle>
            <a:lvl1pPr>
              <a:lnSpc>
                <a:spcPts val="3800"/>
              </a:lnSpc>
              <a:spcBef>
                <a:spcPts val="600"/>
              </a:spcBef>
              <a:defRPr spc="100" baseline="0"/>
            </a:lvl1pPr>
          </a:lstStyle>
          <a:p>
            <a:r>
              <a:rPr lang="en-US"/>
              <a:t>Text Headline </a:t>
            </a:r>
            <a:r>
              <a:rPr lang="en-US" dirty="0"/>
              <a:t>Here</a:t>
            </a:r>
          </a:p>
        </p:txBody>
      </p:sp>
      <p:sp>
        <p:nvSpPr>
          <p:cNvPr id="17" name="Text Placeholder 3"/>
          <p:cNvSpPr>
            <a:spLocks noGrp="1"/>
          </p:cNvSpPr>
          <p:nvPr>
            <p:ph type="body" sz="quarter" idx="16"/>
          </p:nvPr>
        </p:nvSpPr>
        <p:spPr>
          <a:xfrm>
            <a:off x="1134649" y="2512386"/>
            <a:ext cx="5173662" cy="340431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p:cNvSpPr>
            <a:spLocks noGrp="1"/>
          </p:cNvSpPr>
          <p:nvPr>
            <p:ph type="body" sz="quarter" idx="17"/>
          </p:nvPr>
        </p:nvSpPr>
        <p:spPr>
          <a:xfrm>
            <a:off x="6574115" y="2512386"/>
            <a:ext cx="5173662" cy="340431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DAB50E2C-B37E-CF4B-8EA7-68C6BEE4F099}"/>
              </a:ext>
            </a:extLst>
          </p:cNvPr>
          <p:cNvSpPr txBox="1"/>
          <p:nvPr userDrawn="1"/>
        </p:nvSpPr>
        <p:spPr>
          <a:xfrm>
            <a:off x="1675567" y="642669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dirty="0">
                <a:solidFill>
                  <a:schemeClr val="tx1">
                    <a:lumMod val="50000"/>
                    <a:lumOff val="50000"/>
                  </a:schemeClr>
                </a:solidFill>
                <a:latin typeface="Arial" charset="0"/>
                <a:ea typeface="Arial" charset="0"/>
                <a:cs typeface="Arial" charset="0"/>
                <a:sym typeface="Helvetica" charset="0"/>
              </a:rPr>
              <a:t>© 2018 </a:t>
            </a:r>
            <a:r>
              <a:rPr lang="en-US" sz="800" b="0" i="0" dirty="0" err="1">
                <a:solidFill>
                  <a:schemeClr val="tx1">
                    <a:lumMod val="50000"/>
                    <a:lumOff val="50000"/>
                  </a:schemeClr>
                </a:solidFill>
                <a:latin typeface="Arial" charset="0"/>
                <a:ea typeface="Arial" charset="0"/>
                <a:cs typeface="Arial" charset="0"/>
                <a:sym typeface="Helvetica" charset="0"/>
              </a:rPr>
              <a:t>CloudMade</a:t>
            </a:r>
            <a:r>
              <a:rPr lang="en-US" sz="800" b="0" i="0" dirty="0">
                <a:solidFill>
                  <a:schemeClr val="tx1">
                    <a:lumMod val="50000"/>
                    <a:lumOff val="50000"/>
                  </a:schemeClr>
                </a:solidFill>
                <a:latin typeface="Arial" charset="0"/>
                <a:ea typeface="Arial" charset="0"/>
                <a:cs typeface="Arial" charset="0"/>
                <a:sym typeface="Helvetica" charset="0"/>
              </a:rPr>
              <a:t>. All Rights Reserved. Proprietary and Confidential.</a:t>
            </a:r>
          </a:p>
        </p:txBody>
      </p:sp>
      <p:cxnSp>
        <p:nvCxnSpPr>
          <p:cNvPr id="16" name="Straight Connector 15">
            <a:extLst>
              <a:ext uri="{FF2B5EF4-FFF2-40B4-BE49-F238E27FC236}">
                <a16:creationId xmlns:a16="http://schemas.microsoft.com/office/drawing/2014/main" id="{313289B6-C2FD-AF4C-B3B0-DA0F61B7906C}"/>
              </a:ext>
            </a:extLst>
          </p:cNvPr>
          <p:cNvCxnSpPr>
            <a:cxnSpLocks/>
          </p:cNvCxnSpPr>
          <p:nvPr userDrawn="1"/>
        </p:nvCxnSpPr>
        <p:spPr>
          <a:xfrm>
            <a:off x="1134649" y="6272404"/>
            <a:ext cx="10612852"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6EE145A-0458-CE42-B3E6-E53F98700327}"/>
              </a:ext>
            </a:extLst>
          </p:cNvPr>
          <p:cNvSpPr txBox="1"/>
          <p:nvPr userDrawn="1"/>
        </p:nvSpPr>
        <p:spPr>
          <a:xfrm>
            <a:off x="10054440" y="642669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Arial" charset="0"/>
                <a:ea typeface="Arial" charset="0"/>
                <a:cs typeface="Arial" charset="0"/>
                <a:sym typeface="Helvetica" charset="0"/>
              </a:rPr>
              <a:t> </a:t>
            </a:r>
            <a:r>
              <a:rPr lang="en-US" sz="800" b="0" i="0" dirty="0">
                <a:solidFill>
                  <a:schemeClr val="tx1">
                    <a:lumMod val="50000"/>
                    <a:lumOff val="50000"/>
                  </a:schemeClr>
                </a:solidFill>
                <a:latin typeface="Arial" charset="0"/>
                <a:ea typeface="Arial" charset="0"/>
                <a:cs typeface="Arial" charset="0"/>
                <a:sym typeface="Helvetica" charset="0"/>
              </a:rPr>
              <a:t>Page</a:t>
            </a:r>
            <a:r>
              <a:rPr lang="en-US" sz="800" b="0" i="0" dirty="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dirty="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480E9B36-4038-8A4F-AEE3-A8A50605E1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649" y="6347388"/>
            <a:ext cx="379211" cy="385406"/>
          </a:xfrm>
          <a:prstGeom prst="rect">
            <a:avLst/>
          </a:prstGeom>
        </p:spPr>
      </p:pic>
    </p:spTree>
    <p:extLst>
      <p:ext uri="{BB962C8B-B14F-4D97-AF65-F5344CB8AC3E}">
        <p14:creationId xmlns:p14="http://schemas.microsoft.com/office/powerpoint/2010/main" val="352218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asic Text">
    <p:spTree>
      <p:nvGrpSpPr>
        <p:cNvPr id="1" name=""/>
        <p:cNvGrpSpPr/>
        <p:nvPr/>
      </p:nvGrpSpPr>
      <p:grpSpPr>
        <a:xfrm>
          <a:off x="0" y="0"/>
          <a:ext cx="0" cy="0"/>
          <a:chOff x="0" y="0"/>
          <a:chExt cx="0" cy="0"/>
        </a:xfrm>
      </p:grpSpPr>
      <p:sp>
        <p:nvSpPr>
          <p:cNvPr id="3" name="TextBox 2"/>
          <p:cNvSpPr txBox="1"/>
          <p:nvPr/>
        </p:nvSpPr>
        <p:spPr>
          <a:xfrm>
            <a:off x="2509285" y="6403924"/>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dirty="0">
                <a:solidFill>
                  <a:schemeClr val="tx1">
                    <a:lumMod val="50000"/>
                    <a:lumOff val="50000"/>
                  </a:schemeClr>
                </a:solidFill>
                <a:latin typeface="Arial" charset="0"/>
                <a:ea typeface="Arial" charset="0"/>
                <a:cs typeface="Arial" charset="0"/>
                <a:sym typeface="Helvetica" charset="0"/>
              </a:rPr>
              <a:t>© 2017 </a:t>
            </a:r>
            <a:r>
              <a:rPr lang="en-US" sz="800" b="0" i="0" dirty="0" err="1">
                <a:solidFill>
                  <a:schemeClr val="tx1">
                    <a:lumMod val="50000"/>
                    <a:lumOff val="50000"/>
                  </a:schemeClr>
                </a:solidFill>
                <a:latin typeface="Arial" charset="0"/>
                <a:ea typeface="Arial" charset="0"/>
                <a:cs typeface="Arial" charset="0"/>
                <a:sym typeface="Helvetica" charset="0"/>
              </a:rPr>
              <a:t>CloudMade</a:t>
            </a:r>
            <a:r>
              <a:rPr lang="en-US" sz="800" b="0" i="0" dirty="0">
                <a:solidFill>
                  <a:schemeClr val="tx1">
                    <a:lumMod val="50000"/>
                    <a:lumOff val="50000"/>
                  </a:schemeClr>
                </a:solidFill>
                <a:latin typeface="Arial" charset="0"/>
                <a:ea typeface="Arial" charset="0"/>
                <a:cs typeface="Arial" charset="0"/>
                <a:sym typeface="Helvetica" charset="0"/>
              </a:rPr>
              <a:t>. All Rights Reserved. Proprietary and Confidential.</a:t>
            </a:r>
          </a:p>
        </p:txBody>
      </p:sp>
      <p:cxnSp>
        <p:nvCxnSpPr>
          <p:cNvPr id="5" name="Straight Connector 4"/>
          <p:cNvCxnSpPr/>
          <p:nvPr/>
        </p:nvCxnSpPr>
        <p:spPr>
          <a:xfrm>
            <a:off x="2509285" y="6272404"/>
            <a:ext cx="9238216"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8"/>
          <p:cNvSpPr>
            <a:spLocks noGrp="1"/>
          </p:cNvSpPr>
          <p:nvPr>
            <p:ph type="body" sz="quarter" idx="11" hasCustomPrompt="1"/>
          </p:nvPr>
        </p:nvSpPr>
        <p:spPr>
          <a:xfrm>
            <a:off x="1162800" y="1251886"/>
            <a:ext cx="10584700" cy="261902"/>
          </a:xfrm>
          <a:prstGeom prst="rect">
            <a:avLst/>
          </a:prstGeom>
        </p:spPr>
        <p:txBody>
          <a:bodyPr/>
          <a:lstStyle>
            <a:lvl1pPr marL="0" indent="0">
              <a:lnSpc>
                <a:spcPct val="100000"/>
              </a:lnSpc>
              <a:spcBef>
                <a:spcPts val="800"/>
              </a:spcBef>
              <a:buNone/>
              <a:defRPr sz="1000" b="0" i="0" spc="200" baseline="0">
                <a:solidFill>
                  <a:schemeClr val="tx1"/>
                </a:solidFill>
                <a:latin typeface="Arial" charset="0"/>
                <a:ea typeface="Arial" charset="0"/>
                <a:cs typeface="Arial" charset="0"/>
              </a:defRPr>
            </a:lvl1pPr>
          </a:lstStyle>
          <a:p>
            <a:pPr lvl="0"/>
            <a:r>
              <a:rPr lang="en-US" dirty="0"/>
              <a:t>PUT SUB-HEADLINE HERE</a:t>
            </a:r>
          </a:p>
        </p:txBody>
      </p:sp>
      <p:sp>
        <p:nvSpPr>
          <p:cNvPr id="24" name="TextBox 23"/>
          <p:cNvSpPr txBox="1"/>
          <p:nvPr/>
        </p:nvSpPr>
        <p:spPr>
          <a:xfrm>
            <a:off x="10054441" y="6390834"/>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charset="0"/>
                <a:ea typeface="Arial" charset="0"/>
                <a:cs typeface="Arial" charset="0"/>
                <a:sym typeface="Helvetica" charset="0"/>
              </a:rPr>
              <a:t> </a:t>
            </a:r>
            <a:r>
              <a:rPr lang="en-US" sz="1000" b="0" i="0" dirty="0">
                <a:solidFill>
                  <a:schemeClr val="tx1">
                    <a:lumMod val="50000"/>
                    <a:lumOff val="50000"/>
                  </a:schemeClr>
                </a:solidFill>
                <a:latin typeface="Arial" charset="0"/>
                <a:ea typeface="Arial" charset="0"/>
                <a:cs typeface="Arial" charset="0"/>
                <a:sym typeface="Helvetica" charset="0"/>
              </a:rPr>
              <a:t>Page</a:t>
            </a:r>
            <a:r>
              <a:rPr lang="en-US" sz="1000" b="0" i="0" dirty="0">
                <a:solidFill>
                  <a:schemeClr val="tx1"/>
                </a:solidFill>
                <a:latin typeface="Arial" charset="0"/>
                <a:ea typeface="Arial" charset="0"/>
                <a:cs typeface="Arial" charset="0"/>
                <a:sym typeface="Helvetica" charset="0"/>
              </a:rPr>
              <a:t> </a:t>
            </a:r>
            <a:fld id="{1DC05D71-B1F3-3645-8E14-808138CB9AC1}" type="slidenum">
              <a:rPr lang="en-US" sz="1000" b="1" i="0" smtClean="0">
                <a:solidFill>
                  <a:schemeClr val="tx1"/>
                </a:solidFill>
                <a:latin typeface="Arial Black" charset="0"/>
                <a:ea typeface="Arial Black" charset="0"/>
                <a:cs typeface="Arial Black" charset="0"/>
                <a:sym typeface="Helvetica" charset="0"/>
              </a:rPr>
              <a:t>‹#›</a:t>
            </a:fld>
            <a:endParaRPr lang="en-US" sz="1000" b="1" i="0" dirty="0">
              <a:solidFill>
                <a:schemeClr val="tx1"/>
              </a:solidFill>
              <a:latin typeface="Arial Black" charset="0"/>
              <a:ea typeface="Arial Black" charset="0"/>
              <a:cs typeface="Arial Black" charset="0"/>
              <a:sym typeface="Helvetica" charset="0"/>
            </a:endParaRPr>
          </a:p>
        </p:txBody>
      </p:sp>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1248" y="6220387"/>
            <a:ext cx="379211" cy="385406"/>
          </a:xfrm>
          <a:prstGeom prst="rect">
            <a:avLst/>
          </a:prstGeom>
        </p:spPr>
      </p:pic>
      <p:sp>
        <p:nvSpPr>
          <p:cNvPr id="26" name="Text Placeholder 28"/>
          <p:cNvSpPr>
            <a:spLocks noGrp="1"/>
          </p:cNvSpPr>
          <p:nvPr>
            <p:ph type="body" sz="quarter" idx="12" hasCustomPrompt="1"/>
          </p:nvPr>
        </p:nvSpPr>
        <p:spPr>
          <a:xfrm>
            <a:off x="1134650" y="2250486"/>
            <a:ext cx="6132512" cy="261902"/>
          </a:xfrm>
          <a:prstGeom prst="rect">
            <a:avLst/>
          </a:prstGeom>
        </p:spPr>
        <p:txBody>
          <a:bodyPr/>
          <a:lstStyle>
            <a:lvl1pPr marL="0" indent="0">
              <a:lnSpc>
                <a:spcPct val="100000"/>
              </a:lnSpc>
              <a:spcBef>
                <a:spcPts val="800"/>
              </a:spcBef>
              <a:buNone/>
              <a:defRPr sz="1400" b="1" i="0" spc="50" baseline="0">
                <a:solidFill>
                  <a:schemeClr val="bg2">
                    <a:lumMod val="25000"/>
                  </a:schemeClr>
                </a:solidFill>
                <a:latin typeface="Arial" charset="0"/>
                <a:ea typeface="Arial" charset="0"/>
                <a:cs typeface="Arial" charset="0"/>
              </a:defRPr>
            </a:lvl1pPr>
          </a:lstStyle>
          <a:p>
            <a:pPr lvl="0"/>
            <a:r>
              <a:rPr lang="en-US" dirty="0"/>
              <a:t>Title Goes Here</a:t>
            </a:r>
          </a:p>
        </p:txBody>
      </p:sp>
      <p:sp>
        <p:nvSpPr>
          <p:cNvPr id="15" name="Text Placeholder 3"/>
          <p:cNvSpPr>
            <a:spLocks noGrp="1"/>
          </p:cNvSpPr>
          <p:nvPr>
            <p:ph type="body" sz="quarter" idx="16"/>
          </p:nvPr>
        </p:nvSpPr>
        <p:spPr>
          <a:xfrm>
            <a:off x="1134649" y="2512386"/>
            <a:ext cx="5173662" cy="340431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17"/>
          </p:nvPr>
        </p:nvSpPr>
        <p:spPr>
          <a:xfrm>
            <a:off x="6574115" y="2512386"/>
            <a:ext cx="5173662" cy="340431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Placeholder 3"/>
          <p:cNvSpPr>
            <a:spLocks noGrp="1"/>
          </p:cNvSpPr>
          <p:nvPr>
            <p:ph type="title" hasCustomPrompt="1"/>
          </p:nvPr>
        </p:nvSpPr>
        <p:spPr>
          <a:xfrm>
            <a:off x="1162799" y="662782"/>
            <a:ext cx="10584701" cy="495300"/>
          </a:xfrm>
          <a:prstGeom prst="rect">
            <a:avLst/>
          </a:prstGeom>
        </p:spPr>
        <p:txBody>
          <a:bodyPr vert="horz" lIns="91440" tIns="45720" rIns="91440" bIns="45720" rtlCol="0" anchor="t">
            <a:normAutofit/>
          </a:bodyPr>
          <a:lstStyle>
            <a:lvl1pPr>
              <a:lnSpc>
                <a:spcPts val="3800"/>
              </a:lnSpc>
              <a:spcBef>
                <a:spcPts val="600"/>
              </a:spcBef>
              <a:defRPr spc="100" baseline="0"/>
            </a:lvl1pPr>
          </a:lstStyle>
          <a:p>
            <a:r>
              <a:rPr lang="en-US" dirty="0"/>
              <a:t>Basic Slide </a:t>
            </a:r>
            <a:r>
              <a:rPr lang="en-US"/>
              <a:t>With Text</a:t>
            </a:r>
            <a:endParaRPr lang="en-US" dirty="0"/>
          </a:p>
        </p:txBody>
      </p:sp>
      <p:sp>
        <p:nvSpPr>
          <p:cNvPr id="11" name="TextBox 10"/>
          <p:cNvSpPr txBox="1"/>
          <p:nvPr userDrawn="1"/>
        </p:nvSpPr>
        <p:spPr>
          <a:xfrm>
            <a:off x="2509285" y="6403924"/>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dirty="0">
                <a:solidFill>
                  <a:schemeClr val="tx1">
                    <a:lumMod val="50000"/>
                    <a:lumOff val="50000"/>
                  </a:schemeClr>
                </a:solidFill>
                <a:latin typeface="Arial" charset="0"/>
                <a:ea typeface="Arial" charset="0"/>
                <a:cs typeface="Arial" charset="0"/>
                <a:sym typeface="Helvetica" charset="0"/>
              </a:rPr>
              <a:t>© 2017 </a:t>
            </a:r>
            <a:r>
              <a:rPr lang="en-US" sz="800" b="0" i="0" dirty="0" err="1">
                <a:solidFill>
                  <a:schemeClr val="tx1">
                    <a:lumMod val="50000"/>
                    <a:lumOff val="50000"/>
                  </a:schemeClr>
                </a:solidFill>
                <a:latin typeface="Arial" charset="0"/>
                <a:ea typeface="Arial" charset="0"/>
                <a:cs typeface="Arial" charset="0"/>
                <a:sym typeface="Helvetica" charset="0"/>
              </a:rPr>
              <a:t>CloudMade</a:t>
            </a:r>
            <a:r>
              <a:rPr lang="en-US" sz="800" b="0" i="0" dirty="0">
                <a:solidFill>
                  <a:schemeClr val="tx1">
                    <a:lumMod val="50000"/>
                    <a:lumOff val="50000"/>
                  </a:schemeClr>
                </a:solidFill>
                <a:latin typeface="Arial" charset="0"/>
                <a:ea typeface="Arial" charset="0"/>
                <a:cs typeface="Arial" charset="0"/>
                <a:sym typeface="Helvetica" charset="0"/>
              </a:rPr>
              <a:t>. All Rights Reserved. Proprietary and Confidential.</a:t>
            </a:r>
          </a:p>
        </p:txBody>
      </p:sp>
      <p:cxnSp>
        <p:nvCxnSpPr>
          <p:cNvPr id="12" name="Straight Connector 11"/>
          <p:cNvCxnSpPr/>
          <p:nvPr userDrawn="1"/>
        </p:nvCxnSpPr>
        <p:spPr>
          <a:xfrm>
            <a:off x="2509285" y="6272404"/>
            <a:ext cx="9238216"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0054441" y="6390834"/>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charset="0"/>
                <a:ea typeface="Arial" charset="0"/>
                <a:cs typeface="Arial" charset="0"/>
                <a:sym typeface="Helvetica" charset="0"/>
              </a:rPr>
              <a:t> </a:t>
            </a:r>
            <a:r>
              <a:rPr lang="en-US" sz="1000" b="0" i="0" dirty="0">
                <a:solidFill>
                  <a:schemeClr val="tx1">
                    <a:lumMod val="50000"/>
                    <a:lumOff val="50000"/>
                  </a:schemeClr>
                </a:solidFill>
                <a:latin typeface="Arial" charset="0"/>
                <a:ea typeface="Arial" charset="0"/>
                <a:cs typeface="Arial" charset="0"/>
                <a:sym typeface="Helvetica" charset="0"/>
              </a:rPr>
              <a:t>Page</a:t>
            </a:r>
            <a:r>
              <a:rPr lang="en-US" sz="1000" b="0" i="0" dirty="0">
                <a:solidFill>
                  <a:schemeClr val="tx1"/>
                </a:solidFill>
                <a:latin typeface="Arial" charset="0"/>
                <a:ea typeface="Arial" charset="0"/>
                <a:cs typeface="Arial" charset="0"/>
                <a:sym typeface="Helvetica" charset="0"/>
              </a:rPr>
              <a:t> </a:t>
            </a:r>
            <a:fld id="{1DC05D71-B1F3-3645-8E14-808138CB9AC1}" type="slidenum">
              <a:rPr lang="en-US" sz="1000" b="1" i="0" smtClean="0">
                <a:solidFill>
                  <a:schemeClr val="tx1"/>
                </a:solidFill>
                <a:latin typeface="Arial Black" charset="0"/>
                <a:ea typeface="Arial Black" charset="0"/>
                <a:cs typeface="Arial Black" charset="0"/>
                <a:sym typeface="Helvetica" charset="0"/>
              </a:rPr>
              <a:t>‹#›</a:t>
            </a:fld>
            <a:endParaRPr lang="en-US" sz="1000" b="1" i="0" dirty="0">
              <a:solidFill>
                <a:schemeClr val="tx1"/>
              </a:solidFill>
              <a:latin typeface="Arial Black" charset="0"/>
              <a:ea typeface="Arial Black" charset="0"/>
              <a:cs typeface="Arial Black" charset="0"/>
              <a:sym typeface="Helvetica" charset="0"/>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1248" y="6220387"/>
            <a:ext cx="379211" cy="385406"/>
          </a:xfrm>
          <a:prstGeom prst="rect">
            <a:avLst/>
          </a:prstGeom>
        </p:spPr>
      </p:pic>
      <p:cxnSp>
        <p:nvCxnSpPr>
          <p:cNvPr id="16" name="Прямая соединительная линия 14"/>
          <p:cNvCxnSpPr/>
          <p:nvPr userDrawn="1"/>
        </p:nvCxnSpPr>
        <p:spPr>
          <a:xfrm>
            <a:off x="1249618" y="1741772"/>
            <a:ext cx="50769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267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Half and Half">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prstGeom prst="rect">
            <a:avLst/>
          </a:prstGeom>
          <a:solidFill>
            <a:schemeClr val="bg1">
              <a:lumMod val="95000"/>
            </a:schemeClr>
          </a:solidFill>
        </p:spPr>
        <p:txBody>
          <a:bodyPr anchor="ctr"/>
          <a:lstStyle>
            <a:lvl1pPr marL="0" indent="0" algn="ctr">
              <a:buNone/>
              <a:defRPr sz="1400" b="0" i="0">
                <a:solidFill>
                  <a:schemeClr val="bg1">
                    <a:lumMod val="65000"/>
                  </a:schemeClr>
                </a:solidFill>
                <a:latin typeface="Arial" charset="0"/>
                <a:ea typeface="Arial" charset="0"/>
                <a:cs typeface="Arial" charset="0"/>
              </a:defRPr>
            </a:lvl1pPr>
          </a:lstStyle>
          <a:p>
            <a:r>
              <a:rPr lang="en-US"/>
              <a:t>Drag picture to placeholder or click icon to add</a:t>
            </a:r>
          </a:p>
        </p:txBody>
      </p:sp>
      <p:cxnSp>
        <p:nvCxnSpPr>
          <p:cNvPr id="6" name="Прямая соединительная линия 14"/>
          <p:cNvCxnSpPr/>
          <p:nvPr/>
        </p:nvCxnSpPr>
        <p:spPr>
          <a:xfrm>
            <a:off x="1249200" y="2311707"/>
            <a:ext cx="50769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8"/>
          <p:cNvSpPr>
            <a:spLocks noGrp="1"/>
          </p:cNvSpPr>
          <p:nvPr>
            <p:ph type="body" sz="quarter" idx="12" hasCustomPrompt="1"/>
          </p:nvPr>
        </p:nvSpPr>
        <p:spPr>
          <a:xfrm>
            <a:off x="1162800" y="1823250"/>
            <a:ext cx="4656052" cy="261902"/>
          </a:xfrm>
          <a:prstGeom prst="rect">
            <a:avLst/>
          </a:prstGeom>
        </p:spPr>
        <p:txBody>
          <a:bodyPr/>
          <a:lstStyle>
            <a:lvl1pPr marL="0" indent="0">
              <a:lnSpc>
                <a:spcPct val="100000"/>
              </a:lnSpc>
              <a:spcBef>
                <a:spcPts val="800"/>
              </a:spcBef>
              <a:buNone/>
              <a:defRPr sz="1000" b="0" i="0" spc="200" baseline="0">
                <a:solidFill>
                  <a:schemeClr val="tx1"/>
                </a:solidFill>
                <a:latin typeface="Arial" charset="0"/>
                <a:ea typeface="Arial" charset="0"/>
                <a:cs typeface="Arial" charset="0"/>
              </a:defRPr>
            </a:lvl1pPr>
          </a:lstStyle>
          <a:p>
            <a:pPr lvl="0"/>
            <a:r>
              <a:rPr lang="en-US" dirty="0"/>
              <a:t>SLIDE WITH TEXT AND THE PHOTO</a:t>
            </a:r>
          </a:p>
        </p:txBody>
      </p:sp>
      <p:sp>
        <p:nvSpPr>
          <p:cNvPr id="10" name="Text Placeholder 3"/>
          <p:cNvSpPr>
            <a:spLocks noGrp="1"/>
          </p:cNvSpPr>
          <p:nvPr>
            <p:ph type="body" sz="quarter" idx="16"/>
          </p:nvPr>
        </p:nvSpPr>
        <p:spPr>
          <a:xfrm>
            <a:off x="1134649" y="3397290"/>
            <a:ext cx="2138638" cy="298940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7"/>
          </p:nvPr>
        </p:nvSpPr>
        <p:spPr>
          <a:xfrm>
            <a:off x="3435841" y="3397290"/>
            <a:ext cx="2138638" cy="298940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3"/>
          <p:cNvSpPr>
            <a:spLocks noGrp="1"/>
          </p:cNvSpPr>
          <p:nvPr>
            <p:ph type="title" hasCustomPrompt="1"/>
          </p:nvPr>
        </p:nvSpPr>
        <p:spPr>
          <a:xfrm>
            <a:off x="1162799" y="662781"/>
            <a:ext cx="4641653" cy="1065955"/>
          </a:xfrm>
          <a:prstGeom prst="rect">
            <a:avLst/>
          </a:prstGeom>
        </p:spPr>
        <p:txBody>
          <a:bodyPr vert="horz" lIns="91440" tIns="45720" rIns="91440" bIns="45720" rtlCol="0" anchor="t">
            <a:normAutofit/>
          </a:bodyPr>
          <a:lstStyle>
            <a:lvl1pPr>
              <a:lnSpc>
                <a:spcPts val="3800"/>
              </a:lnSpc>
              <a:spcBef>
                <a:spcPts val="600"/>
              </a:spcBef>
              <a:defRPr spc="100" baseline="0"/>
            </a:lvl1pPr>
          </a:lstStyle>
          <a:p>
            <a:r>
              <a:rPr lang="en-US"/>
              <a:t>Text </a:t>
            </a:r>
            <a:br>
              <a:rPr lang="en-US"/>
            </a:br>
            <a:r>
              <a:rPr lang="en-US"/>
              <a:t>Headline </a:t>
            </a:r>
            <a:r>
              <a:rPr lang="en-US" dirty="0"/>
              <a:t>Here</a:t>
            </a:r>
          </a:p>
        </p:txBody>
      </p:sp>
      <p:cxnSp>
        <p:nvCxnSpPr>
          <p:cNvPr id="8" name="Прямая соединительная линия 14"/>
          <p:cNvCxnSpPr/>
          <p:nvPr userDrawn="1"/>
        </p:nvCxnSpPr>
        <p:spPr>
          <a:xfrm>
            <a:off x="1249200" y="2311707"/>
            <a:ext cx="50769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00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Width - Dark">
    <p:spTree>
      <p:nvGrpSpPr>
        <p:cNvPr id="1" name=""/>
        <p:cNvGrpSpPr/>
        <p:nvPr/>
      </p:nvGrpSpPr>
      <p:grpSpPr>
        <a:xfrm>
          <a:off x="0" y="0"/>
          <a:ext cx="0" cy="0"/>
          <a:chOff x="0" y="0"/>
          <a:chExt cx="0" cy="0"/>
        </a:xfrm>
      </p:grpSpPr>
      <p:sp>
        <p:nvSpPr>
          <p:cNvPr id="7" name="Прямоугольник 3"/>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b="0" i="0">
              <a:latin typeface="Arial" charset="0"/>
            </a:endParaRPr>
          </a:p>
        </p:txBody>
      </p:sp>
      <p:sp>
        <p:nvSpPr>
          <p:cNvPr id="5" name="Title Placeholder 3">
            <a:extLst>
              <a:ext uri="{FF2B5EF4-FFF2-40B4-BE49-F238E27FC236}">
                <a16:creationId xmlns:a16="http://schemas.microsoft.com/office/drawing/2014/main" id="{313AC3D1-9CCA-8345-8161-13A1ABF2DA85}"/>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solidFill>
                  <a:schemeClr val="bg1"/>
                </a:solidFill>
              </a:defRPr>
            </a:lvl1pPr>
          </a:lstStyle>
          <a:p>
            <a:r>
              <a:rPr lang="en-US" dirty="0"/>
              <a:t>Headline</a:t>
            </a:r>
          </a:p>
        </p:txBody>
      </p:sp>
      <p:sp>
        <p:nvSpPr>
          <p:cNvPr id="8" name="Content Placeholder 2">
            <a:extLst>
              <a:ext uri="{FF2B5EF4-FFF2-40B4-BE49-F238E27FC236}">
                <a16:creationId xmlns:a16="http://schemas.microsoft.com/office/drawing/2014/main" id="{074AB2A8-2A0B-0B48-8E32-6B2EC7CFC0DF}"/>
              </a:ext>
            </a:extLst>
          </p:cNvPr>
          <p:cNvSpPr>
            <a:spLocks noGrp="1"/>
          </p:cNvSpPr>
          <p:nvPr>
            <p:ph sz="quarter" idx="10"/>
          </p:nvPr>
        </p:nvSpPr>
        <p:spPr>
          <a:xfrm>
            <a:off x="591913" y="1449387"/>
            <a:ext cx="11017250" cy="4859337"/>
          </a:xfrm>
          <a:prstGeom prst="rect">
            <a:avLst/>
          </a:prstGeom>
        </p:spPr>
        <p:txBody>
          <a:bodyPr lIns="0" tIns="0" rIns="0" bIns="0">
            <a:normAutofit/>
          </a:bodyPr>
          <a:lstStyle>
            <a:lvl1pPr marL="0" indent="0">
              <a:lnSpc>
                <a:spcPct val="100000"/>
              </a:lnSpc>
              <a:spcBef>
                <a:spcPts val="0"/>
              </a:spcBef>
              <a:buNone/>
              <a:defRPr sz="2100">
                <a:solidFill>
                  <a:schemeClr val="bg1"/>
                </a:solidFill>
              </a:defRPr>
            </a:lvl1pPr>
            <a:lvl2pPr marL="9525" indent="0">
              <a:lnSpc>
                <a:spcPct val="110000"/>
              </a:lnSpc>
              <a:spcBef>
                <a:spcPts val="0"/>
              </a:spcBef>
              <a:buFont typeface="Arial" panose="020B0604020202020204" pitchFamily="34" charset="0"/>
              <a:buNone/>
              <a:tabLst/>
              <a:defRPr sz="1800" b="1">
                <a:solidFill>
                  <a:schemeClr val="bg1"/>
                </a:solidFill>
              </a:defRPr>
            </a:lvl2pPr>
            <a:lvl3pPr marL="9525" indent="0">
              <a:lnSpc>
                <a:spcPct val="110000"/>
              </a:lnSpc>
              <a:spcBef>
                <a:spcPts val="0"/>
              </a:spcBef>
              <a:buFont typeface="Arial" panose="020B0604020202020204" pitchFamily="34" charset="0"/>
              <a:buNone/>
              <a:tabLst/>
              <a:defRPr sz="1800">
                <a:solidFill>
                  <a:schemeClr val="bg1"/>
                </a:solidFill>
              </a:defRPr>
            </a:lvl3pPr>
            <a:lvl4pPr marL="9525" indent="0">
              <a:lnSpc>
                <a:spcPct val="110000"/>
              </a:lnSpc>
              <a:spcBef>
                <a:spcPts val="0"/>
              </a:spcBef>
              <a:buFont typeface="Arial" panose="020B0604020202020204" pitchFamily="34" charset="0"/>
              <a:buNone/>
              <a:tabLst/>
              <a:defRPr sz="1400" b="1">
                <a:solidFill>
                  <a:schemeClr val="bg1"/>
                </a:solidFill>
              </a:defRPr>
            </a:lvl4pPr>
            <a:lvl5pPr marL="9525" indent="0">
              <a:lnSpc>
                <a:spcPct val="110000"/>
              </a:lnSpc>
              <a:spcBef>
                <a:spcPts val="0"/>
              </a:spcBef>
              <a:buFont typeface="Arial" panose="020B0604020202020204" pitchFamily="34" charset="0"/>
              <a:buNone/>
              <a:tabLst/>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4146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Half and Half">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prstGeom prst="rect">
            <a:avLst/>
          </a:prstGeom>
          <a:solidFill>
            <a:schemeClr val="bg1">
              <a:lumMod val="95000"/>
            </a:schemeClr>
          </a:solidFill>
        </p:spPr>
        <p:txBody>
          <a:bodyPr anchor="ctr"/>
          <a:lstStyle>
            <a:lvl1pPr marL="0" indent="0" algn="ctr">
              <a:buNone/>
              <a:defRPr sz="1400" b="0" i="0">
                <a:solidFill>
                  <a:schemeClr val="bg1">
                    <a:lumMod val="65000"/>
                  </a:schemeClr>
                </a:solidFill>
                <a:latin typeface="Arial" charset="0"/>
                <a:ea typeface="Arial" charset="0"/>
                <a:cs typeface="Arial" charset="0"/>
              </a:defRPr>
            </a:lvl1pPr>
          </a:lstStyle>
          <a:p>
            <a:r>
              <a:rPr lang="en-US"/>
              <a:t>Drag picture to placeholder or click icon to add</a:t>
            </a:r>
          </a:p>
        </p:txBody>
      </p:sp>
      <p:cxnSp>
        <p:nvCxnSpPr>
          <p:cNvPr id="6" name="Прямая соединительная линия 14"/>
          <p:cNvCxnSpPr/>
          <p:nvPr/>
        </p:nvCxnSpPr>
        <p:spPr>
          <a:xfrm>
            <a:off x="1249200" y="2311707"/>
            <a:ext cx="50769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8"/>
          <p:cNvSpPr>
            <a:spLocks noGrp="1"/>
          </p:cNvSpPr>
          <p:nvPr>
            <p:ph type="body" sz="quarter" idx="12" hasCustomPrompt="1"/>
          </p:nvPr>
        </p:nvSpPr>
        <p:spPr>
          <a:xfrm>
            <a:off x="1162800" y="1823250"/>
            <a:ext cx="4656052" cy="261902"/>
          </a:xfrm>
          <a:prstGeom prst="rect">
            <a:avLst/>
          </a:prstGeom>
        </p:spPr>
        <p:txBody>
          <a:bodyPr/>
          <a:lstStyle>
            <a:lvl1pPr marL="0" indent="0">
              <a:lnSpc>
                <a:spcPct val="100000"/>
              </a:lnSpc>
              <a:spcBef>
                <a:spcPts val="800"/>
              </a:spcBef>
              <a:buNone/>
              <a:defRPr sz="1000" b="0" i="0" spc="200" baseline="0">
                <a:solidFill>
                  <a:schemeClr val="tx1"/>
                </a:solidFill>
                <a:latin typeface="Arial" charset="0"/>
                <a:ea typeface="Arial" charset="0"/>
                <a:cs typeface="Arial" charset="0"/>
              </a:defRPr>
            </a:lvl1pPr>
          </a:lstStyle>
          <a:p>
            <a:pPr lvl="0"/>
            <a:r>
              <a:rPr lang="en-US" dirty="0"/>
              <a:t>SLIDE WITH TEXT AND THE PHOTO</a:t>
            </a:r>
          </a:p>
        </p:txBody>
      </p:sp>
      <p:sp>
        <p:nvSpPr>
          <p:cNvPr id="10" name="Text Placeholder 3"/>
          <p:cNvSpPr>
            <a:spLocks noGrp="1"/>
          </p:cNvSpPr>
          <p:nvPr>
            <p:ph type="body" sz="quarter" idx="16"/>
          </p:nvPr>
        </p:nvSpPr>
        <p:spPr>
          <a:xfrm>
            <a:off x="1134649" y="3397290"/>
            <a:ext cx="2138638" cy="298940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7"/>
          </p:nvPr>
        </p:nvSpPr>
        <p:spPr>
          <a:xfrm>
            <a:off x="3435841" y="3397290"/>
            <a:ext cx="2138638" cy="2989402"/>
          </a:xfrm>
          <a:prstGeom prst="rect">
            <a:avLst/>
          </a:prstGeom>
        </p:spPr>
        <p:txBody>
          <a:bodyPr/>
          <a:lstStyle>
            <a:lvl1pPr marL="171450" indent="-171450">
              <a:lnSpc>
                <a:spcPct val="150000"/>
              </a:lnSpc>
              <a:spcBef>
                <a:spcPts val="1200"/>
              </a:spcBef>
              <a:buClr>
                <a:schemeClr val="tx1"/>
              </a:buClr>
              <a:buFont typeface="Wingdings" charset="2"/>
              <a:buChar char="§"/>
              <a:defRPr sz="1200">
                <a:solidFill>
                  <a:schemeClr val="tx1">
                    <a:lumMod val="65000"/>
                    <a:lumOff val="35000"/>
                  </a:schemeClr>
                </a:solidFill>
              </a:defRPr>
            </a:lvl1pPr>
            <a:lvl2pPr marL="288000" indent="-216000">
              <a:lnSpc>
                <a:spcPct val="150000"/>
              </a:lnSpc>
              <a:spcBef>
                <a:spcPts val="1200"/>
              </a:spcBef>
              <a:buClr>
                <a:schemeClr val="tx1"/>
              </a:buClr>
              <a:buFont typeface="Wingdings" charset="2"/>
              <a:buChar char="§"/>
              <a:defRPr sz="1200">
                <a:solidFill>
                  <a:schemeClr val="tx1">
                    <a:lumMod val="65000"/>
                    <a:lumOff val="35000"/>
                  </a:schemeClr>
                </a:solidFill>
              </a:defRPr>
            </a:lvl2pPr>
            <a:lvl3pPr marL="432000" indent="-216000">
              <a:lnSpc>
                <a:spcPct val="150000"/>
              </a:lnSpc>
              <a:spcBef>
                <a:spcPts val="1200"/>
              </a:spcBef>
              <a:buClr>
                <a:schemeClr val="tx1"/>
              </a:buClr>
              <a:buFont typeface="Wingdings" charset="2"/>
              <a:buChar char="§"/>
              <a:defRPr sz="1200">
                <a:solidFill>
                  <a:schemeClr val="tx1">
                    <a:lumMod val="65000"/>
                    <a:lumOff val="35000"/>
                  </a:schemeClr>
                </a:solidFill>
              </a:defRPr>
            </a:lvl3pPr>
            <a:lvl4pPr marL="576000" indent="-216000">
              <a:lnSpc>
                <a:spcPct val="150000"/>
              </a:lnSpc>
              <a:spcBef>
                <a:spcPts val="1200"/>
              </a:spcBef>
              <a:buClr>
                <a:schemeClr val="tx1"/>
              </a:buClr>
              <a:buFont typeface="Wingdings" charset="2"/>
              <a:buChar char="§"/>
              <a:defRPr sz="1200">
                <a:solidFill>
                  <a:schemeClr val="tx1">
                    <a:lumMod val="65000"/>
                    <a:lumOff val="35000"/>
                  </a:schemeClr>
                </a:solidFill>
              </a:defRPr>
            </a:lvl4pPr>
            <a:lvl5pPr marL="720000" indent="-216000">
              <a:lnSpc>
                <a:spcPct val="150000"/>
              </a:lnSpc>
              <a:spcBef>
                <a:spcPts val="1200"/>
              </a:spcBef>
              <a:buClr>
                <a:schemeClr val="tx1"/>
              </a:buClr>
              <a:buFont typeface="Wingdings" charset="2"/>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3"/>
          <p:cNvSpPr>
            <a:spLocks noGrp="1"/>
          </p:cNvSpPr>
          <p:nvPr>
            <p:ph type="title" hasCustomPrompt="1"/>
          </p:nvPr>
        </p:nvSpPr>
        <p:spPr>
          <a:xfrm>
            <a:off x="1162799" y="662781"/>
            <a:ext cx="4641653" cy="1065955"/>
          </a:xfrm>
          <a:prstGeom prst="rect">
            <a:avLst/>
          </a:prstGeom>
        </p:spPr>
        <p:txBody>
          <a:bodyPr vert="horz" lIns="91440" tIns="45720" rIns="91440" bIns="45720" rtlCol="0" anchor="t">
            <a:normAutofit/>
          </a:bodyPr>
          <a:lstStyle>
            <a:lvl1pPr>
              <a:lnSpc>
                <a:spcPts val="3800"/>
              </a:lnSpc>
              <a:spcBef>
                <a:spcPts val="600"/>
              </a:spcBef>
              <a:defRPr spc="100" baseline="0"/>
            </a:lvl1pPr>
          </a:lstStyle>
          <a:p>
            <a:r>
              <a:rPr lang="en-US"/>
              <a:t>Text </a:t>
            </a:r>
            <a:br>
              <a:rPr lang="en-US"/>
            </a:br>
            <a:r>
              <a:rPr lang="en-US"/>
              <a:t>Headline </a:t>
            </a:r>
            <a:r>
              <a:rPr lang="en-US" dirty="0"/>
              <a:t>Here</a:t>
            </a:r>
          </a:p>
        </p:txBody>
      </p:sp>
      <p:cxnSp>
        <p:nvCxnSpPr>
          <p:cNvPr id="8" name="Прямая соединительная линия 14"/>
          <p:cNvCxnSpPr/>
          <p:nvPr userDrawn="1"/>
        </p:nvCxnSpPr>
        <p:spPr>
          <a:xfrm>
            <a:off x="1249200" y="2311707"/>
            <a:ext cx="507692"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06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Black">
  <p:cSld name="Divider Black">
    <p:spTree>
      <p:nvGrpSpPr>
        <p:cNvPr id="1" name="Shape 738"/>
        <p:cNvGrpSpPr/>
        <p:nvPr/>
      </p:nvGrpSpPr>
      <p:grpSpPr>
        <a:xfrm>
          <a:off x="0" y="0"/>
          <a:ext cx="0" cy="0"/>
          <a:chOff x="0" y="0"/>
          <a:chExt cx="0" cy="0"/>
        </a:xfrm>
      </p:grpSpPr>
      <p:sp>
        <p:nvSpPr>
          <p:cNvPr id="739" name="Shape 739"/>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b" anchorCtr="0"/>
          <a:lstStyle>
            <a:lvl1pPr marL="0" marR="0" lvl="0" indent="0" algn="ctr" rtl="0">
              <a:lnSpc>
                <a:spcPct val="150000"/>
              </a:lnSpc>
              <a:spcBef>
                <a:spcPts val="1200"/>
              </a:spcBef>
              <a:spcAft>
                <a:spcPts val="0"/>
              </a:spcAft>
              <a:buClr>
                <a:schemeClr val="dk1"/>
              </a:buClr>
              <a:buSzPts val="1400"/>
              <a:buFont typeface="Noto Sans Symbols"/>
              <a:buNone/>
              <a:defRPr sz="1400" b="0" i="0" u="none" strike="noStrike" cap="none">
                <a:solidFill>
                  <a:srgbClr val="D8D8D8"/>
                </a:solidFill>
                <a:latin typeface="Arial"/>
                <a:ea typeface="Arial"/>
                <a:cs typeface="Arial"/>
                <a:sym typeface="Arial"/>
              </a:defRPr>
            </a:lvl1pPr>
            <a:lvl2pPr marL="288000" marR="0" lvl="1" indent="-2245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431999" marR="0" lvl="2" indent="-216099"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575999" marR="0" lvl="3" indent="-220399"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719999" marR="0" lvl="4" indent="-224699"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0" name="Shape 740"/>
          <p:cNvSpPr/>
          <p:nvPr/>
        </p:nvSpPr>
        <p:spPr>
          <a:xfrm>
            <a:off x="0" y="0"/>
            <a:ext cx="12192000" cy="6858000"/>
          </a:xfrm>
          <a:prstGeom prst="rect">
            <a:avLst/>
          </a:prstGeom>
          <a:solidFill>
            <a:srgbClr val="0C0C0C">
              <a:alpha val="6470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741" name="Shape 741"/>
          <p:cNvCxnSpPr/>
          <p:nvPr/>
        </p:nvCxnSpPr>
        <p:spPr>
          <a:xfrm>
            <a:off x="1249200" y="4068000"/>
            <a:ext cx="507600" cy="0"/>
          </a:xfrm>
          <a:prstGeom prst="straightConnector1">
            <a:avLst/>
          </a:prstGeom>
          <a:noFill/>
          <a:ln w="38100" cap="flat" cmpd="sng">
            <a:solidFill>
              <a:srgbClr val="F2F2F2">
                <a:alpha val="49800"/>
              </a:srgbClr>
            </a:solidFill>
            <a:prstDash val="solid"/>
            <a:miter lim="800000"/>
            <a:headEnd type="none" w="sm" len="sm"/>
            <a:tailEnd type="none" w="sm" len="sm"/>
          </a:ln>
        </p:spPr>
      </p:cxnSp>
      <p:sp>
        <p:nvSpPr>
          <p:cNvPr id="742" name="Shape 742"/>
          <p:cNvSpPr/>
          <p:nvPr/>
        </p:nvSpPr>
        <p:spPr>
          <a:xfrm>
            <a:off x="0" y="0"/>
            <a:ext cx="12192000" cy="6858000"/>
          </a:xfrm>
          <a:prstGeom prst="rect">
            <a:avLst/>
          </a:prstGeom>
          <a:solidFill>
            <a:srgbClr val="0C0C0C">
              <a:alpha val="6470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3" name="Shape 743"/>
          <p:cNvSpPr txBox="1">
            <a:spLocks noGrp="1"/>
          </p:cNvSpPr>
          <p:nvPr>
            <p:ph type="body" idx="1"/>
          </p:nvPr>
        </p:nvSpPr>
        <p:spPr>
          <a:xfrm>
            <a:off x="1184400" y="2539736"/>
            <a:ext cx="6171600" cy="1344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200"/>
              </a:spcBef>
              <a:spcAft>
                <a:spcPts val="0"/>
              </a:spcAft>
              <a:buClr>
                <a:schemeClr val="dk1"/>
              </a:buClr>
              <a:buSzPts val="1200"/>
              <a:buFont typeface="Noto Sans Symbols"/>
              <a:buNone/>
              <a:defRPr sz="4000" b="1" i="0" u="none" strike="noStrike" cap="none">
                <a:solidFill>
                  <a:schemeClr val="lt1"/>
                </a:solidFill>
                <a:latin typeface="Arial"/>
                <a:ea typeface="Arial"/>
                <a:cs typeface="Arial"/>
                <a:sym typeface="Arial"/>
              </a:defRPr>
            </a:lvl1pPr>
            <a:lvl2pPr marL="914400" marR="0" lvl="1" indent="-228600" algn="l" rtl="0">
              <a:lnSpc>
                <a:spcPct val="150000"/>
              </a:lnSpc>
              <a:spcBef>
                <a:spcPts val="1200"/>
              </a:spcBef>
              <a:spcAft>
                <a:spcPts val="0"/>
              </a:spcAft>
              <a:buClr>
                <a:schemeClr val="dk1"/>
              </a:buClr>
              <a:buSzPts val="1200"/>
              <a:buFont typeface="Noto Sans Symbols"/>
              <a:buNone/>
              <a:defRPr sz="4000" b="1" i="0" u="none" strike="noStrike" cap="none">
                <a:solidFill>
                  <a:srgbClr val="7F7F7F"/>
                </a:solidFill>
                <a:latin typeface="Arial"/>
                <a:ea typeface="Arial"/>
                <a:cs typeface="Arial"/>
                <a:sym typeface="Arial"/>
              </a:defRPr>
            </a:lvl2pPr>
            <a:lvl3pPr marL="1371600" marR="0" lvl="2" indent="-228600" algn="l" rtl="0">
              <a:lnSpc>
                <a:spcPct val="150000"/>
              </a:lnSpc>
              <a:spcBef>
                <a:spcPts val="1200"/>
              </a:spcBef>
              <a:spcAft>
                <a:spcPts val="0"/>
              </a:spcAft>
              <a:buClr>
                <a:schemeClr val="dk1"/>
              </a:buClr>
              <a:buSzPts val="1200"/>
              <a:buFont typeface="Noto Sans Symbols"/>
              <a:buNone/>
              <a:defRPr sz="4000" b="1" i="0" u="none" strike="noStrike" cap="none">
                <a:solidFill>
                  <a:srgbClr val="7F7F7F"/>
                </a:solidFill>
                <a:latin typeface="Arial"/>
                <a:ea typeface="Arial"/>
                <a:cs typeface="Arial"/>
                <a:sym typeface="Arial"/>
              </a:defRPr>
            </a:lvl3pPr>
            <a:lvl4pPr marL="1828800" marR="0" lvl="3" indent="-228600" algn="l" rtl="0">
              <a:lnSpc>
                <a:spcPct val="150000"/>
              </a:lnSpc>
              <a:spcBef>
                <a:spcPts val="1200"/>
              </a:spcBef>
              <a:spcAft>
                <a:spcPts val="0"/>
              </a:spcAft>
              <a:buClr>
                <a:schemeClr val="dk1"/>
              </a:buClr>
              <a:buSzPts val="1200"/>
              <a:buFont typeface="Noto Sans Symbols"/>
              <a:buNone/>
              <a:defRPr sz="4000" b="1" i="0" u="none" strike="noStrike" cap="none">
                <a:solidFill>
                  <a:srgbClr val="7F7F7F"/>
                </a:solidFill>
                <a:latin typeface="Arial"/>
                <a:ea typeface="Arial"/>
                <a:cs typeface="Arial"/>
                <a:sym typeface="Arial"/>
              </a:defRPr>
            </a:lvl4pPr>
            <a:lvl5pPr marL="2286000" marR="0" lvl="4" indent="-228600" algn="l" rtl="0">
              <a:lnSpc>
                <a:spcPct val="150000"/>
              </a:lnSpc>
              <a:spcBef>
                <a:spcPts val="1200"/>
              </a:spcBef>
              <a:spcAft>
                <a:spcPts val="0"/>
              </a:spcAft>
              <a:buClr>
                <a:schemeClr val="dk1"/>
              </a:buClr>
              <a:buSzPts val="1200"/>
              <a:buFont typeface="Noto Sans Symbols"/>
              <a:buNone/>
              <a:defRPr sz="4000" b="1"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744" name="Shape 744"/>
          <p:cNvCxnSpPr/>
          <p:nvPr/>
        </p:nvCxnSpPr>
        <p:spPr>
          <a:xfrm>
            <a:off x="1249200" y="4068000"/>
            <a:ext cx="507600" cy="0"/>
          </a:xfrm>
          <a:prstGeom prst="straightConnector1">
            <a:avLst/>
          </a:prstGeom>
          <a:noFill/>
          <a:ln w="38100" cap="flat" cmpd="sng">
            <a:solidFill>
              <a:srgbClr val="F2F2F2">
                <a:alpha val="49800"/>
              </a:srgbClr>
            </a:solidFill>
            <a:prstDash val="solid"/>
            <a:miter lim="800000"/>
            <a:headEnd type="none" w="sm" len="sm"/>
            <a:tailEnd type="none" w="sm" len="sm"/>
          </a:ln>
        </p:spPr>
      </p:cxnSp>
    </p:spTree>
    <p:extLst>
      <p:ext uri="{BB962C8B-B14F-4D97-AF65-F5344CB8AC3E}">
        <p14:creationId xmlns:p14="http://schemas.microsoft.com/office/powerpoint/2010/main" val="3299338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sic Text">
  <p:cSld name="1_Basic Text">
    <p:spTree>
      <p:nvGrpSpPr>
        <p:cNvPr id="1" name="Shape 17"/>
        <p:cNvGrpSpPr/>
        <p:nvPr/>
      </p:nvGrpSpPr>
      <p:grpSpPr>
        <a:xfrm>
          <a:off x="0" y="0"/>
          <a:ext cx="0" cy="0"/>
          <a:chOff x="0" y="0"/>
          <a:chExt cx="0" cy="0"/>
        </a:xfrm>
      </p:grpSpPr>
      <p:sp>
        <p:nvSpPr>
          <p:cNvPr id="18" name="Shape 18"/>
          <p:cNvSpPr txBox="1"/>
          <p:nvPr/>
        </p:nvSpPr>
        <p:spPr>
          <a:xfrm>
            <a:off x="2509285" y="6403924"/>
            <a:ext cx="5827479" cy="22679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SzPts val="800"/>
              <a:buFont typeface="Arial"/>
              <a:buNone/>
            </a:pPr>
            <a:r>
              <a:rPr lang="en-US" sz="800" b="0" i="0" u="none" strike="noStrike" cap="none">
                <a:solidFill>
                  <a:srgbClr val="7F7F7F"/>
                </a:solidFill>
                <a:latin typeface="Arial"/>
                <a:ea typeface="Arial"/>
                <a:cs typeface="Arial"/>
                <a:sym typeface="Arial"/>
              </a:rPr>
              <a:t>© 2017 CloudMade. All Rights Reserved. Proprietary and Confidential.</a:t>
            </a:r>
            <a:endParaRPr/>
          </a:p>
        </p:txBody>
      </p:sp>
      <p:cxnSp>
        <p:nvCxnSpPr>
          <p:cNvPr id="19" name="Shape 19"/>
          <p:cNvCxnSpPr/>
          <p:nvPr/>
        </p:nvCxnSpPr>
        <p:spPr>
          <a:xfrm>
            <a:off x="2509285" y="6272404"/>
            <a:ext cx="9238216" cy="0"/>
          </a:xfrm>
          <a:prstGeom prst="straightConnector1">
            <a:avLst/>
          </a:prstGeom>
          <a:noFill/>
          <a:ln w="12700" cap="flat" cmpd="sng">
            <a:solidFill>
              <a:schemeClr val="dk1">
                <a:alpha val="20000"/>
              </a:schemeClr>
            </a:solidFill>
            <a:prstDash val="solid"/>
            <a:miter lim="800000"/>
            <a:headEnd type="none" w="sm" len="sm"/>
            <a:tailEnd type="none" w="sm" len="sm"/>
          </a:ln>
        </p:spPr>
      </p:cxnSp>
      <p:sp>
        <p:nvSpPr>
          <p:cNvPr id="20" name="Shape 20"/>
          <p:cNvSpPr txBox="1">
            <a:spLocks noGrp="1"/>
          </p:cNvSpPr>
          <p:nvPr>
            <p:ph type="body" idx="1"/>
          </p:nvPr>
        </p:nvSpPr>
        <p:spPr>
          <a:xfrm>
            <a:off x="1162800" y="1251886"/>
            <a:ext cx="10584700" cy="26190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800"/>
              </a:spcBef>
              <a:spcAft>
                <a:spcPts val="0"/>
              </a:spcAft>
              <a:buClr>
                <a:schemeClr val="dk1"/>
              </a:buClr>
              <a:buSzPts val="1000"/>
              <a:buFont typeface="Noto Sans Symbols"/>
              <a:buNone/>
              <a:defRPr sz="1000" b="0"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p:nvPr/>
        </p:nvSpPr>
        <p:spPr>
          <a:xfrm>
            <a:off x="10054441" y="6390834"/>
            <a:ext cx="1693060" cy="22679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Page</a:t>
            </a:r>
            <a:r>
              <a:rPr lang="en-US" sz="1000" b="0" i="0" u="none" strike="noStrike" cap="none">
                <a:solidFill>
                  <a:schemeClr val="dk1"/>
                </a:solidFill>
                <a:latin typeface="Arial"/>
                <a:ea typeface="Arial"/>
                <a:cs typeface="Arial"/>
                <a:sym typeface="Arial"/>
              </a:rPr>
              <a:t> </a:t>
            </a:r>
            <a:fld id="{00000000-1234-1234-1234-123412341234}" type="slidenum">
              <a:rPr lang="en-US" sz="1000" b="1" i="0" u="none" strike="noStrike" cap="none">
                <a:solidFill>
                  <a:schemeClr val="dk1"/>
                </a:solidFill>
                <a:latin typeface="Arial Black"/>
                <a:ea typeface="Arial Black"/>
                <a:cs typeface="Arial Black"/>
                <a:sym typeface="Arial Black"/>
              </a:rPr>
              <a:t>‹#›</a:t>
            </a:fld>
            <a:endParaRPr sz="1000" b="1" i="0" u="none" strike="noStrike" cap="none">
              <a:solidFill>
                <a:schemeClr val="dk1"/>
              </a:solidFill>
              <a:latin typeface="Arial Black"/>
              <a:ea typeface="Arial Black"/>
              <a:cs typeface="Arial Black"/>
              <a:sym typeface="Arial Black"/>
            </a:endParaRPr>
          </a:p>
        </p:txBody>
      </p:sp>
      <p:pic>
        <p:nvPicPr>
          <p:cNvPr id="22" name="Shape 22"/>
          <p:cNvPicPr preferRelativeResize="0"/>
          <p:nvPr/>
        </p:nvPicPr>
        <p:blipFill rotWithShape="1">
          <a:blip r:embed="rId2">
            <a:alphaModFix/>
          </a:blip>
          <a:srcRect/>
          <a:stretch/>
        </p:blipFill>
        <p:spPr>
          <a:xfrm>
            <a:off x="1201248" y="6220387"/>
            <a:ext cx="379116" cy="385252"/>
          </a:xfrm>
          <a:prstGeom prst="rect">
            <a:avLst/>
          </a:prstGeom>
          <a:noFill/>
          <a:ln>
            <a:noFill/>
          </a:ln>
        </p:spPr>
      </p:pic>
      <p:sp>
        <p:nvSpPr>
          <p:cNvPr id="23" name="Shape 23"/>
          <p:cNvSpPr txBox="1">
            <a:spLocks noGrp="1"/>
          </p:cNvSpPr>
          <p:nvPr>
            <p:ph type="body" idx="2"/>
          </p:nvPr>
        </p:nvSpPr>
        <p:spPr>
          <a:xfrm>
            <a:off x="1134650" y="2250486"/>
            <a:ext cx="6132512" cy="26190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800"/>
              </a:spcBef>
              <a:spcAft>
                <a:spcPts val="0"/>
              </a:spcAft>
              <a:buClr>
                <a:schemeClr val="dk1"/>
              </a:buClr>
              <a:buSzPts val="1400"/>
              <a:buFont typeface="Noto Sans Symbols"/>
              <a:buNone/>
              <a:defRPr sz="1400" b="1" i="0" u="none" strike="noStrike" cap="none">
                <a:solidFill>
                  <a:srgbClr val="3E3E3E"/>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body" idx="3"/>
          </p:nvPr>
        </p:nvSpPr>
        <p:spPr>
          <a:xfrm>
            <a:off x="1134649" y="2512386"/>
            <a:ext cx="5173662" cy="3404312"/>
          </a:xfrm>
          <a:prstGeom prst="rect">
            <a:avLst/>
          </a:prstGeom>
          <a:noFill/>
          <a:ln>
            <a:noFill/>
          </a:ln>
        </p:spPr>
        <p:txBody>
          <a:bodyPr spcFirstLastPara="1" wrap="square" lIns="91425" tIns="91425" rIns="91425" bIns="91425" anchor="t" anchorCtr="0"/>
          <a:lstStyle>
            <a:lvl1pPr marL="457200" marR="0" lvl="0"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body" idx="4"/>
          </p:nvPr>
        </p:nvSpPr>
        <p:spPr>
          <a:xfrm>
            <a:off x="6574115" y="2512386"/>
            <a:ext cx="5173662" cy="3404312"/>
          </a:xfrm>
          <a:prstGeom prst="rect">
            <a:avLst/>
          </a:prstGeom>
          <a:noFill/>
          <a:ln>
            <a:noFill/>
          </a:ln>
        </p:spPr>
        <p:txBody>
          <a:bodyPr spcFirstLastPara="1" wrap="square" lIns="91425" tIns="91425" rIns="91425" bIns="91425" anchor="t" anchorCtr="0"/>
          <a:lstStyle>
            <a:lvl1pPr marL="457200" marR="0" lvl="0"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title"/>
          </p:nvPr>
        </p:nvSpPr>
        <p:spPr>
          <a:xfrm>
            <a:off x="1162799" y="662782"/>
            <a:ext cx="10584701" cy="495300"/>
          </a:xfrm>
          <a:prstGeom prst="rect">
            <a:avLst/>
          </a:prstGeom>
          <a:noFill/>
          <a:ln>
            <a:noFill/>
          </a:ln>
        </p:spPr>
        <p:txBody>
          <a:bodyPr spcFirstLastPara="1" wrap="square" lIns="91425" tIns="91425" rIns="91425" bIns="91425" anchor="t" anchorCtr="0"/>
          <a:lstStyle>
            <a:lvl1pPr marL="0" marR="0" lvl="0" indent="0" algn="l" rtl="0">
              <a:lnSpc>
                <a:spcPct val="105555"/>
              </a:lnSpc>
              <a:spcBef>
                <a:spcPts val="6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7" name="Shape 27"/>
          <p:cNvSpPr txBox="1"/>
          <p:nvPr/>
        </p:nvSpPr>
        <p:spPr>
          <a:xfrm>
            <a:off x="2509285" y="6403924"/>
            <a:ext cx="5827479" cy="22679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SzPts val="800"/>
              <a:buFont typeface="Arial"/>
              <a:buNone/>
            </a:pPr>
            <a:r>
              <a:rPr lang="en-US" sz="800" b="0" i="0" u="none" strike="noStrike" cap="none">
                <a:solidFill>
                  <a:srgbClr val="7F7F7F"/>
                </a:solidFill>
                <a:latin typeface="Arial"/>
                <a:ea typeface="Arial"/>
                <a:cs typeface="Arial"/>
                <a:sym typeface="Arial"/>
              </a:rPr>
              <a:t>© 2017 CloudMade. All Rights Reserved. Proprietary and Confidential.</a:t>
            </a:r>
            <a:endParaRPr/>
          </a:p>
        </p:txBody>
      </p:sp>
      <p:cxnSp>
        <p:nvCxnSpPr>
          <p:cNvPr id="28" name="Shape 28"/>
          <p:cNvCxnSpPr/>
          <p:nvPr/>
        </p:nvCxnSpPr>
        <p:spPr>
          <a:xfrm>
            <a:off x="2509285" y="6272404"/>
            <a:ext cx="9238216" cy="0"/>
          </a:xfrm>
          <a:prstGeom prst="straightConnector1">
            <a:avLst/>
          </a:prstGeom>
          <a:noFill/>
          <a:ln w="12700" cap="flat" cmpd="sng">
            <a:solidFill>
              <a:schemeClr val="dk1">
                <a:alpha val="20000"/>
              </a:schemeClr>
            </a:solidFill>
            <a:prstDash val="solid"/>
            <a:miter lim="800000"/>
            <a:headEnd type="none" w="sm" len="sm"/>
            <a:tailEnd type="none" w="sm" len="sm"/>
          </a:ln>
        </p:spPr>
      </p:cxnSp>
      <p:sp>
        <p:nvSpPr>
          <p:cNvPr id="29" name="Shape 29"/>
          <p:cNvSpPr txBox="1"/>
          <p:nvPr/>
        </p:nvSpPr>
        <p:spPr>
          <a:xfrm>
            <a:off x="10054441" y="6390834"/>
            <a:ext cx="1693060" cy="22679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Page</a:t>
            </a:r>
            <a:r>
              <a:rPr lang="en-US" sz="1000" b="0" i="0" u="none" strike="noStrike" cap="none">
                <a:solidFill>
                  <a:schemeClr val="dk1"/>
                </a:solidFill>
                <a:latin typeface="Arial"/>
                <a:ea typeface="Arial"/>
                <a:cs typeface="Arial"/>
                <a:sym typeface="Arial"/>
              </a:rPr>
              <a:t> </a:t>
            </a:r>
            <a:fld id="{00000000-1234-1234-1234-123412341234}" type="slidenum">
              <a:rPr lang="en-US" sz="1000" b="1" i="0" u="none" strike="noStrike" cap="none">
                <a:solidFill>
                  <a:schemeClr val="dk1"/>
                </a:solidFill>
                <a:latin typeface="Arial Black"/>
                <a:ea typeface="Arial Black"/>
                <a:cs typeface="Arial Black"/>
                <a:sym typeface="Arial Black"/>
              </a:rPr>
              <a:t>‹#›</a:t>
            </a:fld>
            <a:endParaRPr sz="1000" b="1" i="0" u="none" strike="noStrike" cap="none">
              <a:solidFill>
                <a:schemeClr val="dk1"/>
              </a:solidFill>
              <a:latin typeface="Arial Black"/>
              <a:ea typeface="Arial Black"/>
              <a:cs typeface="Arial Black"/>
              <a:sym typeface="Arial Black"/>
            </a:endParaRPr>
          </a:p>
        </p:txBody>
      </p:sp>
      <p:pic>
        <p:nvPicPr>
          <p:cNvPr id="30" name="Shape 30"/>
          <p:cNvPicPr preferRelativeResize="0"/>
          <p:nvPr/>
        </p:nvPicPr>
        <p:blipFill rotWithShape="1">
          <a:blip r:embed="rId2">
            <a:alphaModFix/>
          </a:blip>
          <a:srcRect/>
          <a:stretch/>
        </p:blipFill>
        <p:spPr>
          <a:xfrm>
            <a:off x="1201248" y="6220387"/>
            <a:ext cx="379116" cy="385252"/>
          </a:xfrm>
          <a:prstGeom prst="rect">
            <a:avLst/>
          </a:prstGeom>
          <a:noFill/>
          <a:ln>
            <a:noFill/>
          </a:ln>
        </p:spPr>
      </p:pic>
      <p:cxnSp>
        <p:nvCxnSpPr>
          <p:cNvPr id="31" name="Shape 31"/>
          <p:cNvCxnSpPr/>
          <p:nvPr/>
        </p:nvCxnSpPr>
        <p:spPr>
          <a:xfrm>
            <a:off x="1249618" y="1741772"/>
            <a:ext cx="507692" cy="0"/>
          </a:xfrm>
          <a:prstGeom prst="straightConnector1">
            <a:avLst/>
          </a:prstGeom>
          <a:noFill/>
          <a:ln w="38100" cap="flat" cmpd="sng">
            <a:solidFill>
              <a:srgbClr val="181818"/>
            </a:solidFill>
            <a:prstDash val="solid"/>
            <a:miter lim="800000"/>
            <a:headEnd type="none" w="sm" len="sm"/>
            <a:tailEnd type="none" w="sm" len="sm"/>
          </a:ln>
        </p:spPr>
      </p:cxnSp>
    </p:spTree>
    <p:extLst>
      <p:ext uri="{BB962C8B-B14F-4D97-AF65-F5344CB8AC3E}">
        <p14:creationId xmlns:p14="http://schemas.microsoft.com/office/powerpoint/2010/main" val="356127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Whitespace">
  <p:cSld name="1_Blank Whitespace">
    <p:spTree>
      <p:nvGrpSpPr>
        <p:cNvPr id="1" name="Shape 39"/>
        <p:cNvGrpSpPr/>
        <p:nvPr/>
      </p:nvGrpSpPr>
      <p:grpSpPr>
        <a:xfrm>
          <a:off x="0" y="0"/>
          <a:ext cx="0" cy="0"/>
          <a:chOff x="0" y="0"/>
          <a:chExt cx="0" cy="0"/>
        </a:xfrm>
      </p:grpSpPr>
      <p:sp>
        <p:nvSpPr>
          <p:cNvPr id="40" name="Shape 40"/>
          <p:cNvSpPr txBox="1"/>
          <p:nvPr/>
        </p:nvSpPr>
        <p:spPr>
          <a:xfrm>
            <a:off x="10054441" y="6390834"/>
            <a:ext cx="1693060" cy="22679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a:solidFill>
                  <a:schemeClr val="dk1"/>
                </a:solidFill>
                <a:latin typeface="Arial"/>
                <a:ea typeface="Arial"/>
                <a:cs typeface="Arial"/>
                <a:sym typeface="Arial"/>
              </a:rPr>
              <a:t> </a:t>
            </a:r>
            <a:r>
              <a:rPr lang="en-US" sz="1000" b="0" i="0">
                <a:solidFill>
                  <a:srgbClr val="7F7F7F"/>
                </a:solidFill>
                <a:latin typeface="Arial"/>
                <a:ea typeface="Arial"/>
                <a:cs typeface="Arial"/>
                <a:sym typeface="Arial"/>
              </a:rPr>
              <a:t>Page</a:t>
            </a:r>
            <a:r>
              <a:rPr lang="en-US" sz="1000" b="0" i="0">
                <a:solidFill>
                  <a:schemeClr val="dk1"/>
                </a:solidFill>
                <a:latin typeface="Arial"/>
                <a:ea typeface="Arial"/>
                <a:cs typeface="Arial"/>
                <a:sym typeface="Arial"/>
              </a:rPr>
              <a:t> </a:t>
            </a:r>
            <a:fld id="{00000000-1234-1234-1234-123412341234}" type="slidenum">
              <a:rPr lang="en-US" sz="1000" b="1" i="0">
                <a:solidFill>
                  <a:schemeClr val="dk1"/>
                </a:solidFill>
                <a:latin typeface="Arial Black"/>
                <a:ea typeface="Arial Black"/>
                <a:cs typeface="Arial Black"/>
                <a:sym typeface="Arial Black"/>
              </a:rPr>
              <a:t>‹#›</a:t>
            </a:fld>
            <a:endParaRPr sz="1000" b="1" i="0">
              <a:solidFill>
                <a:schemeClr val="dk1"/>
              </a:solidFill>
              <a:latin typeface="Arial Black"/>
              <a:ea typeface="Arial Black"/>
              <a:cs typeface="Arial Black"/>
              <a:sym typeface="Arial Black"/>
            </a:endParaRPr>
          </a:p>
        </p:txBody>
      </p:sp>
      <p:pic>
        <p:nvPicPr>
          <p:cNvPr id="41" name="Shape 41"/>
          <p:cNvPicPr preferRelativeResize="0"/>
          <p:nvPr/>
        </p:nvPicPr>
        <p:blipFill rotWithShape="1">
          <a:blip r:embed="rId2">
            <a:alphaModFix/>
          </a:blip>
          <a:srcRect/>
          <a:stretch/>
        </p:blipFill>
        <p:spPr>
          <a:xfrm>
            <a:off x="1201248" y="6220387"/>
            <a:ext cx="379116" cy="385252"/>
          </a:xfrm>
          <a:prstGeom prst="rect">
            <a:avLst/>
          </a:prstGeom>
          <a:noFill/>
          <a:ln>
            <a:noFill/>
          </a:ln>
        </p:spPr>
      </p:pic>
      <p:cxnSp>
        <p:nvCxnSpPr>
          <p:cNvPr id="42" name="Shape 42"/>
          <p:cNvCxnSpPr/>
          <p:nvPr/>
        </p:nvCxnSpPr>
        <p:spPr>
          <a:xfrm>
            <a:off x="1249618" y="1741772"/>
            <a:ext cx="507692" cy="0"/>
          </a:xfrm>
          <a:prstGeom prst="straightConnector1">
            <a:avLst/>
          </a:prstGeom>
          <a:noFill/>
          <a:ln w="38100" cap="flat" cmpd="sng">
            <a:solidFill>
              <a:srgbClr val="181818"/>
            </a:solidFill>
            <a:prstDash val="solid"/>
            <a:miter lim="800000"/>
            <a:headEnd type="none" w="sm" len="sm"/>
            <a:tailEnd type="none" w="sm" len="sm"/>
          </a:ln>
        </p:spPr>
      </p:cxnSp>
      <p:sp>
        <p:nvSpPr>
          <p:cNvPr id="43" name="Shape 43"/>
          <p:cNvSpPr txBox="1">
            <a:spLocks noGrp="1"/>
          </p:cNvSpPr>
          <p:nvPr>
            <p:ph type="body" idx="1"/>
          </p:nvPr>
        </p:nvSpPr>
        <p:spPr>
          <a:xfrm>
            <a:off x="1162799" y="1251885"/>
            <a:ext cx="10584701" cy="35836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800"/>
              </a:spcBef>
              <a:spcAft>
                <a:spcPts val="0"/>
              </a:spcAft>
              <a:buClr>
                <a:schemeClr val="dk1"/>
              </a:buClr>
              <a:buSzPts val="1000"/>
              <a:buFont typeface="Noto Sans Symbols"/>
              <a:buNone/>
              <a:defRPr sz="1000" b="0"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4" name="Shape 44"/>
          <p:cNvCxnSpPr/>
          <p:nvPr/>
        </p:nvCxnSpPr>
        <p:spPr>
          <a:xfrm>
            <a:off x="2509285" y="6272404"/>
            <a:ext cx="9238216" cy="0"/>
          </a:xfrm>
          <a:prstGeom prst="straightConnector1">
            <a:avLst/>
          </a:prstGeom>
          <a:noFill/>
          <a:ln w="12700" cap="flat" cmpd="sng">
            <a:solidFill>
              <a:schemeClr val="dk1">
                <a:alpha val="20000"/>
              </a:schemeClr>
            </a:solidFill>
            <a:prstDash val="solid"/>
            <a:miter lim="800000"/>
            <a:headEnd type="none" w="sm" len="sm"/>
            <a:tailEnd type="none" w="sm" len="sm"/>
          </a:ln>
        </p:spPr>
      </p:cxnSp>
      <p:sp>
        <p:nvSpPr>
          <p:cNvPr id="45" name="Shape 45"/>
          <p:cNvSpPr txBox="1"/>
          <p:nvPr/>
        </p:nvSpPr>
        <p:spPr>
          <a:xfrm>
            <a:off x="2509285" y="6403924"/>
            <a:ext cx="5827479" cy="22679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SzPts val="800"/>
              <a:buFont typeface="Arial"/>
              <a:buNone/>
            </a:pPr>
            <a:r>
              <a:rPr lang="en-US" sz="800" b="0" i="0">
                <a:solidFill>
                  <a:srgbClr val="7F7F7F"/>
                </a:solidFill>
                <a:latin typeface="Arial"/>
                <a:ea typeface="Arial"/>
                <a:cs typeface="Arial"/>
                <a:sym typeface="Arial"/>
              </a:rPr>
              <a:t>© 2017 CloudMade. All Rights Reserved. Proprietary and Confidential.</a:t>
            </a:r>
            <a:endParaRPr/>
          </a:p>
        </p:txBody>
      </p:sp>
      <p:sp>
        <p:nvSpPr>
          <p:cNvPr id="46" name="Shape 46"/>
          <p:cNvSpPr txBox="1">
            <a:spLocks noGrp="1"/>
          </p:cNvSpPr>
          <p:nvPr>
            <p:ph type="title"/>
          </p:nvPr>
        </p:nvSpPr>
        <p:spPr>
          <a:xfrm>
            <a:off x="1162799" y="662781"/>
            <a:ext cx="10584702" cy="495301"/>
          </a:xfrm>
          <a:prstGeom prst="rect">
            <a:avLst/>
          </a:prstGeom>
          <a:noFill/>
          <a:ln>
            <a:noFill/>
          </a:ln>
        </p:spPr>
        <p:txBody>
          <a:bodyPr spcFirstLastPara="1" wrap="square" lIns="91425" tIns="91425" rIns="91425" bIns="91425" anchor="t" anchorCtr="0"/>
          <a:lstStyle>
            <a:lvl1pPr marL="0" marR="0" lvl="0" indent="0" algn="l" rtl="0">
              <a:lnSpc>
                <a:spcPct val="105555"/>
              </a:lnSpc>
              <a:spcBef>
                <a:spcPts val="6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Shape 47"/>
          <p:cNvSpPr txBox="1"/>
          <p:nvPr/>
        </p:nvSpPr>
        <p:spPr>
          <a:xfrm>
            <a:off x="10054441" y="6390834"/>
            <a:ext cx="1693060" cy="22679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0" i="0">
                <a:solidFill>
                  <a:schemeClr val="dk1"/>
                </a:solidFill>
                <a:latin typeface="Arial"/>
                <a:ea typeface="Arial"/>
                <a:cs typeface="Arial"/>
                <a:sym typeface="Arial"/>
              </a:rPr>
              <a:t> </a:t>
            </a:r>
            <a:r>
              <a:rPr lang="en-US" sz="1000" b="0" i="0">
                <a:solidFill>
                  <a:srgbClr val="7F7F7F"/>
                </a:solidFill>
                <a:latin typeface="Arial"/>
                <a:ea typeface="Arial"/>
                <a:cs typeface="Arial"/>
                <a:sym typeface="Arial"/>
              </a:rPr>
              <a:t>Page</a:t>
            </a:r>
            <a:r>
              <a:rPr lang="en-US" sz="1000" b="0" i="0">
                <a:solidFill>
                  <a:schemeClr val="dk1"/>
                </a:solidFill>
                <a:latin typeface="Arial"/>
                <a:ea typeface="Arial"/>
                <a:cs typeface="Arial"/>
                <a:sym typeface="Arial"/>
              </a:rPr>
              <a:t> </a:t>
            </a:r>
            <a:fld id="{00000000-1234-1234-1234-123412341234}" type="slidenum">
              <a:rPr lang="en-US" sz="1000" b="1" i="0">
                <a:solidFill>
                  <a:schemeClr val="dk1"/>
                </a:solidFill>
                <a:latin typeface="Arial Black"/>
                <a:ea typeface="Arial Black"/>
                <a:cs typeface="Arial Black"/>
                <a:sym typeface="Arial Black"/>
              </a:rPr>
              <a:t>‹#›</a:t>
            </a:fld>
            <a:endParaRPr sz="1000" b="1" i="0">
              <a:solidFill>
                <a:schemeClr val="dk1"/>
              </a:solidFill>
              <a:latin typeface="Arial Black"/>
              <a:ea typeface="Arial Black"/>
              <a:cs typeface="Arial Black"/>
              <a:sym typeface="Arial Black"/>
            </a:endParaRPr>
          </a:p>
        </p:txBody>
      </p:sp>
      <p:pic>
        <p:nvPicPr>
          <p:cNvPr id="48" name="Shape 48"/>
          <p:cNvPicPr preferRelativeResize="0"/>
          <p:nvPr/>
        </p:nvPicPr>
        <p:blipFill rotWithShape="1">
          <a:blip r:embed="rId2">
            <a:alphaModFix/>
          </a:blip>
          <a:srcRect/>
          <a:stretch/>
        </p:blipFill>
        <p:spPr>
          <a:xfrm>
            <a:off x="1201248" y="6220387"/>
            <a:ext cx="379116" cy="385252"/>
          </a:xfrm>
          <a:prstGeom prst="rect">
            <a:avLst/>
          </a:prstGeom>
          <a:noFill/>
          <a:ln>
            <a:noFill/>
          </a:ln>
        </p:spPr>
      </p:pic>
      <p:cxnSp>
        <p:nvCxnSpPr>
          <p:cNvPr id="49" name="Shape 49"/>
          <p:cNvCxnSpPr/>
          <p:nvPr/>
        </p:nvCxnSpPr>
        <p:spPr>
          <a:xfrm>
            <a:off x="1249618" y="1741772"/>
            <a:ext cx="507692" cy="0"/>
          </a:xfrm>
          <a:prstGeom prst="straightConnector1">
            <a:avLst/>
          </a:prstGeom>
          <a:noFill/>
          <a:ln w="38100" cap="flat" cmpd="sng">
            <a:solidFill>
              <a:srgbClr val="181818"/>
            </a:solidFill>
            <a:prstDash val="solid"/>
            <a:miter lim="800000"/>
            <a:headEnd type="none" w="sm" len="sm"/>
            <a:tailEnd type="none" w="sm" len="sm"/>
          </a:ln>
        </p:spPr>
      </p:cxnSp>
      <p:cxnSp>
        <p:nvCxnSpPr>
          <p:cNvPr id="50" name="Shape 50"/>
          <p:cNvCxnSpPr/>
          <p:nvPr/>
        </p:nvCxnSpPr>
        <p:spPr>
          <a:xfrm>
            <a:off x="2509285" y="6272404"/>
            <a:ext cx="9238216" cy="0"/>
          </a:xfrm>
          <a:prstGeom prst="straightConnector1">
            <a:avLst/>
          </a:prstGeom>
          <a:noFill/>
          <a:ln w="12700" cap="flat" cmpd="sng">
            <a:solidFill>
              <a:schemeClr val="dk1">
                <a:alpha val="20000"/>
              </a:schemeClr>
            </a:solidFill>
            <a:prstDash val="solid"/>
            <a:miter lim="800000"/>
            <a:headEnd type="none" w="sm" len="sm"/>
            <a:tailEnd type="none" w="sm" len="sm"/>
          </a:ln>
        </p:spPr>
      </p:cxnSp>
      <p:sp>
        <p:nvSpPr>
          <p:cNvPr id="51" name="Shape 51"/>
          <p:cNvSpPr txBox="1"/>
          <p:nvPr/>
        </p:nvSpPr>
        <p:spPr>
          <a:xfrm>
            <a:off x="2509285" y="6403924"/>
            <a:ext cx="5827479" cy="22679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SzPts val="800"/>
              <a:buFont typeface="Arial"/>
              <a:buNone/>
            </a:pPr>
            <a:r>
              <a:rPr lang="en-US" sz="800" b="0" i="0">
                <a:solidFill>
                  <a:srgbClr val="7F7F7F"/>
                </a:solidFill>
                <a:latin typeface="Arial"/>
                <a:ea typeface="Arial"/>
                <a:cs typeface="Arial"/>
                <a:sym typeface="Arial"/>
              </a:rPr>
              <a:t>© 2017 CloudMade. All Rights Reserved. Proprietary and Confidential.</a:t>
            </a:r>
            <a:endParaRPr/>
          </a:p>
        </p:txBody>
      </p:sp>
    </p:spTree>
    <p:extLst>
      <p:ext uri="{BB962C8B-B14F-4D97-AF65-F5344CB8AC3E}">
        <p14:creationId xmlns:p14="http://schemas.microsoft.com/office/powerpoint/2010/main" val="3522981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eatures Comparison Short">
  <p:cSld name="Features Comparison Short">
    <p:spTree>
      <p:nvGrpSpPr>
        <p:cNvPr id="1" name="Shape 864"/>
        <p:cNvGrpSpPr/>
        <p:nvPr/>
      </p:nvGrpSpPr>
      <p:grpSpPr>
        <a:xfrm>
          <a:off x="0" y="0"/>
          <a:ext cx="0" cy="0"/>
          <a:chOff x="0" y="0"/>
          <a:chExt cx="0" cy="0"/>
        </a:xfrm>
      </p:grpSpPr>
      <p:sp>
        <p:nvSpPr>
          <p:cNvPr id="865" name="Shape 865"/>
          <p:cNvSpPr txBox="1"/>
          <p:nvPr/>
        </p:nvSpPr>
        <p:spPr>
          <a:xfrm>
            <a:off x="2472968" y="2514350"/>
            <a:ext cx="637500" cy="433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Font typeface="Arial"/>
              <a:buNone/>
            </a:pPr>
            <a:r>
              <a:rPr lang="en-US" sz="2400" b="1" i="0" u="none" strike="noStrike" cap="none">
                <a:solidFill>
                  <a:schemeClr val="dk1"/>
                </a:solidFill>
                <a:latin typeface="Arial"/>
                <a:ea typeface="Arial"/>
                <a:cs typeface="Arial"/>
                <a:sym typeface="Arial"/>
              </a:rPr>
              <a:t>1</a:t>
            </a:r>
            <a:r>
              <a:rPr lang="en-US" sz="2400" b="1" i="0" u="none" strike="noStrike" cap="none">
                <a:solidFill>
                  <a:srgbClr val="94CB30"/>
                </a:solidFill>
                <a:latin typeface="Arial"/>
                <a:ea typeface="Arial"/>
                <a:cs typeface="Arial"/>
                <a:sym typeface="Arial"/>
              </a:rPr>
              <a:t>    </a:t>
            </a:r>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94CB30"/>
              </a:solidFill>
              <a:latin typeface="Arial"/>
              <a:ea typeface="Arial"/>
              <a:cs typeface="Arial"/>
              <a:sym typeface="Arial"/>
            </a:endParaRPr>
          </a:p>
        </p:txBody>
      </p:sp>
      <p:sp>
        <p:nvSpPr>
          <p:cNvPr id="866" name="Shape 866"/>
          <p:cNvSpPr txBox="1"/>
          <p:nvPr/>
        </p:nvSpPr>
        <p:spPr>
          <a:xfrm>
            <a:off x="10054441" y="6390834"/>
            <a:ext cx="1693200" cy="22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Font typeface="Arial"/>
              <a:buNone/>
            </a:pPr>
            <a:r>
              <a:rPr lang="en-US" sz="1000" b="0" i="0" u="none" strike="noStrike" cap="none">
                <a:solidFill>
                  <a:schemeClr val="dk1"/>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Page</a:t>
            </a:r>
            <a:r>
              <a:rPr lang="en-US" sz="1000" b="0" i="0" u="none" strike="noStrike" cap="none">
                <a:solidFill>
                  <a:schemeClr val="dk1"/>
                </a:solidFill>
                <a:latin typeface="Arial"/>
                <a:ea typeface="Arial"/>
                <a:cs typeface="Arial"/>
                <a:sym typeface="Arial"/>
              </a:rPr>
              <a:t> </a:t>
            </a:r>
            <a:fld id="{00000000-1234-1234-1234-123412341234}" type="slidenum">
              <a:rPr lang="en-US" sz="1000" b="1" i="0" u="none" strike="noStrike" cap="none">
                <a:solidFill>
                  <a:schemeClr val="dk1"/>
                </a:solidFill>
                <a:latin typeface="Arial Black"/>
                <a:ea typeface="Arial Black"/>
                <a:cs typeface="Arial Black"/>
                <a:sym typeface="Arial Black"/>
              </a:rPr>
              <a:t>‹#›</a:t>
            </a:fld>
            <a:endParaRPr sz="1000" b="1" i="0" u="none" strike="noStrike" cap="none">
              <a:solidFill>
                <a:schemeClr val="dk1"/>
              </a:solidFill>
              <a:latin typeface="Arial Black"/>
              <a:ea typeface="Arial Black"/>
              <a:cs typeface="Arial Black"/>
              <a:sym typeface="Arial Black"/>
            </a:endParaRPr>
          </a:p>
        </p:txBody>
      </p:sp>
      <p:pic>
        <p:nvPicPr>
          <p:cNvPr id="867" name="Shape 867"/>
          <p:cNvPicPr preferRelativeResize="0"/>
          <p:nvPr/>
        </p:nvPicPr>
        <p:blipFill rotWithShape="1">
          <a:blip r:embed="rId2">
            <a:alphaModFix/>
          </a:blip>
          <a:srcRect/>
          <a:stretch/>
        </p:blipFill>
        <p:spPr>
          <a:xfrm>
            <a:off x="1201248" y="6220387"/>
            <a:ext cx="379200" cy="385500"/>
          </a:xfrm>
          <a:prstGeom prst="rect">
            <a:avLst/>
          </a:prstGeom>
          <a:noFill/>
          <a:ln>
            <a:noFill/>
          </a:ln>
        </p:spPr>
      </p:pic>
      <p:cxnSp>
        <p:nvCxnSpPr>
          <p:cNvPr id="868" name="Shape 868"/>
          <p:cNvCxnSpPr/>
          <p:nvPr/>
        </p:nvCxnSpPr>
        <p:spPr>
          <a:xfrm>
            <a:off x="1249618" y="1741772"/>
            <a:ext cx="507600" cy="0"/>
          </a:xfrm>
          <a:prstGeom prst="straightConnector1">
            <a:avLst/>
          </a:prstGeom>
          <a:noFill/>
          <a:ln w="38100" cap="flat" cmpd="sng">
            <a:solidFill>
              <a:srgbClr val="181818"/>
            </a:solidFill>
            <a:prstDash val="solid"/>
            <a:miter lim="800000"/>
            <a:headEnd type="none" w="sm" len="sm"/>
            <a:tailEnd type="none" w="sm" len="sm"/>
          </a:ln>
        </p:spPr>
      </p:cxnSp>
      <p:sp>
        <p:nvSpPr>
          <p:cNvPr id="869" name="Shape 869"/>
          <p:cNvSpPr txBox="1">
            <a:spLocks noGrp="1"/>
          </p:cNvSpPr>
          <p:nvPr>
            <p:ph type="body" idx="1"/>
          </p:nvPr>
        </p:nvSpPr>
        <p:spPr>
          <a:xfrm>
            <a:off x="1162800" y="1251886"/>
            <a:ext cx="6132600" cy="261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800"/>
              </a:spcBef>
              <a:spcAft>
                <a:spcPts val="0"/>
              </a:spcAft>
              <a:buClr>
                <a:schemeClr val="dk1"/>
              </a:buClr>
              <a:buSzPts val="1200"/>
              <a:buFont typeface="Noto Sans Symbols"/>
              <a:buNone/>
              <a:defRPr sz="1000" b="0"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0" name="Shape 870"/>
          <p:cNvSpPr txBox="1">
            <a:spLocks noGrp="1"/>
          </p:cNvSpPr>
          <p:nvPr>
            <p:ph type="body" idx="2"/>
          </p:nvPr>
        </p:nvSpPr>
        <p:spPr>
          <a:xfrm>
            <a:off x="7142156" y="2448298"/>
            <a:ext cx="1974600" cy="303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1200" b="1" i="0" u="none" strike="noStrike" cap="none">
                <a:solidFill>
                  <a:srgbClr val="3E3E3E"/>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1" name="Shape 871"/>
          <p:cNvSpPr txBox="1">
            <a:spLocks noGrp="1"/>
          </p:cNvSpPr>
          <p:nvPr>
            <p:ph type="body" idx="3"/>
          </p:nvPr>
        </p:nvSpPr>
        <p:spPr>
          <a:xfrm>
            <a:off x="6495123" y="2472820"/>
            <a:ext cx="443700" cy="47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2400" b="1"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2" name="Shape 872"/>
          <p:cNvSpPr txBox="1">
            <a:spLocks noGrp="1"/>
          </p:cNvSpPr>
          <p:nvPr>
            <p:ph type="body" idx="4"/>
          </p:nvPr>
        </p:nvSpPr>
        <p:spPr>
          <a:xfrm>
            <a:off x="7142156" y="4234888"/>
            <a:ext cx="1974600" cy="303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1200" b="1" i="0" u="none" strike="noStrike" cap="none">
                <a:solidFill>
                  <a:srgbClr val="3E3E3E"/>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3" name="Shape 873"/>
          <p:cNvSpPr txBox="1">
            <a:spLocks noGrp="1"/>
          </p:cNvSpPr>
          <p:nvPr>
            <p:ph type="body" idx="5"/>
          </p:nvPr>
        </p:nvSpPr>
        <p:spPr>
          <a:xfrm>
            <a:off x="6495123" y="4259410"/>
            <a:ext cx="443700" cy="47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2400" b="1"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4" name="Shape 874"/>
          <p:cNvSpPr txBox="1">
            <a:spLocks noGrp="1"/>
          </p:cNvSpPr>
          <p:nvPr>
            <p:ph type="body" idx="6"/>
          </p:nvPr>
        </p:nvSpPr>
        <p:spPr>
          <a:xfrm>
            <a:off x="3254484" y="2448298"/>
            <a:ext cx="1974600" cy="303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1200" b="1" i="0" u="none" strike="noStrike" cap="none">
                <a:solidFill>
                  <a:srgbClr val="3E3E3E"/>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5" name="Shape 875"/>
          <p:cNvSpPr txBox="1">
            <a:spLocks noGrp="1"/>
          </p:cNvSpPr>
          <p:nvPr>
            <p:ph type="body" idx="7"/>
          </p:nvPr>
        </p:nvSpPr>
        <p:spPr>
          <a:xfrm>
            <a:off x="2607451" y="2472820"/>
            <a:ext cx="443700" cy="47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2400" b="1"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6" name="Shape 876"/>
          <p:cNvSpPr txBox="1">
            <a:spLocks noGrp="1"/>
          </p:cNvSpPr>
          <p:nvPr>
            <p:ph type="body" idx="8"/>
          </p:nvPr>
        </p:nvSpPr>
        <p:spPr>
          <a:xfrm>
            <a:off x="3254484" y="4234888"/>
            <a:ext cx="1974600" cy="303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1200" b="1" i="0" u="none" strike="noStrike" cap="none">
                <a:solidFill>
                  <a:srgbClr val="3E3E3E"/>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7" name="Shape 877"/>
          <p:cNvSpPr txBox="1">
            <a:spLocks noGrp="1"/>
          </p:cNvSpPr>
          <p:nvPr>
            <p:ph type="body" idx="9"/>
          </p:nvPr>
        </p:nvSpPr>
        <p:spPr>
          <a:xfrm>
            <a:off x="2607451" y="4259410"/>
            <a:ext cx="443700" cy="47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200"/>
              <a:buFont typeface="Noto Sans Symbols"/>
              <a:buNone/>
              <a:defRPr sz="2400" b="1" i="0" u="none" strike="noStrike" cap="none">
                <a:solidFill>
                  <a:schemeClr val="dk1"/>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878" name="Shape 878"/>
          <p:cNvCxnSpPr/>
          <p:nvPr/>
        </p:nvCxnSpPr>
        <p:spPr>
          <a:xfrm>
            <a:off x="2509285" y="6272404"/>
            <a:ext cx="9238200" cy="0"/>
          </a:xfrm>
          <a:prstGeom prst="straightConnector1">
            <a:avLst/>
          </a:prstGeom>
          <a:noFill/>
          <a:ln w="12700" cap="flat" cmpd="sng">
            <a:solidFill>
              <a:schemeClr val="dk1">
                <a:alpha val="20000"/>
              </a:schemeClr>
            </a:solidFill>
            <a:prstDash val="solid"/>
            <a:miter lim="800000"/>
            <a:headEnd type="none" w="sm" len="sm"/>
            <a:tailEnd type="none" w="sm" len="sm"/>
          </a:ln>
        </p:spPr>
      </p:cxnSp>
      <p:sp>
        <p:nvSpPr>
          <p:cNvPr id="879" name="Shape 879"/>
          <p:cNvSpPr txBox="1"/>
          <p:nvPr/>
        </p:nvSpPr>
        <p:spPr>
          <a:xfrm>
            <a:off x="2509285" y="6403924"/>
            <a:ext cx="5827500" cy="226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Font typeface="Arial"/>
              <a:buNone/>
            </a:pPr>
            <a:r>
              <a:rPr lang="en-US" sz="800" b="0" i="0" u="none" strike="noStrike" cap="none">
                <a:solidFill>
                  <a:srgbClr val="7F7F7F"/>
                </a:solidFill>
                <a:latin typeface="Arial"/>
                <a:ea typeface="Arial"/>
                <a:cs typeface="Arial"/>
                <a:sym typeface="Arial"/>
              </a:rPr>
              <a:t>© 2017 CloudMade. All Rights Reserved. Proprietary and Confidential.</a:t>
            </a:r>
            <a:endParaRPr/>
          </a:p>
        </p:txBody>
      </p:sp>
      <p:sp>
        <p:nvSpPr>
          <p:cNvPr id="880" name="Shape 880"/>
          <p:cNvSpPr txBox="1">
            <a:spLocks noGrp="1"/>
          </p:cNvSpPr>
          <p:nvPr>
            <p:ph type="body" idx="13"/>
          </p:nvPr>
        </p:nvSpPr>
        <p:spPr>
          <a:xfrm>
            <a:off x="3254484" y="2752182"/>
            <a:ext cx="2803800" cy="546300"/>
          </a:xfrm>
          <a:prstGeom prst="rect">
            <a:avLst/>
          </a:prstGeom>
          <a:noFill/>
          <a:ln>
            <a:noFill/>
          </a:ln>
        </p:spPr>
        <p:txBody>
          <a:bodyPr spcFirstLastPara="1" wrap="square" lIns="91425" tIns="91425" rIns="91425" bIns="91425" anchor="t" anchorCtr="0"/>
          <a:lstStyle>
            <a:lvl1pPr marL="457200" marR="0" lvl="0"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1" name="Shape 881"/>
          <p:cNvSpPr txBox="1">
            <a:spLocks noGrp="1"/>
          </p:cNvSpPr>
          <p:nvPr>
            <p:ph type="body" idx="14"/>
          </p:nvPr>
        </p:nvSpPr>
        <p:spPr>
          <a:xfrm>
            <a:off x="3254484" y="4538772"/>
            <a:ext cx="2803800" cy="546300"/>
          </a:xfrm>
          <a:prstGeom prst="rect">
            <a:avLst/>
          </a:prstGeom>
          <a:noFill/>
          <a:ln>
            <a:noFill/>
          </a:ln>
        </p:spPr>
        <p:txBody>
          <a:bodyPr spcFirstLastPara="1" wrap="square" lIns="91425" tIns="91425" rIns="91425" bIns="91425" anchor="t" anchorCtr="0"/>
          <a:lstStyle>
            <a:lvl1pPr marL="457200" marR="0" lvl="0"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2" name="Shape 882"/>
          <p:cNvSpPr txBox="1">
            <a:spLocks noGrp="1"/>
          </p:cNvSpPr>
          <p:nvPr>
            <p:ph type="body" idx="15"/>
          </p:nvPr>
        </p:nvSpPr>
        <p:spPr>
          <a:xfrm>
            <a:off x="7142156" y="4538772"/>
            <a:ext cx="2803800" cy="546300"/>
          </a:xfrm>
          <a:prstGeom prst="rect">
            <a:avLst/>
          </a:prstGeom>
          <a:noFill/>
          <a:ln>
            <a:noFill/>
          </a:ln>
        </p:spPr>
        <p:txBody>
          <a:bodyPr spcFirstLastPara="1" wrap="square" lIns="91425" tIns="91425" rIns="91425" bIns="91425" anchor="t" anchorCtr="0"/>
          <a:lstStyle>
            <a:lvl1pPr marL="457200" marR="0" lvl="0"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3" name="Shape 883"/>
          <p:cNvSpPr txBox="1">
            <a:spLocks noGrp="1"/>
          </p:cNvSpPr>
          <p:nvPr>
            <p:ph type="body" idx="16"/>
          </p:nvPr>
        </p:nvSpPr>
        <p:spPr>
          <a:xfrm>
            <a:off x="7142156" y="2752181"/>
            <a:ext cx="2803800" cy="546300"/>
          </a:xfrm>
          <a:prstGeom prst="rect">
            <a:avLst/>
          </a:prstGeom>
          <a:noFill/>
          <a:ln>
            <a:noFill/>
          </a:ln>
        </p:spPr>
        <p:txBody>
          <a:bodyPr spcFirstLastPara="1" wrap="square" lIns="91425" tIns="91425" rIns="91425" bIns="91425" anchor="t" anchorCtr="0"/>
          <a:lstStyle>
            <a:lvl1pPr marL="457200" marR="0" lvl="0"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1pPr>
            <a:lvl2pPr marL="914400" marR="0" lvl="1"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2pPr>
            <a:lvl3pPr marL="1371600" marR="0" lvl="2"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3pPr>
            <a:lvl4pPr marL="1828800" marR="0" lvl="3"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4pPr>
            <a:lvl5pPr marL="2286000" marR="0" lvl="4" indent="-304800" algn="l" rtl="0">
              <a:lnSpc>
                <a:spcPct val="150000"/>
              </a:lnSpc>
              <a:spcBef>
                <a:spcPts val="1200"/>
              </a:spcBef>
              <a:spcAft>
                <a:spcPts val="0"/>
              </a:spcAft>
              <a:buClr>
                <a:schemeClr val="dk1"/>
              </a:buClr>
              <a:buSzPts val="1200"/>
              <a:buFont typeface="Noto Sans Symbols"/>
              <a:buChar char="▪"/>
              <a:defRPr sz="12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4" name="Shape 884"/>
          <p:cNvSpPr txBox="1">
            <a:spLocks noGrp="1"/>
          </p:cNvSpPr>
          <p:nvPr>
            <p:ph type="title"/>
          </p:nvPr>
        </p:nvSpPr>
        <p:spPr>
          <a:xfrm>
            <a:off x="1162799" y="662781"/>
            <a:ext cx="10584600" cy="470700"/>
          </a:xfrm>
          <a:prstGeom prst="rect">
            <a:avLst/>
          </a:prstGeom>
          <a:noFill/>
          <a:ln>
            <a:noFill/>
          </a:ln>
        </p:spPr>
        <p:txBody>
          <a:bodyPr spcFirstLastPara="1" wrap="square" lIns="91425" tIns="91425" rIns="91425" bIns="91425" anchor="t" anchorCtr="0"/>
          <a:lstStyle>
            <a:lvl1pPr marL="0" marR="0" lvl="0" indent="0" algn="l" rtl="0">
              <a:lnSpc>
                <a:spcPct val="105555"/>
              </a:lnSpc>
              <a:spcBef>
                <a:spcPts val="60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85" name="Shape 885"/>
          <p:cNvSpPr txBox="1"/>
          <p:nvPr/>
        </p:nvSpPr>
        <p:spPr>
          <a:xfrm>
            <a:off x="10054441" y="6390834"/>
            <a:ext cx="1693200" cy="226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Font typeface="Arial"/>
              <a:buNone/>
            </a:pPr>
            <a:r>
              <a:rPr lang="en-US" sz="1000" b="0" i="0" u="none" strike="noStrike" cap="none">
                <a:solidFill>
                  <a:schemeClr val="dk1"/>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Page</a:t>
            </a:r>
            <a:r>
              <a:rPr lang="en-US" sz="1000" b="0" i="0" u="none" strike="noStrike" cap="none">
                <a:solidFill>
                  <a:schemeClr val="dk1"/>
                </a:solidFill>
                <a:latin typeface="Arial"/>
                <a:ea typeface="Arial"/>
                <a:cs typeface="Arial"/>
                <a:sym typeface="Arial"/>
              </a:rPr>
              <a:t> </a:t>
            </a:r>
            <a:fld id="{00000000-1234-1234-1234-123412341234}" type="slidenum">
              <a:rPr lang="en-US" sz="1000" b="1" i="0" u="none" strike="noStrike" cap="none">
                <a:solidFill>
                  <a:schemeClr val="dk1"/>
                </a:solidFill>
                <a:latin typeface="Arial Black"/>
                <a:ea typeface="Arial Black"/>
                <a:cs typeface="Arial Black"/>
                <a:sym typeface="Arial Black"/>
              </a:rPr>
              <a:t>‹#›</a:t>
            </a:fld>
            <a:endParaRPr sz="1000" b="1" i="0" u="none" strike="noStrike" cap="none">
              <a:solidFill>
                <a:schemeClr val="dk1"/>
              </a:solidFill>
              <a:latin typeface="Arial Black"/>
              <a:ea typeface="Arial Black"/>
              <a:cs typeface="Arial Black"/>
              <a:sym typeface="Arial Black"/>
            </a:endParaRPr>
          </a:p>
        </p:txBody>
      </p:sp>
      <p:pic>
        <p:nvPicPr>
          <p:cNvPr id="886" name="Shape 886"/>
          <p:cNvPicPr preferRelativeResize="0"/>
          <p:nvPr/>
        </p:nvPicPr>
        <p:blipFill rotWithShape="1">
          <a:blip r:embed="rId2">
            <a:alphaModFix/>
          </a:blip>
          <a:srcRect/>
          <a:stretch/>
        </p:blipFill>
        <p:spPr>
          <a:xfrm>
            <a:off x="1201248" y="6220387"/>
            <a:ext cx="379200" cy="385500"/>
          </a:xfrm>
          <a:prstGeom prst="rect">
            <a:avLst/>
          </a:prstGeom>
          <a:noFill/>
          <a:ln>
            <a:noFill/>
          </a:ln>
        </p:spPr>
      </p:pic>
      <p:cxnSp>
        <p:nvCxnSpPr>
          <p:cNvPr id="887" name="Shape 887"/>
          <p:cNvCxnSpPr/>
          <p:nvPr/>
        </p:nvCxnSpPr>
        <p:spPr>
          <a:xfrm>
            <a:off x="1249618" y="1741772"/>
            <a:ext cx="507600" cy="0"/>
          </a:xfrm>
          <a:prstGeom prst="straightConnector1">
            <a:avLst/>
          </a:prstGeom>
          <a:noFill/>
          <a:ln w="38100" cap="flat" cmpd="sng">
            <a:solidFill>
              <a:srgbClr val="181818"/>
            </a:solidFill>
            <a:prstDash val="solid"/>
            <a:miter lim="800000"/>
            <a:headEnd type="none" w="sm" len="sm"/>
            <a:tailEnd type="none" w="sm" len="sm"/>
          </a:ln>
        </p:spPr>
      </p:cxnSp>
      <p:cxnSp>
        <p:nvCxnSpPr>
          <p:cNvPr id="888" name="Shape 888"/>
          <p:cNvCxnSpPr/>
          <p:nvPr/>
        </p:nvCxnSpPr>
        <p:spPr>
          <a:xfrm>
            <a:off x="2509285" y="6272404"/>
            <a:ext cx="9238200" cy="0"/>
          </a:xfrm>
          <a:prstGeom prst="straightConnector1">
            <a:avLst/>
          </a:prstGeom>
          <a:noFill/>
          <a:ln w="12700" cap="flat" cmpd="sng">
            <a:solidFill>
              <a:schemeClr val="dk1">
                <a:alpha val="20000"/>
              </a:schemeClr>
            </a:solidFill>
            <a:prstDash val="solid"/>
            <a:miter lim="800000"/>
            <a:headEnd type="none" w="sm" len="sm"/>
            <a:tailEnd type="none" w="sm" len="sm"/>
          </a:ln>
        </p:spPr>
      </p:cxnSp>
      <p:sp>
        <p:nvSpPr>
          <p:cNvPr id="889" name="Shape 889"/>
          <p:cNvSpPr txBox="1"/>
          <p:nvPr/>
        </p:nvSpPr>
        <p:spPr>
          <a:xfrm>
            <a:off x="2509285" y="6403924"/>
            <a:ext cx="5827500" cy="226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F7F7F"/>
              </a:buClr>
              <a:buFont typeface="Arial"/>
              <a:buNone/>
            </a:pPr>
            <a:r>
              <a:rPr lang="en-US" sz="800" b="0" i="0" u="none" strike="noStrike" cap="none">
                <a:solidFill>
                  <a:srgbClr val="7F7F7F"/>
                </a:solidFill>
                <a:latin typeface="Arial"/>
                <a:ea typeface="Arial"/>
                <a:cs typeface="Arial"/>
                <a:sym typeface="Arial"/>
              </a:rPr>
              <a:t>© 2017 CloudMade. All Rights Reserved. Proprietary and Confidential.</a:t>
            </a:r>
            <a:endParaRPr/>
          </a:p>
        </p:txBody>
      </p:sp>
    </p:spTree>
    <p:extLst>
      <p:ext uri="{BB962C8B-B14F-4D97-AF65-F5344CB8AC3E}">
        <p14:creationId xmlns:p14="http://schemas.microsoft.com/office/powerpoint/2010/main" val="1499820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ull Width - Dark">
    <p:spTree>
      <p:nvGrpSpPr>
        <p:cNvPr id="1" name=""/>
        <p:cNvGrpSpPr/>
        <p:nvPr/>
      </p:nvGrpSpPr>
      <p:grpSpPr>
        <a:xfrm>
          <a:off x="0" y="0"/>
          <a:ext cx="0" cy="0"/>
          <a:chOff x="0" y="0"/>
          <a:chExt cx="0" cy="0"/>
        </a:xfrm>
      </p:grpSpPr>
      <p:sp>
        <p:nvSpPr>
          <p:cNvPr id="7" name="Прямоугольник 3"/>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b="0" i="0">
              <a:latin typeface="Arial" charset="0"/>
            </a:endParaRPr>
          </a:p>
        </p:txBody>
      </p:sp>
      <p:sp>
        <p:nvSpPr>
          <p:cNvPr id="5" name="Title Placeholder 3">
            <a:extLst>
              <a:ext uri="{FF2B5EF4-FFF2-40B4-BE49-F238E27FC236}">
                <a16:creationId xmlns:a16="http://schemas.microsoft.com/office/drawing/2014/main" id="{313AC3D1-9CCA-8345-8161-13A1ABF2DA85}"/>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solidFill>
                  <a:schemeClr val="bg1"/>
                </a:solidFill>
              </a:defRPr>
            </a:lvl1pPr>
          </a:lstStyle>
          <a:p>
            <a:r>
              <a:rPr lang="en-US" dirty="0"/>
              <a:t>Headline</a:t>
            </a:r>
          </a:p>
        </p:txBody>
      </p:sp>
      <p:sp>
        <p:nvSpPr>
          <p:cNvPr id="8" name="Content Placeholder 2">
            <a:extLst>
              <a:ext uri="{FF2B5EF4-FFF2-40B4-BE49-F238E27FC236}">
                <a16:creationId xmlns:a16="http://schemas.microsoft.com/office/drawing/2014/main" id="{074AB2A8-2A0B-0B48-8E32-6B2EC7CFC0DF}"/>
              </a:ext>
            </a:extLst>
          </p:cNvPr>
          <p:cNvSpPr>
            <a:spLocks noGrp="1"/>
          </p:cNvSpPr>
          <p:nvPr>
            <p:ph sz="quarter" idx="10"/>
          </p:nvPr>
        </p:nvSpPr>
        <p:spPr>
          <a:xfrm>
            <a:off x="591913" y="1449387"/>
            <a:ext cx="11017250" cy="4859337"/>
          </a:xfrm>
          <a:prstGeom prst="rect">
            <a:avLst/>
          </a:prstGeom>
        </p:spPr>
        <p:txBody>
          <a:bodyPr lIns="0" tIns="0" rIns="0" bIns="0">
            <a:normAutofit/>
          </a:bodyPr>
          <a:lstStyle>
            <a:lvl1pPr marL="0" indent="0">
              <a:lnSpc>
                <a:spcPct val="100000"/>
              </a:lnSpc>
              <a:spcBef>
                <a:spcPts val="0"/>
              </a:spcBef>
              <a:buNone/>
              <a:defRPr sz="2100">
                <a:solidFill>
                  <a:schemeClr val="bg1"/>
                </a:solidFill>
              </a:defRPr>
            </a:lvl1pPr>
            <a:lvl2pPr marL="9525" indent="0">
              <a:lnSpc>
                <a:spcPct val="110000"/>
              </a:lnSpc>
              <a:spcBef>
                <a:spcPts val="0"/>
              </a:spcBef>
              <a:buFont typeface="Arial" panose="020B0604020202020204" pitchFamily="34" charset="0"/>
              <a:buNone/>
              <a:tabLst/>
              <a:defRPr sz="1800" b="1">
                <a:solidFill>
                  <a:schemeClr val="bg1"/>
                </a:solidFill>
              </a:defRPr>
            </a:lvl2pPr>
            <a:lvl3pPr marL="9525" indent="0">
              <a:lnSpc>
                <a:spcPct val="110000"/>
              </a:lnSpc>
              <a:spcBef>
                <a:spcPts val="0"/>
              </a:spcBef>
              <a:buFont typeface="Arial" panose="020B0604020202020204" pitchFamily="34" charset="0"/>
              <a:buNone/>
              <a:tabLst/>
              <a:defRPr sz="1800">
                <a:solidFill>
                  <a:schemeClr val="bg1"/>
                </a:solidFill>
              </a:defRPr>
            </a:lvl3pPr>
            <a:lvl4pPr marL="9525" indent="0">
              <a:lnSpc>
                <a:spcPct val="110000"/>
              </a:lnSpc>
              <a:spcBef>
                <a:spcPts val="0"/>
              </a:spcBef>
              <a:buFont typeface="Arial" panose="020B0604020202020204" pitchFamily="34" charset="0"/>
              <a:buNone/>
              <a:tabLst/>
              <a:defRPr sz="1400" b="1">
                <a:solidFill>
                  <a:schemeClr val="bg1"/>
                </a:solidFill>
              </a:defRPr>
            </a:lvl4pPr>
            <a:lvl5pPr marL="9525" indent="0">
              <a:lnSpc>
                <a:spcPct val="110000"/>
              </a:lnSpc>
              <a:spcBef>
                <a:spcPts val="0"/>
              </a:spcBef>
              <a:buFont typeface="Arial" panose="020B0604020202020204" pitchFamily="34" charset="0"/>
              <a:buNone/>
              <a:tabLst/>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785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Key Messages">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787E2703-0139-6840-9A49-69D11CF71126}"/>
              </a:ext>
            </a:extLst>
          </p:cNvPr>
          <p:cNvSpPr>
            <a:spLocks noGrp="1"/>
          </p:cNvSpPr>
          <p:nvPr>
            <p:ph type="body" sz="quarter" idx="16" hasCustomPrompt="1"/>
          </p:nvPr>
        </p:nvSpPr>
        <p:spPr>
          <a:xfrm>
            <a:off x="587375" y="1362747"/>
            <a:ext cx="5400000" cy="2232000"/>
          </a:xfrm>
          <a:prstGeom prst="rect">
            <a:avLst/>
          </a:prstGeom>
          <a:solidFill>
            <a:schemeClr val="accent1"/>
          </a:solidFill>
          <a:ln>
            <a:noFill/>
          </a:ln>
        </p:spPr>
        <p:txBody>
          <a:bodyPr lIns="180000" tIns="180000" rIns="180000" bIns="180000">
            <a:normAutofit/>
          </a:bodyPr>
          <a:lstStyle>
            <a:lvl1pPr marL="0" indent="0" defTabSz="288000">
              <a:lnSpc>
                <a:spcPct val="110000"/>
              </a:lnSpc>
              <a:spcBef>
                <a:spcPts val="0"/>
              </a:spcBef>
              <a:buClr>
                <a:schemeClr val="tx1"/>
              </a:buClr>
              <a:buFont typeface="Arial" panose="020B0604020202020204" pitchFamily="34" charset="0"/>
              <a:buNone/>
              <a:tabLst>
                <a:tab pos="144000" algn="l"/>
              </a:tabLst>
              <a:defRPr sz="2100">
                <a:solidFill>
                  <a:schemeClr val="tx1"/>
                </a:solidFill>
              </a:defRPr>
            </a:lvl1pPr>
            <a:lvl2pPr marL="0" indent="0" defTabSz="288000">
              <a:lnSpc>
                <a:spcPct val="110000"/>
              </a:lnSpc>
              <a:spcBef>
                <a:spcPts val="0"/>
              </a:spcBef>
              <a:buClr>
                <a:schemeClr val="tx1"/>
              </a:buClr>
              <a:buFont typeface="Arial" panose="020B0604020202020204" pitchFamily="34" charset="0"/>
              <a:buNone/>
              <a:tabLst>
                <a:tab pos="144000" algn="l"/>
              </a:tabLst>
              <a:defRPr sz="1800" b="1">
                <a:solidFill>
                  <a:schemeClr val="tx1"/>
                </a:solidFill>
              </a:defRPr>
            </a:lvl2pPr>
            <a:lvl3pPr marL="0" indent="0" defTabSz="288000">
              <a:lnSpc>
                <a:spcPct val="110000"/>
              </a:lnSpc>
              <a:spcBef>
                <a:spcPts val="0"/>
              </a:spcBef>
              <a:buClr>
                <a:schemeClr val="tx1"/>
              </a:buClr>
              <a:buFont typeface="Arial" panose="020B0604020202020204" pitchFamily="34" charset="0"/>
              <a:buNone/>
              <a:tabLst>
                <a:tab pos="144000" algn="l"/>
              </a:tabLst>
              <a:defRPr sz="1800">
                <a:solidFill>
                  <a:schemeClr val="tx1"/>
                </a:solidFill>
              </a:defRPr>
            </a:lvl3pPr>
            <a:lvl4pPr marL="0" indent="0" defTabSz="288000">
              <a:lnSpc>
                <a:spcPct val="110000"/>
              </a:lnSpc>
              <a:spcBef>
                <a:spcPts val="0"/>
              </a:spcBef>
              <a:buClr>
                <a:schemeClr val="tx1"/>
              </a:buClr>
              <a:buFont typeface="Arial" panose="020B0604020202020204" pitchFamily="34" charset="0"/>
              <a:buNone/>
              <a:tabLst>
                <a:tab pos="144000" algn="l"/>
              </a:tabLst>
              <a:defRPr sz="1400" b="1">
                <a:solidFill>
                  <a:schemeClr val="accent6"/>
                </a:solidFill>
              </a:defRPr>
            </a:lvl4pPr>
            <a:lvl5pPr marL="0" indent="0" defTabSz="288000">
              <a:lnSpc>
                <a:spcPct val="110000"/>
              </a:lnSpc>
              <a:spcBef>
                <a:spcPts val="0"/>
              </a:spcBef>
              <a:buClr>
                <a:schemeClr val="tx1"/>
              </a:buClr>
              <a:buFont typeface="Arial" panose="020B0604020202020204" pitchFamily="34" charset="0"/>
              <a:buNone/>
              <a:tabLst>
                <a:tab pos="144000" algn="l"/>
              </a:tabLst>
              <a:defRPr sz="14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5000793F-39F2-3447-8016-B903E0ABFFE0}"/>
              </a:ext>
            </a:extLst>
          </p:cNvPr>
          <p:cNvSpPr>
            <a:spLocks noGrp="1"/>
          </p:cNvSpPr>
          <p:nvPr>
            <p:ph type="body" sz="quarter" idx="17" hasCustomPrompt="1"/>
          </p:nvPr>
        </p:nvSpPr>
        <p:spPr>
          <a:xfrm>
            <a:off x="6204625" y="3798071"/>
            <a:ext cx="5400000" cy="2232000"/>
          </a:xfrm>
          <a:prstGeom prst="rect">
            <a:avLst/>
          </a:prstGeom>
          <a:solidFill>
            <a:schemeClr val="accent1"/>
          </a:solidFill>
          <a:ln>
            <a:noFill/>
          </a:ln>
        </p:spPr>
        <p:txBody>
          <a:bodyPr lIns="180000" tIns="180000" rIns="180000" bIns="180000">
            <a:normAutofit/>
          </a:bodyPr>
          <a:lstStyle>
            <a:lvl1pPr marL="0" indent="0" defTabSz="288000">
              <a:lnSpc>
                <a:spcPct val="110000"/>
              </a:lnSpc>
              <a:spcBef>
                <a:spcPts val="0"/>
              </a:spcBef>
              <a:buClr>
                <a:schemeClr val="tx1"/>
              </a:buClr>
              <a:buFont typeface="Arial" panose="020B0604020202020204" pitchFamily="34" charset="0"/>
              <a:buNone/>
              <a:tabLst>
                <a:tab pos="144000" algn="l"/>
              </a:tabLst>
              <a:defRPr sz="2100">
                <a:solidFill>
                  <a:schemeClr val="tx1"/>
                </a:solidFill>
              </a:defRPr>
            </a:lvl1pPr>
            <a:lvl2pPr marL="0" indent="0" defTabSz="288000">
              <a:lnSpc>
                <a:spcPct val="110000"/>
              </a:lnSpc>
              <a:spcBef>
                <a:spcPts val="0"/>
              </a:spcBef>
              <a:buClr>
                <a:schemeClr val="tx1"/>
              </a:buClr>
              <a:buFont typeface="Arial" panose="020B0604020202020204" pitchFamily="34" charset="0"/>
              <a:buNone/>
              <a:tabLst>
                <a:tab pos="144000" algn="l"/>
              </a:tabLst>
              <a:defRPr sz="1800" b="1">
                <a:solidFill>
                  <a:schemeClr val="tx1"/>
                </a:solidFill>
              </a:defRPr>
            </a:lvl2pPr>
            <a:lvl3pPr marL="0" indent="0" defTabSz="288000">
              <a:lnSpc>
                <a:spcPct val="110000"/>
              </a:lnSpc>
              <a:spcBef>
                <a:spcPts val="0"/>
              </a:spcBef>
              <a:buClr>
                <a:schemeClr val="tx1"/>
              </a:buClr>
              <a:buFont typeface="Arial" panose="020B0604020202020204" pitchFamily="34" charset="0"/>
              <a:buNone/>
              <a:tabLst>
                <a:tab pos="144000" algn="l"/>
              </a:tabLst>
              <a:defRPr sz="1800">
                <a:solidFill>
                  <a:schemeClr val="tx1"/>
                </a:solidFill>
              </a:defRPr>
            </a:lvl3pPr>
            <a:lvl4pPr marL="0" indent="0" defTabSz="288000">
              <a:lnSpc>
                <a:spcPct val="110000"/>
              </a:lnSpc>
              <a:spcBef>
                <a:spcPts val="0"/>
              </a:spcBef>
              <a:buClr>
                <a:schemeClr val="tx1"/>
              </a:buClr>
              <a:buFont typeface="Arial" panose="020B0604020202020204" pitchFamily="34" charset="0"/>
              <a:buNone/>
              <a:tabLst>
                <a:tab pos="144000" algn="l"/>
              </a:tabLst>
              <a:defRPr sz="1400" b="1">
                <a:solidFill>
                  <a:schemeClr val="accent6"/>
                </a:solidFill>
              </a:defRPr>
            </a:lvl4pPr>
            <a:lvl5pPr marL="0" indent="0" defTabSz="288000">
              <a:lnSpc>
                <a:spcPct val="110000"/>
              </a:lnSpc>
              <a:spcBef>
                <a:spcPts val="0"/>
              </a:spcBef>
              <a:buClr>
                <a:schemeClr val="tx1"/>
              </a:buClr>
              <a:buFont typeface="Arial" panose="020B0604020202020204" pitchFamily="34" charset="0"/>
              <a:buNone/>
              <a:tabLst>
                <a:tab pos="144000" algn="l"/>
              </a:tabLst>
              <a:defRPr sz="14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AB8CBFDB-C601-BD43-BF67-C28E8C95C87F}"/>
              </a:ext>
            </a:extLst>
          </p:cNvPr>
          <p:cNvSpPr>
            <a:spLocks noGrp="1"/>
          </p:cNvSpPr>
          <p:nvPr>
            <p:ph type="body" sz="quarter" idx="18" hasCustomPrompt="1"/>
          </p:nvPr>
        </p:nvSpPr>
        <p:spPr>
          <a:xfrm>
            <a:off x="587375" y="3798071"/>
            <a:ext cx="5400000" cy="2232000"/>
          </a:xfrm>
          <a:prstGeom prst="rect">
            <a:avLst/>
          </a:prstGeom>
          <a:solidFill>
            <a:schemeClr val="accent1"/>
          </a:solidFill>
          <a:ln>
            <a:noFill/>
          </a:ln>
        </p:spPr>
        <p:txBody>
          <a:bodyPr lIns="180000" tIns="180000" rIns="180000" bIns="180000">
            <a:normAutofit/>
          </a:bodyPr>
          <a:lstStyle>
            <a:lvl1pPr marL="0" indent="0" defTabSz="288000">
              <a:lnSpc>
                <a:spcPct val="110000"/>
              </a:lnSpc>
              <a:spcBef>
                <a:spcPts val="0"/>
              </a:spcBef>
              <a:buClr>
                <a:schemeClr val="tx1"/>
              </a:buClr>
              <a:buFont typeface="Arial" panose="020B0604020202020204" pitchFamily="34" charset="0"/>
              <a:buNone/>
              <a:tabLst>
                <a:tab pos="144000" algn="l"/>
              </a:tabLst>
              <a:defRPr sz="2100">
                <a:solidFill>
                  <a:schemeClr val="tx1"/>
                </a:solidFill>
              </a:defRPr>
            </a:lvl1pPr>
            <a:lvl2pPr marL="0" indent="0" defTabSz="288000">
              <a:lnSpc>
                <a:spcPct val="110000"/>
              </a:lnSpc>
              <a:spcBef>
                <a:spcPts val="0"/>
              </a:spcBef>
              <a:buClr>
                <a:schemeClr val="tx1"/>
              </a:buClr>
              <a:buFont typeface="Arial" panose="020B0604020202020204" pitchFamily="34" charset="0"/>
              <a:buNone/>
              <a:tabLst>
                <a:tab pos="144000" algn="l"/>
              </a:tabLst>
              <a:defRPr sz="1800" b="1">
                <a:solidFill>
                  <a:schemeClr val="tx1"/>
                </a:solidFill>
              </a:defRPr>
            </a:lvl2pPr>
            <a:lvl3pPr marL="0" indent="0" defTabSz="288000">
              <a:lnSpc>
                <a:spcPct val="110000"/>
              </a:lnSpc>
              <a:spcBef>
                <a:spcPts val="0"/>
              </a:spcBef>
              <a:buClr>
                <a:schemeClr val="tx1"/>
              </a:buClr>
              <a:buFont typeface="Arial" panose="020B0604020202020204" pitchFamily="34" charset="0"/>
              <a:buNone/>
              <a:tabLst>
                <a:tab pos="144000" algn="l"/>
              </a:tabLst>
              <a:defRPr sz="1800">
                <a:solidFill>
                  <a:schemeClr val="tx1"/>
                </a:solidFill>
              </a:defRPr>
            </a:lvl3pPr>
            <a:lvl4pPr marL="0" indent="0" defTabSz="288000">
              <a:lnSpc>
                <a:spcPct val="110000"/>
              </a:lnSpc>
              <a:spcBef>
                <a:spcPts val="0"/>
              </a:spcBef>
              <a:buClr>
                <a:schemeClr val="tx1"/>
              </a:buClr>
              <a:buFont typeface="Arial" panose="020B0604020202020204" pitchFamily="34" charset="0"/>
              <a:buNone/>
              <a:tabLst>
                <a:tab pos="144000" algn="l"/>
              </a:tabLst>
              <a:defRPr sz="1400" b="1">
                <a:solidFill>
                  <a:schemeClr val="accent6"/>
                </a:solidFill>
              </a:defRPr>
            </a:lvl4pPr>
            <a:lvl5pPr marL="0" indent="0" defTabSz="288000">
              <a:lnSpc>
                <a:spcPct val="110000"/>
              </a:lnSpc>
              <a:spcBef>
                <a:spcPts val="0"/>
              </a:spcBef>
              <a:buClr>
                <a:schemeClr val="tx1"/>
              </a:buClr>
              <a:buFont typeface="Arial" panose="020B0604020202020204" pitchFamily="34" charset="0"/>
              <a:buNone/>
              <a:tabLst>
                <a:tab pos="144000" algn="l"/>
              </a:tabLst>
              <a:defRPr sz="14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0E29756A-A63B-1F4D-9782-BE7AD91735C1}"/>
              </a:ext>
            </a:extLst>
          </p:cNvPr>
          <p:cNvSpPr>
            <a:spLocks noGrp="1"/>
          </p:cNvSpPr>
          <p:nvPr>
            <p:ph type="body" sz="quarter" idx="19" hasCustomPrompt="1"/>
          </p:nvPr>
        </p:nvSpPr>
        <p:spPr>
          <a:xfrm>
            <a:off x="6204625" y="1358388"/>
            <a:ext cx="5400000" cy="2232000"/>
          </a:xfrm>
          <a:prstGeom prst="rect">
            <a:avLst/>
          </a:prstGeom>
          <a:solidFill>
            <a:schemeClr val="accent1"/>
          </a:solidFill>
          <a:ln>
            <a:noFill/>
          </a:ln>
        </p:spPr>
        <p:txBody>
          <a:bodyPr lIns="180000" tIns="180000" rIns="180000" bIns="180000">
            <a:normAutofit/>
          </a:bodyPr>
          <a:lstStyle>
            <a:lvl1pPr marL="0" indent="0" defTabSz="288000">
              <a:lnSpc>
                <a:spcPct val="110000"/>
              </a:lnSpc>
              <a:spcBef>
                <a:spcPts val="0"/>
              </a:spcBef>
              <a:buClr>
                <a:schemeClr val="tx1"/>
              </a:buClr>
              <a:buFont typeface="Arial" panose="020B0604020202020204" pitchFamily="34" charset="0"/>
              <a:buNone/>
              <a:tabLst>
                <a:tab pos="144000" algn="l"/>
              </a:tabLst>
              <a:defRPr sz="2100">
                <a:solidFill>
                  <a:schemeClr val="tx1"/>
                </a:solidFill>
              </a:defRPr>
            </a:lvl1pPr>
            <a:lvl2pPr marL="0" indent="0" defTabSz="288000">
              <a:lnSpc>
                <a:spcPct val="110000"/>
              </a:lnSpc>
              <a:spcBef>
                <a:spcPts val="0"/>
              </a:spcBef>
              <a:buClr>
                <a:schemeClr val="tx1"/>
              </a:buClr>
              <a:buFont typeface="Arial" panose="020B0604020202020204" pitchFamily="34" charset="0"/>
              <a:buNone/>
              <a:tabLst>
                <a:tab pos="144000" algn="l"/>
              </a:tabLst>
              <a:defRPr sz="1800" b="1">
                <a:solidFill>
                  <a:schemeClr val="tx1"/>
                </a:solidFill>
              </a:defRPr>
            </a:lvl2pPr>
            <a:lvl3pPr marL="0" indent="0" defTabSz="288000">
              <a:lnSpc>
                <a:spcPct val="110000"/>
              </a:lnSpc>
              <a:spcBef>
                <a:spcPts val="0"/>
              </a:spcBef>
              <a:buClr>
                <a:schemeClr val="tx1"/>
              </a:buClr>
              <a:buFont typeface="Arial" panose="020B0604020202020204" pitchFamily="34" charset="0"/>
              <a:buNone/>
              <a:tabLst>
                <a:tab pos="144000" algn="l"/>
              </a:tabLst>
              <a:defRPr sz="1800">
                <a:solidFill>
                  <a:schemeClr val="tx1"/>
                </a:solidFill>
              </a:defRPr>
            </a:lvl3pPr>
            <a:lvl4pPr marL="0" indent="0" defTabSz="288000">
              <a:lnSpc>
                <a:spcPct val="110000"/>
              </a:lnSpc>
              <a:spcBef>
                <a:spcPts val="0"/>
              </a:spcBef>
              <a:buClr>
                <a:schemeClr val="tx1"/>
              </a:buClr>
              <a:buFont typeface="Arial" panose="020B0604020202020204" pitchFamily="34" charset="0"/>
              <a:buNone/>
              <a:tabLst>
                <a:tab pos="144000" algn="l"/>
              </a:tabLst>
              <a:defRPr sz="1400" b="1">
                <a:solidFill>
                  <a:schemeClr val="accent6"/>
                </a:solidFill>
              </a:defRPr>
            </a:lvl4pPr>
            <a:lvl5pPr marL="0" indent="0" defTabSz="288000">
              <a:lnSpc>
                <a:spcPct val="110000"/>
              </a:lnSpc>
              <a:spcBef>
                <a:spcPts val="0"/>
              </a:spcBef>
              <a:buClr>
                <a:schemeClr val="tx1"/>
              </a:buClr>
              <a:buFont typeface="Arial" panose="020B0604020202020204" pitchFamily="34" charset="0"/>
              <a:buNone/>
              <a:tabLst>
                <a:tab pos="144000" algn="l"/>
              </a:tabLst>
              <a:defRPr sz="14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3">
            <a:extLst>
              <a:ext uri="{FF2B5EF4-FFF2-40B4-BE49-F238E27FC236}">
                <a16:creationId xmlns:a16="http://schemas.microsoft.com/office/drawing/2014/main" id="{211AB37F-4ECD-A046-AF6B-7AD083DEEAD6}"/>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17" name="Rectangle 16">
            <a:extLst>
              <a:ext uri="{FF2B5EF4-FFF2-40B4-BE49-F238E27FC236}">
                <a16:creationId xmlns:a16="http://schemas.microsoft.com/office/drawing/2014/main" id="{36AA1358-92E7-594F-B8C4-621FB3FD0C44}"/>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95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Key Messages v2">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FEB42C59-FA3C-0E41-B9DF-14BDF9B4C054}"/>
              </a:ext>
            </a:extLst>
          </p:cNvPr>
          <p:cNvSpPr>
            <a:spLocks noGrp="1"/>
          </p:cNvSpPr>
          <p:nvPr>
            <p:ph type="body" sz="quarter" idx="20" hasCustomPrompt="1"/>
          </p:nvPr>
        </p:nvSpPr>
        <p:spPr>
          <a:xfrm>
            <a:off x="587375" y="1561262"/>
            <a:ext cx="635000" cy="792162"/>
          </a:xfrm>
          <a:prstGeom prst="rect">
            <a:avLst/>
          </a:prstGeom>
        </p:spPr>
        <p:txBody>
          <a:bodyPr lIns="0" tIns="0" rIns="0" bIns="0" anchor="ctr"/>
          <a:lstStyle>
            <a:lvl1pPr marL="0" indent="0">
              <a:lnSpc>
                <a:spcPct val="100000"/>
              </a:lnSpc>
              <a:spcBef>
                <a:spcPts val="0"/>
              </a:spcBef>
              <a:buNone/>
              <a:defRPr sz="7000" b="1">
                <a:solidFill>
                  <a:schemeClr val="accent5"/>
                </a:solidFill>
              </a:defRPr>
            </a:lvl1pPr>
          </a:lstStyle>
          <a:p>
            <a:pPr lvl="0"/>
            <a:r>
              <a:rPr lang="en-US" dirty="0"/>
              <a:t>1</a:t>
            </a:r>
          </a:p>
        </p:txBody>
      </p:sp>
      <p:sp>
        <p:nvSpPr>
          <p:cNvPr id="17" name="Text Placeholder 2">
            <a:extLst>
              <a:ext uri="{FF2B5EF4-FFF2-40B4-BE49-F238E27FC236}">
                <a16:creationId xmlns:a16="http://schemas.microsoft.com/office/drawing/2014/main" id="{F292CC24-ACCD-1F43-BE95-8D918388287C}"/>
              </a:ext>
            </a:extLst>
          </p:cNvPr>
          <p:cNvSpPr>
            <a:spLocks noGrp="1"/>
          </p:cNvSpPr>
          <p:nvPr>
            <p:ph type="body" sz="quarter" idx="21" hasCustomPrompt="1"/>
          </p:nvPr>
        </p:nvSpPr>
        <p:spPr>
          <a:xfrm>
            <a:off x="6225045" y="1561262"/>
            <a:ext cx="635000" cy="792162"/>
          </a:xfrm>
          <a:prstGeom prst="rect">
            <a:avLst/>
          </a:prstGeom>
        </p:spPr>
        <p:txBody>
          <a:bodyPr lIns="0" tIns="0" rIns="0" bIns="0" anchor="ctr"/>
          <a:lstStyle>
            <a:lvl1pPr marL="0" indent="0">
              <a:lnSpc>
                <a:spcPct val="100000"/>
              </a:lnSpc>
              <a:spcBef>
                <a:spcPts val="0"/>
              </a:spcBef>
              <a:buNone/>
              <a:defRPr sz="7000" b="1">
                <a:solidFill>
                  <a:schemeClr val="accent5"/>
                </a:solidFill>
              </a:defRPr>
            </a:lvl1pPr>
          </a:lstStyle>
          <a:p>
            <a:pPr lvl="0"/>
            <a:r>
              <a:rPr lang="en-US" dirty="0"/>
              <a:t>2</a:t>
            </a:r>
          </a:p>
        </p:txBody>
      </p:sp>
      <p:sp>
        <p:nvSpPr>
          <p:cNvPr id="22" name="Text Placeholder 2">
            <a:extLst>
              <a:ext uri="{FF2B5EF4-FFF2-40B4-BE49-F238E27FC236}">
                <a16:creationId xmlns:a16="http://schemas.microsoft.com/office/drawing/2014/main" id="{D61DC98F-F0CE-8340-B647-AB57CE9B0B06}"/>
              </a:ext>
            </a:extLst>
          </p:cNvPr>
          <p:cNvSpPr>
            <a:spLocks noGrp="1"/>
          </p:cNvSpPr>
          <p:nvPr>
            <p:ph type="body" sz="quarter" idx="22" hasCustomPrompt="1"/>
          </p:nvPr>
        </p:nvSpPr>
        <p:spPr>
          <a:xfrm>
            <a:off x="597649" y="3805896"/>
            <a:ext cx="635000" cy="792162"/>
          </a:xfrm>
          <a:prstGeom prst="rect">
            <a:avLst/>
          </a:prstGeom>
        </p:spPr>
        <p:txBody>
          <a:bodyPr lIns="0" tIns="0" rIns="0" bIns="0" anchor="ctr"/>
          <a:lstStyle>
            <a:lvl1pPr marL="0" indent="0">
              <a:lnSpc>
                <a:spcPct val="100000"/>
              </a:lnSpc>
              <a:spcBef>
                <a:spcPts val="0"/>
              </a:spcBef>
              <a:buNone/>
              <a:defRPr sz="7000" b="1">
                <a:solidFill>
                  <a:schemeClr val="accent5"/>
                </a:solidFill>
              </a:defRPr>
            </a:lvl1pPr>
          </a:lstStyle>
          <a:p>
            <a:pPr lvl="0"/>
            <a:r>
              <a:rPr lang="en-US" dirty="0"/>
              <a:t>3</a:t>
            </a:r>
          </a:p>
        </p:txBody>
      </p:sp>
      <p:sp>
        <p:nvSpPr>
          <p:cNvPr id="23" name="Text Placeholder 2">
            <a:extLst>
              <a:ext uri="{FF2B5EF4-FFF2-40B4-BE49-F238E27FC236}">
                <a16:creationId xmlns:a16="http://schemas.microsoft.com/office/drawing/2014/main" id="{40573EA4-6705-0747-AF7C-A18CA8B166F3}"/>
              </a:ext>
            </a:extLst>
          </p:cNvPr>
          <p:cNvSpPr>
            <a:spLocks noGrp="1"/>
          </p:cNvSpPr>
          <p:nvPr>
            <p:ph type="body" sz="quarter" idx="23" hasCustomPrompt="1"/>
          </p:nvPr>
        </p:nvSpPr>
        <p:spPr>
          <a:xfrm>
            <a:off x="6235319" y="3805896"/>
            <a:ext cx="635000" cy="792162"/>
          </a:xfrm>
          <a:prstGeom prst="rect">
            <a:avLst/>
          </a:prstGeom>
        </p:spPr>
        <p:txBody>
          <a:bodyPr lIns="0" tIns="0" rIns="0" bIns="0" anchor="ctr"/>
          <a:lstStyle>
            <a:lvl1pPr marL="0" indent="0">
              <a:lnSpc>
                <a:spcPct val="100000"/>
              </a:lnSpc>
              <a:spcBef>
                <a:spcPts val="0"/>
              </a:spcBef>
              <a:buNone/>
              <a:defRPr sz="7000" b="1">
                <a:solidFill>
                  <a:schemeClr val="accent5"/>
                </a:solidFill>
              </a:defRPr>
            </a:lvl1pPr>
          </a:lstStyle>
          <a:p>
            <a:pPr lvl="0"/>
            <a:r>
              <a:rPr lang="en-US" dirty="0"/>
              <a:t>4</a:t>
            </a:r>
          </a:p>
        </p:txBody>
      </p:sp>
      <p:sp>
        <p:nvSpPr>
          <p:cNvPr id="24" name="Title Placeholder 3">
            <a:extLst>
              <a:ext uri="{FF2B5EF4-FFF2-40B4-BE49-F238E27FC236}">
                <a16:creationId xmlns:a16="http://schemas.microsoft.com/office/drawing/2014/main" id="{B77C26CA-D50B-A542-B8A9-D1A9014B962F}"/>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25" name="Rectangle 24">
            <a:extLst>
              <a:ext uri="{FF2B5EF4-FFF2-40B4-BE49-F238E27FC236}">
                <a16:creationId xmlns:a16="http://schemas.microsoft.com/office/drawing/2014/main" id="{8A5C5326-3FBC-784B-98D9-C4BA7304E08A}"/>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64792C85-A103-F34F-9C6B-50ADC781B13B}"/>
              </a:ext>
            </a:extLst>
          </p:cNvPr>
          <p:cNvSpPr>
            <a:spLocks noGrp="1"/>
          </p:cNvSpPr>
          <p:nvPr>
            <p:ph sz="quarter" idx="10"/>
          </p:nvPr>
        </p:nvSpPr>
        <p:spPr>
          <a:xfrm>
            <a:off x="1316424" y="1560687"/>
            <a:ext cx="4672660"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4EF4ECAA-AFF4-8944-9891-06CCBF285F3B}"/>
              </a:ext>
            </a:extLst>
          </p:cNvPr>
          <p:cNvSpPr>
            <a:spLocks noGrp="1"/>
          </p:cNvSpPr>
          <p:nvPr>
            <p:ph sz="quarter" idx="24"/>
          </p:nvPr>
        </p:nvSpPr>
        <p:spPr>
          <a:xfrm>
            <a:off x="6931965" y="1560686"/>
            <a:ext cx="4672660"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a:extLst>
              <a:ext uri="{FF2B5EF4-FFF2-40B4-BE49-F238E27FC236}">
                <a16:creationId xmlns:a16="http://schemas.microsoft.com/office/drawing/2014/main" id="{D7FB7AF8-7F7B-8E4D-AEC7-5C7C7142464A}"/>
              </a:ext>
            </a:extLst>
          </p:cNvPr>
          <p:cNvSpPr>
            <a:spLocks noGrp="1"/>
          </p:cNvSpPr>
          <p:nvPr>
            <p:ph sz="quarter" idx="25"/>
          </p:nvPr>
        </p:nvSpPr>
        <p:spPr>
          <a:xfrm>
            <a:off x="1307375" y="3798652"/>
            <a:ext cx="4672660"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477B455F-57CA-934E-93BB-4C56F23ADA23}"/>
              </a:ext>
            </a:extLst>
          </p:cNvPr>
          <p:cNvSpPr>
            <a:spLocks noGrp="1"/>
          </p:cNvSpPr>
          <p:nvPr>
            <p:ph sz="quarter" idx="26"/>
          </p:nvPr>
        </p:nvSpPr>
        <p:spPr>
          <a:xfrm>
            <a:off x="6931965" y="3798652"/>
            <a:ext cx="4672660"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969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oints Timeline">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889FB0DF-EB44-C846-8983-BC69B178B61A}"/>
              </a:ext>
            </a:extLst>
          </p:cNvPr>
          <p:cNvSpPr/>
          <p:nvPr userDrawn="1"/>
        </p:nvSpPr>
        <p:spPr>
          <a:xfrm>
            <a:off x="587375" y="2226589"/>
            <a:ext cx="11017250" cy="432000"/>
          </a:xfrm>
          <a:prstGeom prst="homePlate">
            <a:avLst>
              <a:gd name="adj" fmla="val 489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510042FF-F095-FF41-9B3D-C20195AC1C20}"/>
              </a:ext>
            </a:extLst>
          </p:cNvPr>
          <p:cNvSpPr>
            <a:spLocks noGrp="1"/>
          </p:cNvSpPr>
          <p:nvPr>
            <p:ph type="body" sz="quarter" idx="10" hasCustomPrompt="1"/>
          </p:nvPr>
        </p:nvSpPr>
        <p:spPr>
          <a:xfrm>
            <a:off x="1611191" y="2046589"/>
            <a:ext cx="792000" cy="792000"/>
          </a:xfrm>
          <a:prstGeom prst="ellipse">
            <a:avLst/>
          </a:prstGeom>
          <a:solidFill>
            <a:schemeClr val="bg1"/>
          </a:solidFill>
          <a:ln w="127000">
            <a:solidFill>
              <a:schemeClr val="accent3"/>
            </a:solidFill>
          </a:ln>
        </p:spPr>
        <p:txBody>
          <a:bodyPr lIns="0" tIns="0" rIns="0" bIns="0" anchor="ctr" anchorCtr="0">
            <a:noAutofit/>
          </a:bodyPr>
          <a:lstStyle>
            <a:lvl1pPr marL="0" indent="0" algn="ctr" fontAlgn="ctr">
              <a:lnSpc>
                <a:spcPct val="100000"/>
              </a:lnSpc>
              <a:buNone/>
              <a:defRPr sz="4400" b="1">
                <a:solidFill>
                  <a:schemeClr val="tx1">
                    <a:lumMod val="85000"/>
                    <a:lumOff val="15000"/>
                  </a:schemeClr>
                </a:solidFill>
              </a:defRPr>
            </a:lvl1pPr>
          </a:lstStyle>
          <a:p>
            <a:pPr lvl="0"/>
            <a:r>
              <a:rPr lang="en-US" dirty="0"/>
              <a:t>#</a:t>
            </a:r>
          </a:p>
        </p:txBody>
      </p:sp>
      <p:sp>
        <p:nvSpPr>
          <p:cNvPr id="13" name="Text Placeholder 5">
            <a:extLst>
              <a:ext uri="{FF2B5EF4-FFF2-40B4-BE49-F238E27FC236}">
                <a16:creationId xmlns:a16="http://schemas.microsoft.com/office/drawing/2014/main" id="{058548DE-B75F-6243-BC7B-D1C77B5CDED3}"/>
              </a:ext>
            </a:extLst>
          </p:cNvPr>
          <p:cNvSpPr>
            <a:spLocks noGrp="1"/>
          </p:cNvSpPr>
          <p:nvPr>
            <p:ph type="body" sz="quarter" idx="11" hasCustomPrompt="1"/>
          </p:nvPr>
        </p:nvSpPr>
        <p:spPr>
          <a:xfrm>
            <a:off x="5669973" y="2046589"/>
            <a:ext cx="792000" cy="792000"/>
          </a:xfrm>
          <a:prstGeom prst="ellipse">
            <a:avLst/>
          </a:prstGeom>
          <a:solidFill>
            <a:schemeClr val="bg1"/>
          </a:solidFill>
          <a:ln w="127000">
            <a:solidFill>
              <a:schemeClr val="accent3"/>
            </a:solidFill>
          </a:ln>
        </p:spPr>
        <p:txBody>
          <a:bodyPr lIns="0" tIns="0" rIns="0" bIns="0" anchor="ctr" anchorCtr="0">
            <a:noAutofit/>
          </a:bodyPr>
          <a:lstStyle>
            <a:lvl1pPr marL="0" indent="0" algn="ctr" fontAlgn="ctr">
              <a:lnSpc>
                <a:spcPct val="100000"/>
              </a:lnSpc>
              <a:buNone/>
              <a:defRPr sz="4400" b="1">
                <a:solidFill>
                  <a:schemeClr val="tx1">
                    <a:lumMod val="85000"/>
                    <a:lumOff val="15000"/>
                  </a:schemeClr>
                </a:solidFill>
              </a:defRPr>
            </a:lvl1pPr>
          </a:lstStyle>
          <a:p>
            <a:pPr lvl="0"/>
            <a:r>
              <a:rPr lang="en-US" dirty="0"/>
              <a:t>#</a:t>
            </a:r>
          </a:p>
        </p:txBody>
      </p:sp>
      <p:sp>
        <p:nvSpPr>
          <p:cNvPr id="14" name="Text Placeholder 5">
            <a:extLst>
              <a:ext uri="{FF2B5EF4-FFF2-40B4-BE49-F238E27FC236}">
                <a16:creationId xmlns:a16="http://schemas.microsoft.com/office/drawing/2014/main" id="{40F5AE74-60E4-3341-B476-6044264CA73B}"/>
              </a:ext>
            </a:extLst>
          </p:cNvPr>
          <p:cNvSpPr>
            <a:spLocks noGrp="1"/>
          </p:cNvSpPr>
          <p:nvPr>
            <p:ph type="body" sz="quarter" idx="12" hasCustomPrompt="1"/>
          </p:nvPr>
        </p:nvSpPr>
        <p:spPr>
          <a:xfrm>
            <a:off x="9793347" y="2046589"/>
            <a:ext cx="792000" cy="792000"/>
          </a:xfrm>
          <a:prstGeom prst="ellipse">
            <a:avLst/>
          </a:prstGeom>
          <a:solidFill>
            <a:schemeClr val="bg1"/>
          </a:solidFill>
          <a:ln w="127000">
            <a:solidFill>
              <a:schemeClr val="accent3"/>
            </a:solidFill>
          </a:ln>
        </p:spPr>
        <p:txBody>
          <a:bodyPr lIns="0" tIns="0" rIns="0" bIns="0" anchor="ctr" anchorCtr="0">
            <a:noAutofit/>
          </a:bodyPr>
          <a:lstStyle>
            <a:lvl1pPr marL="0" indent="0" algn="ctr" fontAlgn="ctr">
              <a:lnSpc>
                <a:spcPct val="100000"/>
              </a:lnSpc>
              <a:buNone/>
              <a:defRPr sz="4400" b="1">
                <a:solidFill>
                  <a:schemeClr val="tx1">
                    <a:lumMod val="85000"/>
                    <a:lumOff val="15000"/>
                  </a:schemeClr>
                </a:solidFill>
              </a:defRPr>
            </a:lvl1pPr>
          </a:lstStyle>
          <a:p>
            <a:pPr lvl="0"/>
            <a:r>
              <a:rPr lang="en-US" dirty="0"/>
              <a:t>#</a:t>
            </a:r>
          </a:p>
        </p:txBody>
      </p:sp>
      <p:sp>
        <p:nvSpPr>
          <p:cNvPr id="10" name="TextBox 9">
            <a:extLst>
              <a:ext uri="{FF2B5EF4-FFF2-40B4-BE49-F238E27FC236}">
                <a16:creationId xmlns:a16="http://schemas.microsoft.com/office/drawing/2014/main" id="{63603131-A792-0443-B077-2C0B909FB122}"/>
              </a:ext>
            </a:extLst>
          </p:cNvPr>
          <p:cNvSpPr txBox="1"/>
          <p:nvPr userDrawn="1"/>
        </p:nvSpPr>
        <p:spPr>
          <a:xfrm>
            <a:off x="4883972" y="4862456"/>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23" name="Title Placeholder 3">
            <a:extLst>
              <a:ext uri="{FF2B5EF4-FFF2-40B4-BE49-F238E27FC236}">
                <a16:creationId xmlns:a16="http://schemas.microsoft.com/office/drawing/2014/main" id="{711F5F8A-AEE9-6145-928E-5B0EE8A0D2FE}"/>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26" name="Rectangle 25">
            <a:extLst>
              <a:ext uri="{FF2B5EF4-FFF2-40B4-BE49-F238E27FC236}">
                <a16:creationId xmlns:a16="http://schemas.microsoft.com/office/drawing/2014/main" id="{AABA16B8-7EE5-D24F-9931-2186F3542237}"/>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D038654D-38A3-7447-9541-8A658D495F72}"/>
              </a:ext>
            </a:extLst>
          </p:cNvPr>
          <p:cNvSpPr>
            <a:spLocks noGrp="1"/>
          </p:cNvSpPr>
          <p:nvPr>
            <p:ph sz="quarter" idx="16"/>
          </p:nvPr>
        </p:nvSpPr>
        <p:spPr>
          <a:xfrm>
            <a:off x="587375" y="3608388"/>
            <a:ext cx="2835094"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F42DCE1B-F93D-1249-903A-3B0D2D9AC891}"/>
              </a:ext>
            </a:extLst>
          </p:cNvPr>
          <p:cNvSpPr>
            <a:spLocks noGrp="1"/>
          </p:cNvSpPr>
          <p:nvPr>
            <p:ph sz="quarter" idx="17"/>
          </p:nvPr>
        </p:nvSpPr>
        <p:spPr>
          <a:xfrm>
            <a:off x="4646157" y="3608388"/>
            <a:ext cx="2835094"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91DAC924-C575-9A49-B83D-5B458200F51A}"/>
              </a:ext>
            </a:extLst>
          </p:cNvPr>
          <p:cNvSpPr>
            <a:spLocks noGrp="1"/>
          </p:cNvSpPr>
          <p:nvPr>
            <p:ph sz="quarter" idx="18"/>
          </p:nvPr>
        </p:nvSpPr>
        <p:spPr>
          <a:xfrm>
            <a:off x="8769531" y="3608388"/>
            <a:ext cx="2835094"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187451"/>
      </p:ext>
    </p:extLst>
  </p:cSld>
  <p:clrMapOvr>
    <a:masterClrMapping/>
  </p:clrMapOvr>
  <p:extLst mod="1">
    <p:ext uri="{DCECCB84-F9BA-43D5-87BE-67443E8EF086}">
      <p15:sldGuideLst xmlns:p15="http://schemas.microsoft.com/office/powerpoint/2012/main">
        <p15:guide id="1" orient="horz" pos="1253">
          <p15:clr>
            <a:srgbClr val="FBAE40"/>
          </p15:clr>
        </p15:guide>
        <p15:guide id="2" orient="horz" pos="18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oints Timeline">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889FB0DF-EB44-C846-8983-BC69B178B61A}"/>
              </a:ext>
            </a:extLst>
          </p:cNvPr>
          <p:cNvSpPr/>
          <p:nvPr userDrawn="1"/>
        </p:nvSpPr>
        <p:spPr>
          <a:xfrm>
            <a:off x="587375" y="2257136"/>
            <a:ext cx="11016000" cy="216000"/>
          </a:xfrm>
          <a:prstGeom prst="homePlate">
            <a:avLst>
              <a:gd name="adj" fmla="val 489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510042FF-F095-FF41-9B3D-C20195AC1C20}"/>
              </a:ext>
            </a:extLst>
          </p:cNvPr>
          <p:cNvSpPr>
            <a:spLocks noGrp="1"/>
          </p:cNvSpPr>
          <p:nvPr>
            <p:ph type="body" sz="quarter" idx="10" hasCustomPrompt="1"/>
          </p:nvPr>
        </p:nvSpPr>
        <p:spPr>
          <a:xfrm>
            <a:off x="966586" y="2195328"/>
            <a:ext cx="360000" cy="360000"/>
          </a:xfrm>
          <a:prstGeom prst="ellipse">
            <a:avLst/>
          </a:prstGeom>
          <a:solidFill>
            <a:schemeClr val="bg1"/>
          </a:solidFill>
          <a:ln w="63500">
            <a:solidFill>
              <a:schemeClr val="accent3"/>
            </a:solidFill>
          </a:ln>
        </p:spPr>
        <p:txBody>
          <a:bodyPr lIns="0" tIns="0" rIns="0" bIns="0" anchor="ctr" anchorCtr="0">
            <a:noAutofit/>
          </a:bodyPr>
          <a:lstStyle>
            <a:lvl1pPr marL="0" indent="0" algn="ctr" fontAlgn="ctr">
              <a:lnSpc>
                <a:spcPct val="100000"/>
              </a:lnSpc>
              <a:buNone/>
              <a:defRPr sz="2000" b="1">
                <a:solidFill>
                  <a:schemeClr val="accent5"/>
                </a:solidFill>
              </a:defRPr>
            </a:lvl1pPr>
          </a:lstStyle>
          <a:p>
            <a:pPr lvl="0"/>
            <a:r>
              <a:rPr lang="en-US" dirty="0"/>
              <a:t>#</a:t>
            </a:r>
          </a:p>
        </p:txBody>
      </p:sp>
      <p:sp>
        <p:nvSpPr>
          <p:cNvPr id="13" name="Text Placeholder 5">
            <a:extLst>
              <a:ext uri="{FF2B5EF4-FFF2-40B4-BE49-F238E27FC236}">
                <a16:creationId xmlns:a16="http://schemas.microsoft.com/office/drawing/2014/main" id="{058548DE-B75F-6243-BC7B-D1C77B5CDED3}"/>
              </a:ext>
            </a:extLst>
          </p:cNvPr>
          <p:cNvSpPr>
            <a:spLocks noGrp="1"/>
          </p:cNvSpPr>
          <p:nvPr>
            <p:ph type="body" sz="quarter" idx="11" hasCustomPrompt="1"/>
          </p:nvPr>
        </p:nvSpPr>
        <p:spPr>
          <a:xfrm>
            <a:off x="3202831" y="2195328"/>
            <a:ext cx="360000" cy="360000"/>
          </a:xfrm>
          <a:prstGeom prst="ellipse">
            <a:avLst/>
          </a:prstGeom>
          <a:solidFill>
            <a:schemeClr val="bg1"/>
          </a:solidFill>
          <a:ln w="63500">
            <a:solidFill>
              <a:schemeClr val="accent3"/>
            </a:solidFill>
          </a:ln>
        </p:spPr>
        <p:txBody>
          <a:bodyPr lIns="0" tIns="0" rIns="0" bIns="0" anchor="ctr" anchorCtr="0">
            <a:noAutofit/>
          </a:bodyPr>
          <a:lstStyle>
            <a:lvl1pPr marL="0" indent="0" algn="ctr" fontAlgn="ctr">
              <a:lnSpc>
                <a:spcPct val="100000"/>
              </a:lnSpc>
              <a:buNone/>
              <a:defRPr sz="2000" b="1">
                <a:solidFill>
                  <a:schemeClr val="accent5"/>
                </a:solidFill>
              </a:defRPr>
            </a:lvl1pPr>
          </a:lstStyle>
          <a:p>
            <a:pPr lvl="0"/>
            <a:r>
              <a:rPr lang="en-US" dirty="0"/>
              <a:t>#</a:t>
            </a:r>
          </a:p>
        </p:txBody>
      </p:sp>
      <p:sp>
        <p:nvSpPr>
          <p:cNvPr id="14" name="Text Placeholder 5">
            <a:extLst>
              <a:ext uri="{FF2B5EF4-FFF2-40B4-BE49-F238E27FC236}">
                <a16:creationId xmlns:a16="http://schemas.microsoft.com/office/drawing/2014/main" id="{40F5AE74-60E4-3341-B476-6044264CA73B}"/>
              </a:ext>
            </a:extLst>
          </p:cNvPr>
          <p:cNvSpPr>
            <a:spLocks noGrp="1"/>
          </p:cNvSpPr>
          <p:nvPr>
            <p:ph type="body" sz="quarter" idx="12" hasCustomPrompt="1"/>
          </p:nvPr>
        </p:nvSpPr>
        <p:spPr>
          <a:xfrm>
            <a:off x="9911565" y="2195328"/>
            <a:ext cx="360000" cy="360000"/>
          </a:xfrm>
          <a:prstGeom prst="ellipse">
            <a:avLst/>
          </a:prstGeom>
          <a:solidFill>
            <a:schemeClr val="bg1"/>
          </a:solidFill>
          <a:ln w="63500">
            <a:solidFill>
              <a:schemeClr val="accent3"/>
            </a:solidFill>
          </a:ln>
        </p:spPr>
        <p:txBody>
          <a:bodyPr lIns="0" tIns="0" rIns="0" bIns="0" anchor="ctr" anchorCtr="0">
            <a:noAutofit/>
          </a:bodyPr>
          <a:lstStyle>
            <a:lvl1pPr marL="0" indent="0" algn="ctr" fontAlgn="ctr">
              <a:lnSpc>
                <a:spcPct val="100000"/>
              </a:lnSpc>
              <a:buNone/>
              <a:defRPr sz="2000" b="1">
                <a:solidFill>
                  <a:schemeClr val="accent5"/>
                </a:solidFill>
              </a:defRPr>
            </a:lvl1pPr>
          </a:lstStyle>
          <a:p>
            <a:pPr lvl="0"/>
            <a:r>
              <a:rPr lang="en-US" dirty="0"/>
              <a:t>#</a:t>
            </a:r>
          </a:p>
        </p:txBody>
      </p:sp>
      <p:sp>
        <p:nvSpPr>
          <p:cNvPr id="23" name="Text Placeholder 5">
            <a:extLst>
              <a:ext uri="{FF2B5EF4-FFF2-40B4-BE49-F238E27FC236}">
                <a16:creationId xmlns:a16="http://schemas.microsoft.com/office/drawing/2014/main" id="{19670820-351C-324E-A3CA-64E151F6A262}"/>
              </a:ext>
            </a:extLst>
          </p:cNvPr>
          <p:cNvSpPr>
            <a:spLocks noGrp="1"/>
          </p:cNvSpPr>
          <p:nvPr>
            <p:ph type="body" sz="quarter" idx="16" hasCustomPrompt="1"/>
          </p:nvPr>
        </p:nvSpPr>
        <p:spPr>
          <a:xfrm>
            <a:off x="5439076" y="2212638"/>
            <a:ext cx="360000" cy="360000"/>
          </a:xfrm>
          <a:prstGeom prst="ellipse">
            <a:avLst/>
          </a:prstGeom>
          <a:solidFill>
            <a:schemeClr val="bg1"/>
          </a:solidFill>
          <a:ln w="63500">
            <a:solidFill>
              <a:schemeClr val="accent3"/>
            </a:solidFill>
          </a:ln>
        </p:spPr>
        <p:txBody>
          <a:bodyPr lIns="0" tIns="0" rIns="0" bIns="0" anchor="ctr" anchorCtr="0">
            <a:noAutofit/>
          </a:bodyPr>
          <a:lstStyle>
            <a:lvl1pPr marL="0" indent="0" algn="ctr" fontAlgn="ctr">
              <a:lnSpc>
                <a:spcPct val="100000"/>
              </a:lnSpc>
              <a:buNone/>
              <a:defRPr sz="2000" b="1">
                <a:solidFill>
                  <a:schemeClr val="accent5"/>
                </a:solidFill>
              </a:defRPr>
            </a:lvl1pPr>
          </a:lstStyle>
          <a:p>
            <a:pPr lvl="0"/>
            <a:r>
              <a:rPr lang="en-US" dirty="0"/>
              <a:t>#</a:t>
            </a:r>
          </a:p>
        </p:txBody>
      </p:sp>
      <p:sp>
        <p:nvSpPr>
          <p:cNvPr id="26" name="Text Placeholder 5">
            <a:extLst>
              <a:ext uri="{FF2B5EF4-FFF2-40B4-BE49-F238E27FC236}">
                <a16:creationId xmlns:a16="http://schemas.microsoft.com/office/drawing/2014/main" id="{D0F60506-D1BA-2B41-A5EA-C540E170CA85}"/>
              </a:ext>
            </a:extLst>
          </p:cNvPr>
          <p:cNvSpPr>
            <a:spLocks noGrp="1"/>
          </p:cNvSpPr>
          <p:nvPr>
            <p:ph type="body" sz="quarter" idx="17" hasCustomPrompt="1"/>
          </p:nvPr>
        </p:nvSpPr>
        <p:spPr>
          <a:xfrm>
            <a:off x="7675321" y="2177328"/>
            <a:ext cx="360000" cy="360000"/>
          </a:xfrm>
          <a:prstGeom prst="ellipse">
            <a:avLst/>
          </a:prstGeom>
          <a:solidFill>
            <a:schemeClr val="bg1"/>
          </a:solidFill>
          <a:ln w="63500">
            <a:solidFill>
              <a:schemeClr val="accent3"/>
            </a:solidFill>
          </a:ln>
        </p:spPr>
        <p:txBody>
          <a:bodyPr lIns="0" tIns="0" rIns="0" bIns="0" anchor="ctr" anchorCtr="0">
            <a:noAutofit/>
          </a:bodyPr>
          <a:lstStyle>
            <a:lvl1pPr marL="0" indent="0" algn="ctr" fontAlgn="ctr">
              <a:lnSpc>
                <a:spcPct val="100000"/>
              </a:lnSpc>
              <a:buNone/>
              <a:defRPr sz="2000" b="1">
                <a:solidFill>
                  <a:schemeClr val="accent5"/>
                </a:solidFill>
              </a:defRPr>
            </a:lvl1pPr>
          </a:lstStyle>
          <a:p>
            <a:pPr lvl="0"/>
            <a:r>
              <a:rPr lang="en-US" dirty="0"/>
              <a:t>#</a:t>
            </a:r>
          </a:p>
        </p:txBody>
      </p:sp>
      <p:sp>
        <p:nvSpPr>
          <p:cNvPr id="22" name="Title Placeholder 3">
            <a:extLst>
              <a:ext uri="{FF2B5EF4-FFF2-40B4-BE49-F238E27FC236}">
                <a16:creationId xmlns:a16="http://schemas.microsoft.com/office/drawing/2014/main" id="{EB47A783-FCF9-AB44-8B93-27684B43F9D0}"/>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27" name="Rectangle 26">
            <a:extLst>
              <a:ext uri="{FF2B5EF4-FFF2-40B4-BE49-F238E27FC236}">
                <a16:creationId xmlns:a16="http://schemas.microsoft.com/office/drawing/2014/main" id="{C3149992-D02C-0B49-9BC9-2201C826D33E}"/>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B0C3D1B0-7A7D-D543-B986-34C04237BE49}"/>
              </a:ext>
            </a:extLst>
          </p:cNvPr>
          <p:cNvSpPr>
            <a:spLocks noGrp="1"/>
          </p:cNvSpPr>
          <p:nvPr>
            <p:ph sz="quarter" idx="22"/>
          </p:nvPr>
        </p:nvSpPr>
        <p:spPr>
          <a:xfrm>
            <a:off x="966586" y="2902507"/>
            <a:ext cx="1648786"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94C9C47C-22DE-8B4B-8E19-41F61A98FB5B}"/>
              </a:ext>
            </a:extLst>
          </p:cNvPr>
          <p:cNvSpPr>
            <a:spLocks noGrp="1"/>
          </p:cNvSpPr>
          <p:nvPr>
            <p:ph sz="quarter" idx="23"/>
          </p:nvPr>
        </p:nvSpPr>
        <p:spPr>
          <a:xfrm>
            <a:off x="3193832" y="2902506"/>
            <a:ext cx="1648786"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a:extLst>
              <a:ext uri="{FF2B5EF4-FFF2-40B4-BE49-F238E27FC236}">
                <a16:creationId xmlns:a16="http://schemas.microsoft.com/office/drawing/2014/main" id="{94466776-CB48-034B-A43C-38198C559FF8}"/>
              </a:ext>
            </a:extLst>
          </p:cNvPr>
          <p:cNvSpPr>
            <a:spLocks noGrp="1"/>
          </p:cNvSpPr>
          <p:nvPr>
            <p:ph sz="quarter" idx="24"/>
          </p:nvPr>
        </p:nvSpPr>
        <p:spPr>
          <a:xfrm>
            <a:off x="5439076" y="2902505"/>
            <a:ext cx="1648786"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886F93AE-023B-6041-94CE-F5A9C45EDA9A}"/>
              </a:ext>
            </a:extLst>
          </p:cNvPr>
          <p:cNvSpPr>
            <a:spLocks noGrp="1"/>
          </p:cNvSpPr>
          <p:nvPr>
            <p:ph sz="quarter" idx="25"/>
          </p:nvPr>
        </p:nvSpPr>
        <p:spPr>
          <a:xfrm>
            <a:off x="7684320" y="2902505"/>
            <a:ext cx="1648786"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2">
            <a:extLst>
              <a:ext uri="{FF2B5EF4-FFF2-40B4-BE49-F238E27FC236}">
                <a16:creationId xmlns:a16="http://schemas.microsoft.com/office/drawing/2014/main" id="{AAFA369D-9B30-6647-A5C0-A69EE4BD5C00}"/>
              </a:ext>
            </a:extLst>
          </p:cNvPr>
          <p:cNvSpPr>
            <a:spLocks noGrp="1"/>
          </p:cNvSpPr>
          <p:nvPr>
            <p:ph sz="quarter" idx="26"/>
          </p:nvPr>
        </p:nvSpPr>
        <p:spPr>
          <a:xfrm>
            <a:off x="9911565" y="2887323"/>
            <a:ext cx="1648786"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6205575"/>
      </p:ext>
    </p:extLst>
  </p:cSld>
  <p:clrMapOvr>
    <a:masterClrMapping/>
  </p:clrMapOvr>
  <p:extLst mod="1">
    <p:ext uri="{DCECCB84-F9BA-43D5-87BE-67443E8EF086}">
      <p15:sldGuideLst xmlns:p15="http://schemas.microsoft.com/office/powerpoint/2012/main">
        <p15:guide id="1" orient="horz" pos="1253">
          <p15:clr>
            <a:srgbClr val="FBAE40"/>
          </p15:clr>
        </p15:guide>
        <p15:guide id="2" orient="horz" pos="18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Points Workflow">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864AD38-83E6-E94F-B445-8332A8A9839D}"/>
              </a:ext>
            </a:extLst>
          </p:cNvPr>
          <p:cNvSpPr txBox="1"/>
          <p:nvPr userDrawn="1"/>
        </p:nvSpPr>
        <p:spPr>
          <a:xfrm>
            <a:off x="1104486" y="6455443"/>
            <a:ext cx="5827479" cy="226795"/>
          </a:xfrm>
          <a:prstGeom prst="rect">
            <a:avLst/>
          </a:prstGeom>
          <a:noFill/>
        </p:spPr>
        <p:txBody>
          <a:bodyPr wrap="square" lIns="0" tIns="0" rIns="0" bIns="0" rtlCol="0" anchor="ctr">
            <a:noAutofit/>
          </a:bodyPr>
          <a:lstStyle/>
          <a:p>
            <a:pPr marL="0" marR="0" indent="0" algn="l" defTabSz="609562" rtl="0" eaLnBrk="1" fontAlgn="auto" latinLnBrk="0" hangingPunct="1">
              <a:lnSpc>
                <a:spcPct val="100000"/>
              </a:lnSpc>
              <a:spcBef>
                <a:spcPts val="0"/>
              </a:spcBef>
              <a:spcAft>
                <a:spcPts val="0"/>
              </a:spcAft>
              <a:buClrTx/>
              <a:buSzTx/>
              <a:buFontTx/>
              <a:buNone/>
              <a:tabLst/>
              <a:defRPr/>
            </a:pPr>
            <a:r>
              <a:rPr lang="en-US" sz="800" b="0" i="0">
                <a:solidFill>
                  <a:schemeClr val="tx1">
                    <a:lumMod val="50000"/>
                    <a:lumOff val="50000"/>
                  </a:schemeClr>
                </a:solidFill>
                <a:latin typeface="Arial" charset="0"/>
                <a:ea typeface="Arial" charset="0"/>
                <a:cs typeface="Arial" charset="0"/>
                <a:sym typeface="Helvetica" charset="0"/>
              </a:rPr>
              <a:t>© 2018 </a:t>
            </a:r>
            <a:r>
              <a:rPr lang="en-US" sz="800" b="0" i="0" err="1">
                <a:solidFill>
                  <a:schemeClr val="tx1">
                    <a:lumMod val="50000"/>
                    <a:lumOff val="50000"/>
                  </a:schemeClr>
                </a:solidFill>
                <a:latin typeface="Arial" charset="0"/>
                <a:ea typeface="Arial" charset="0"/>
                <a:cs typeface="Arial" charset="0"/>
                <a:sym typeface="Helvetica" charset="0"/>
              </a:rPr>
              <a:t>CloudMade</a:t>
            </a:r>
            <a:r>
              <a:rPr lang="en-US" sz="800" b="0" i="0">
                <a:solidFill>
                  <a:schemeClr val="tx1">
                    <a:lumMod val="50000"/>
                    <a:lumOff val="50000"/>
                  </a:schemeClr>
                </a:solidFill>
                <a:latin typeface="Arial" charset="0"/>
                <a:ea typeface="Arial" charset="0"/>
                <a:cs typeface="Arial" charset="0"/>
                <a:sym typeface="Helvetica" charset="0"/>
              </a:rPr>
              <a:t>. Proprietary and Confidential.</a:t>
            </a:r>
          </a:p>
        </p:txBody>
      </p:sp>
      <p:sp>
        <p:nvSpPr>
          <p:cNvPr id="19" name="TextBox 18">
            <a:extLst>
              <a:ext uri="{FF2B5EF4-FFF2-40B4-BE49-F238E27FC236}">
                <a16:creationId xmlns:a16="http://schemas.microsoft.com/office/drawing/2014/main" id="{C1EBBCA2-6491-A448-B3D9-7DD74A612C0E}"/>
              </a:ext>
            </a:extLst>
          </p:cNvPr>
          <p:cNvSpPr txBox="1"/>
          <p:nvPr userDrawn="1"/>
        </p:nvSpPr>
        <p:spPr>
          <a:xfrm>
            <a:off x="9911565" y="6455443"/>
            <a:ext cx="1693060" cy="226795"/>
          </a:xfrm>
          <a:prstGeom prst="rect">
            <a:avLst/>
          </a:prstGeom>
          <a:noFill/>
        </p:spPr>
        <p:txBody>
          <a:bodyPr wrap="square" lIns="0" tIns="0" rIns="0" bIns="0" rtlCol="0" anchor="ctr">
            <a:noAutofit/>
          </a:bodyPr>
          <a:lstStyle/>
          <a:p>
            <a:pPr marL="0" marR="0" indent="0" algn="r" defTabSz="609562" rtl="0" eaLnBrk="1" fontAlgn="auto" latinLnBrk="0" hangingPunct="1">
              <a:lnSpc>
                <a:spcPct val="100000"/>
              </a:lnSpc>
              <a:spcBef>
                <a:spcPts val="0"/>
              </a:spcBef>
              <a:spcAft>
                <a:spcPts val="0"/>
              </a:spcAft>
              <a:buClrTx/>
              <a:buSzTx/>
              <a:buFontTx/>
              <a:buNone/>
              <a:tabLst/>
              <a:defRPr/>
            </a:pPr>
            <a:r>
              <a:rPr lang="en-US" sz="1000" b="0" i="0">
                <a:solidFill>
                  <a:schemeClr val="tx1"/>
                </a:solidFill>
                <a:latin typeface="Arial" charset="0"/>
                <a:ea typeface="Arial" charset="0"/>
                <a:cs typeface="Arial" charset="0"/>
                <a:sym typeface="Helvetica" charset="0"/>
              </a:rPr>
              <a:t> </a:t>
            </a:r>
            <a:fld id="{1DC05D71-B1F3-3645-8E14-808138CB9AC1}" type="slidenum">
              <a:rPr lang="en-US" sz="800" b="1" i="0" smtClean="0">
                <a:solidFill>
                  <a:schemeClr val="tx1"/>
                </a:solidFill>
                <a:latin typeface="Arial Black" charset="0"/>
                <a:ea typeface="Arial Black" charset="0"/>
                <a:cs typeface="Arial Black" charset="0"/>
                <a:sym typeface="Helvetica" charset="0"/>
              </a:rPr>
              <a:t>‹#›</a:t>
            </a:fld>
            <a:endParaRPr lang="en-US" sz="800" b="1" i="0">
              <a:solidFill>
                <a:schemeClr val="tx1"/>
              </a:solidFill>
              <a:latin typeface="Arial Black" charset="0"/>
              <a:ea typeface="Arial Black" charset="0"/>
              <a:cs typeface="Arial Black" charset="0"/>
              <a:sym typeface="Helvetica" charset="0"/>
            </a:endParaRPr>
          </a:p>
        </p:txBody>
      </p:sp>
      <p:pic>
        <p:nvPicPr>
          <p:cNvPr id="20" name="Picture 19">
            <a:extLst>
              <a:ext uri="{FF2B5EF4-FFF2-40B4-BE49-F238E27FC236}">
                <a16:creationId xmlns:a16="http://schemas.microsoft.com/office/drawing/2014/main" id="{795A5F6E-28AB-394A-A93F-C3C7319A4B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375" y="6376138"/>
            <a:ext cx="379211" cy="385406"/>
          </a:xfrm>
          <a:prstGeom prst="rect">
            <a:avLst/>
          </a:prstGeom>
        </p:spPr>
      </p:pic>
      <p:cxnSp>
        <p:nvCxnSpPr>
          <p:cNvPr id="21" name="Straight Connector 20">
            <a:extLst>
              <a:ext uri="{FF2B5EF4-FFF2-40B4-BE49-F238E27FC236}">
                <a16:creationId xmlns:a16="http://schemas.microsoft.com/office/drawing/2014/main" id="{23A7549D-6F02-AC4F-A37F-16FAE9846D53}"/>
              </a:ext>
            </a:extLst>
          </p:cNvPr>
          <p:cNvCxnSpPr>
            <a:cxnSpLocks/>
          </p:cNvCxnSpPr>
          <p:nvPr userDrawn="1"/>
        </p:nvCxnSpPr>
        <p:spPr>
          <a:xfrm>
            <a:off x="587375" y="6306054"/>
            <a:ext cx="11017250" cy="0"/>
          </a:xfrm>
          <a:prstGeom prst="line">
            <a:avLst/>
          </a:prstGeom>
          <a:ln w="12700">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3603131-A792-0443-B077-2C0B909FB122}"/>
              </a:ext>
            </a:extLst>
          </p:cNvPr>
          <p:cNvSpPr txBox="1"/>
          <p:nvPr userDrawn="1"/>
        </p:nvSpPr>
        <p:spPr>
          <a:xfrm>
            <a:off x="4883971" y="5551814"/>
            <a:ext cx="45719"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
        <p:nvSpPr>
          <p:cNvPr id="3" name="Chevron 2">
            <a:extLst>
              <a:ext uri="{FF2B5EF4-FFF2-40B4-BE49-F238E27FC236}">
                <a16:creationId xmlns:a16="http://schemas.microsoft.com/office/drawing/2014/main" id="{C7959304-28B0-B447-9C01-73AF046BA300}"/>
              </a:ext>
            </a:extLst>
          </p:cNvPr>
          <p:cNvSpPr/>
          <p:nvPr userDrawn="1"/>
        </p:nvSpPr>
        <p:spPr>
          <a:xfrm>
            <a:off x="2241875" y="2673031"/>
            <a:ext cx="221687" cy="274758"/>
          </a:xfrm>
          <a:prstGeom prst="chevron">
            <a:avLst>
              <a:gd name="adj" fmla="val 458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itle Placeholder 3">
            <a:extLst>
              <a:ext uri="{FF2B5EF4-FFF2-40B4-BE49-F238E27FC236}">
                <a16:creationId xmlns:a16="http://schemas.microsoft.com/office/drawing/2014/main" id="{A738F1DF-B1FB-444E-8D2F-A270B38EA864}"/>
              </a:ext>
            </a:extLst>
          </p:cNvPr>
          <p:cNvSpPr>
            <a:spLocks noGrp="1"/>
          </p:cNvSpPr>
          <p:nvPr>
            <p:ph type="title" hasCustomPrompt="1"/>
          </p:nvPr>
        </p:nvSpPr>
        <p:spPr>
          <a:xfrm>
            <a:off x="587375" y="421975"/>
            <a:ext cx="11017250" cy="581698"/>
          </a:xfrm>
          <a:prstGeom prst="rect">
            <a:avLst/>
          </a:prstGeom>
        </p:spPr>
        <p:txBody>
          <a:bodyPr vert="horz" lIns="0" tIns="0" rIns="0" bIns="0" rtlCol="0" anchor="t">
            <a:normAutofit/>
          </a:bodyPr>
          <a:lstStyle>
            <a:lvl1pPr>
              <a:lnSpc>
                <a:spcPct val="90000"/>
              </a:lnSpc>
              <a:spcBef>
                <a:spcPts val="0"/>
              </a:spcBef>
              <a:defRPr sz="3800" spc="0" baseline="0"/>
            </a:lvl1pPr>
          </a:lstStyle>
          <a:p>
            <a:r>
              <a:rPr lang="en-US" dirty="0"/>
              <a:t>Headline</a:t>
            </a:r>
          </a:p>
        </p:txBody>
      </p:sp>
      <p:sp>
        <p:nvSpPr>
          <p:cNvPr id="23" name="Rectangle 22">
            <a:extLst>
              <a:ext uri="{FF2B5EF4-FFF2-40B4-BE49-F238E27FC236}">
                <a16:creationId xmlns:a16="http://schemas.microsoft.com/office/drawing/2014/main" id="{4040ABBB-C717-5543-A102-7B5931CCC288}"/>
              </a:ext>
            </a:extLst>
          </p:cNvPr>
          <p:cNvSpPr/>
          <p:nvPr userDrawn="1"/>
        </p:nvSpPr>
        <p:spPr>
          <a:xfrm>
            <a:off x="587375" y="1018143"/>
            <a:ext cx="72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3020168-9868-1546-ADA3-F8AFA40052C1}"/>
              </a:ext>
            </a:extLst>
          </p:cNvPr>
          <p:cNvSpPr>
            <a:spLocks noGrp="1"/>
          </p:cNvSpPr>
          <p:nvPr>
            <p:ph sz="quarter" idx="22"/>
          </p:nvPr>
        </p:nvSpPr>
        <p:spPr>
          <a:xfrm>
            <a:off x="587375" y="2643628"/>
            <a:ext cx="1648786" cy="2340447"/>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accent5"/>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a:extLst>
              <a:ext uri="{FF2B5EF4-FFF2-40B4-BE49-F238E27FC236}">
                <a16:creationId xmlns:a16="http://schemas.microsoft.com/office/drawing/2014/main" id="{53F9440E-95F5-F447-977D-82ECCC7CE646}"/>
              </a:ext>
            </a:extLst>
          </p:cNvPr>
          <p:cNvSpPr>
            <a:spLocks noGrp="1"/>
          </p:cNvSpPr>
          <p:nvPr>
            <p:ph sz="quarter" idx="23"/>
          </p:nvPr>
        </p:nvSpPr>
        <p:spPr>
          <a:xfrm>
            <a:off x="2908695" y="2643628"/>
            <a:ext cx="1648786" cy="2340447"/>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accent5"/>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E6B0F975-1B23-D049-A1C3-2DEBC74F3742}"/>
              </a:ext>
            </a:extLst>
          </p:cNvPr>
          <p:cNvSpPr>
            <a:spLocks noGrp="1"/>
          </p:cNvSpPr>
          <p:nvPr>
            <p:ph sz="quarter" idx="24"/>
          </p:nvPr>
        </p:nvSpPr>
        <p:spPr>
          <a:xfrm>
            <a:off x="5249471" y="2643628"/>
            <a:ext cx="1648786" cy="2340447"/>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accent5"/>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4424F75A-CAE3-4E46-A477-07E915B492C9}"/>
              </a:ext>
            </a:extLst>
          </p:cNvPr>
          <p:cNvSpPr>
            <a:spLocks noGrp="1"/>
          </p:cNvSpPr>
          <p:nvPr>
            <p:ph sz="quarter" idx="25"/>
          </p:nvPr>
        </p:nvSpPr>
        <p:spPr>
          <a:xfrm>
            <a:off x="7580517" y="2643628"/>
            <a:ext cx="1648786" cy="2340447"/>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accent5"/>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a:extLst>
              <a:ext uri="{FF2B5EF4-FFF2-40B4-BE49-F238E27FC236}">
                <a16:creationId xmlns:a16="http://schemas.microsoft.com/office/drawing/2014/main" id="{FB0D3822-309E-C943-B50D-D403BFF2947E}"/>
              </a:ext>
            </a:extLst>
          </p:cNvPr>
          <p:cNvSpPr>
            <a:spLocks noGrp="1"/>
          </p:cNvSpPr>
          <p:nvPr>
            <p:ph sz="quarter" idx="26"/>
          </p:nvPr>
        </p:nvSpPr>
        <p:spPr>
          <a:xfrm>
            <a:off x="9917223" y="2643628"/>
            <a:ext cx="1648786" cy="2340447"/>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accent5"/>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hevron 23">
            <a:extLst>
              <a:ext uri="{FF2B5EF4-FFF2-40B4-BE49-F238E27FC236}">
                <a16:creationId xmlns:a16="http://schemas.microsoft.com/office/drawing/2014/main" id="{A5486240-3473-8C40-A855-032C4C6EBF33}"/>
              </a:ext>
            </a:extLst>
          </p:cNvPr>
          <p:cNvSpPr/>
          <p:nvPr userDrawn="1"/>
        </p:nvSpPr>
        <p:spPr>
          <a:xfrm>
            <a:off x="4572981" y="2673031"/>
            <a:ext cx="221687" cy="274758"/>
          </a:xfrm>
          <a:prstGeom prst="chevron">
            <a:avLst>
              <a:gd name="adj" fmla="val 458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CE9E0D6A-E36B-E14D-AE77-FA075E7B34B8}"/>
              </a:ext>
            </a:extLst>
          </p:cNvPr>
          <p:cNvSpPr/>
          <p:nvPr userDrawn="1"/>
        </p:nvSpPr>
        <p:spPr>
          <a:xfrm>
            <a:off x="6933053" y="2673031"/>
            <a:ext cx="221687" cy="274758"/>
          </a:xfrm>
          <a:prstGeom prst="chevron">
            <a:avLst>
              <a:gd name="adj" fmla="val 458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hevron 30">
            <a:extLst>
              <a:ext uri="{FF2B5EF4-FFF2-40B4-BE49-F238E27FC236}">
                <a16:creationId xmlns:a16="http://schemas.microsoft.com/office/drawing/2014/main" id="{5A31584C-BB91-6D4A-BDB0-998F131368C0}"/>
              </a:ext>
            </a:extLst>
          </p:cNvPr>
          <p:cNvSpPr/>
          <p:nvPr userDrawn="1"/>
        </p:nvSpPr>
        <p:spPr>
          <a:xfrm>
            <a:off x="9240732" y="2673031"/>
            <a:ext cx="221687" cy="274758"/>
          </a:xfrm>
          <a:prstGeom prst="chevron">
            <a:avLst>
              <a:gd name="adj" fmla="val 458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5773906"/>
      </p:ext>
    </p:extLst>
  </p:cSld>
  <p:clrMapOvr>
    <a:masterClrMapping/>
  </p:clrMapOvr>
  <p:extLst mod="1">
    <p:ext uri="{DCECCB84-F9BA-43D5-87BE-67443E8EF086}">
      <p15:sldGuideLst xmlns:p15="http://schemas.microsoft.com/office/powerpoint/2012/main">
        <p15:guide id="1" orient="horz" pos="1253">
          <p15:clr>
            <a:srgbClr val="FBAE40"/>
          </p15:clr>
        </p15:guide>
        <p15:guide id="2" orient="horz" pos="18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587375" y="476250"/>
            <a:ext cx="10205401" cy="495300"/>
          </a:xfrm>
          <a:prstGeom prst="rect">
            <a:avLst/>
          </a:prstGeom>
        </p:spPr>
        <p:txBody>
          <a:bodyPr vert="horz" lIns="91440" tIns="45720" rIns="91440" bIns="45720" rtlCol="0" anchor="t">
            <a:noAutofit/>
          </a:bodyPr>
          <a:lstStyle/>
          <a:p>
            <a:pPr lvl="0"/>
            <a:r>
              <a:rPr lang="en-US" dirty="0"/>
              <a:t>Click to edit Master title style</a:t>
            </a:r>
          </a:p>
        </p:txBody>
      </p:sp>
      <p:sp>
        <p:nvSpPr>
          <p:cNvPr id="2" name="TextBox 1">
            <a:extLst>
              <a:ext uri="{FF2B5EF4-FFF2-40B4-BE49-F238E27FC236}">
                <a16:creationId xmlns:a16="http://schemas.microsoft.com/office/drawing/2014/main" id="{14296A78-F632-F141-9196-53BED5D0B33B}"/>
              </a:ext>
            </a:extLst>
          </p:cNvPr>
          <p:cNvSpPr txBox="1"/>
          <p:nvPr userDrawn="1"/>
        </p:nvSpPr>
        <p:spPr>
          <a:xfrm>
            <a:off x="-191386" y="3019647"/>
            <a:ext cx="0" cy="0"/>
          </a:xfrm>
          <a:prstGeom prst="rect">
            <a:avLst/>
          </a:prstGeom>
        </p:spPr>
        <p:txBody>
          <a:bodyPr wrap="none" rtlCol="0">
            <a:noAutofit/>
          </a:bodyPr>
          <a:lstStyle/>
          <a:p>
            <a:pPr marL="171450" indent="-171450">
              <a:buClr>
                <a:schemeClr val="tx1"/>
              </a:buClr>
              <a:buFont typeface="Wingdings" charset="2"/>
              <a:buChar char="§"/>
            </a:pPr>
            <a:endParaRPr lang="en-US" sz="1200" b="0" i="0">
              <a:solidFill>
                <a:schemeClr val="tx1">
                  <a:lumMod val="50000"/>
                  <a:lumOff val="50000"/>
                </a:schemeClr>
              </a:solidFill>
              <a:latin typeface="Arial" charset="0"/>
              <a:ea typeface="Arial" charset="0"/>
              <a:cs typeface="Arial" charset="0"/>
            </a:endParaRPr>
          </a:p>
        </p:txBody>
      </p:sp>
    </p:spTree>
    <p:extLst>
      <p:ext uri="{BB962C8B-B14F-4D97-AF65-F5344CB8AC3E}">
        <p14:creationId xmlns:p14="http://schemas.microsoft.com/office/powerpoint/2010/main" val="78820983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40" r:id="rId23"/>
    <p:sldLayoutId id="2147483741" r:id="rId24"/>
  </p:sldLayoutIdLst>
  <p:txStyles>
    <p:titleStyle>
      <a:lvl1pPr algn="l" defTabSz="914400" rtl="0" eaLnBrk="1" latinLnBrk="0" hangingPunct="1">
        <a:lnSpc>
          <a:spcPct val="100000"/>
        </a:lnSpc>
        <a:spcBef>
          <a:spcPct val="0"/>
        </a:spcBef>
        <a:buNone/>
        <a:defRPr lang="en-US" sz="3800" b="1" i="0" kern="1200" spc="0" baseline="0" dirty="0" smtClean="0">
          <a:solidFill>
            <a:schemeClr val="tx1"/>
          </a:solidFill>
          <a:latin typeface="Arial" charset="0"/>
          <a:ea typeface="Arial" charset="0"/>
          <a:cs typeface="Arial" charset="0"/>
        </a:defRPr>
      </a:lvl1pPr>
    </p:titleStyle>
    <p:body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61">
          <p15:clr>
            <a:srgbClr val="F26B43"/>
          </p15:clr>
        </p15:guide>
        <p15:guide id="2" pos="3840">
          <p15:clr>
            <a:srgbClr val="F26B43"/>
          </p15:clr>
        </p15:guide>
        <p15:guide id="3" pos="370">
          <p15:clr>
            <a:srgbClr val="F26B43"/>
          </p15:clr>
        </p15:guide>
        <p15:guide id="4" pos="7310">
          <p15:clr>
            <a:srgbClr val="F26B43"/>
          </p15:clr>
        </p15:guide>
        <p15:guide id="5" orient="horz" pos="300">
          <p15:clr>
            <a:srgbClr val="F26B43"/>
          </p15:clr>
        </p15:guide>
        <p15:guide id="6" orient="horz" pos="3974">
          <p15:clr>
            <a:srgbClr val="F26B43"/>
          </p15:clr>
        </p15:guide>
        <p15:guide id="8" orient="horz" pos="2273">
          <p15:clr>
            <a:srgbClr val="F26B43"/>
          </p15:clr>
        </p15:guide>
        <p15:guide id="9" orient="horz" pos="23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0303A-2203-4715-9C86-80B2476454A1}" type="datetimeFigureOut">
              <a:rPr lang="en-US" smtClean="0"/>
              <a:t>10/5/2018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8F348-0049-4B5C-852E-15A8B3493B49}" type="slidenum">
              <a:rPr lang="en-US" smtClean="0"/>
              <a:t>‹#›</a:t>
            </a:fld>
            <a:endParaRPr lang="en-US"/>
          </a:p>
        </p:txBody>
      </p:sp>
    </p:spTree>
    <p:extLst>
      <p:ext uri="{BB962C8B-B14F-4D97-AF65-F5344CB8AC3E}">
        <p14:creationId xmlns:p14="http://schemas.microsoft.com/office/powerpoint/2010/main" val="28910578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2" r:id="rId12"/>
    <p:sldLayoutId id="2147483704" r:id="rId13"/>
    <p:sldLayoutId id="2147483706" r:id="rId14"/>
    <p:sldLayoutId id="2147483707" r:id="rId15"/>
    <p:sldLayoutId id="2147483708" r:id="rId16"/>
    <p:sldLayoutId id="2147483712" r:id="rId17"/>
    <p:sldLayoutId id="2147483713" r:id="rId18"/>
    <p:sldLayoutId id="2147483714" r:id="rId19"/>
    <p:sldLayoutId id="2147483715" r:id="rId20"/>
    <p:sldLayoutId id="214748373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tiff"/><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9.tif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8.tiff"/><Relationship Id="rId5" Type="http://schemas.openxmlformats.org/officeDocument/2006/relationships/image" Target="../media/image26.tiff"/><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35.tif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2" name="Text Placeholder 1">
            <a:extLst>
              <a:ext uri="{FF2B5EF4-FFF2-40B4-BE49-F238E27FC236}">
                <a16:creationId xmlns:a16="http://schemas.microsoft.com/office/drawing/2014/main" id="{7B001821-7741-1148-B65F-7205022A5D48}"/>
              </a:ext>
            </a:extLst>
          </p:cNvPr>
          <p:cNvSpPr>
            <a:spLocks noGrp="1"/>
          </p:cNvSpPr>
          <p:nvPr>
            <p:ph type="body" sz="quarter" idx="10"/>
          </p:nvPr>
        </p:nvSpPr>
        <p:spPr/>
        <p:txBody>
          <a:bodyPr/>
          <a:lstStyle/>
          <a:p>
            <a:endParaRPr lang="en-US"/>
          </a:p>
        </p:txBody>
      </p:sp>
      <p:sp>
        <p:nvSpPr>
          <p:cNvPr id="593" name="Shape 59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4000"/>
            </a:pPr>
            <a:r>
              <a:rPr lang="en-US" dirty="0"/>
              <a:t>Predicting rare </a:t>
            </a:r>
            <a:r>
              <a:rPr lang="en-US" dirty="0">
                <a:latin typeface="Arial"/>
                <a:cs typeface="Arial"/>
              </a:rPr>
              <a:t>events in the car</a:t>
            </a:r>
            <a:endParaRPr sz="4000" b="1" i="0" u="none" strike="noStrike" cap="none" dirty="0">
              <a:latin typeface="Arial"/>
              <a:ea typeface="Arial"/>
              <a:cs typeface="Arial"/>
            </a:endParaRPr>
          </a:p>
        </p:txBody>
      </p:sp>
    </p:spTree>
    <p:extLst>
      <p:ext uri="{BB962C8B-B14F-4D97-AF65-F5344CB8AC3E}">
        <p14:creationId xmlns:p14="http://schemas.microsoft.com/office/powerpoint/2010/main" val="338318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1"/>
          </p:nvPr>
        </p:nvSpPr>
        <p:spPr/>
        <p:txBody>
          <a:bodyPr/>
          <a:lstStyle/>
          <a:p>
            <a:endParaRPr lang="en-US" dirty="0"/>
          </a:p>
        </p:txBody>
      </p:sp>
      <p:sp>
        <p:nvSpPr>
          <p:cNvPr id="2" name="Text Placeholder 1"/>
          <p:cNvSpPr>
            <a:spLocks noGrp="1"/>
          </p:cNvSpPr>
          <p:nvPr>
            <p:ph type="body" sz="quarter" idx="12"/>
          </p:nvPr>
        </p:nvSpPr>
        <p:spPr/>
        <p:txBody>
          <a:bodyPr>
            <a:normAutofit fontScale="92500" lnSpcReduction="20000"/>
          </a:bodyPr>
          <a:lstStyle/>
          <a:p>
            <a:endParaRPr lang="ru-RU" dirty="0"/>
          </a:p>
        </p:txBody>
      </p:sp>
      <p:sp>
        <p:nvSpPr>
          <p:cNvPr id="38" name="Text Placeholder 37"/>
          <p:cNvSpPr>
            <a:spLocks noGrp="1"/>
          </p:cNvSpPr>
          <p:nvPr>
            <p:ph type="body" sz="quarter" idx="16"/>
          </p:nvPr>
        </p:nvSpPr>
        <p:spPr>
          <a:xfrm>
            <a:off x="1134648" y="2512386"/>
            <a:ext cx="10528107" cy="3404312"/>
          </a:xfrm>
        </p:spPr>
        <p:txBody>
          <a:bodyPr/>
          <a:lstStyle/>
          <a:p>
            <a:endParaRPr lang="en-US" dirty="0">
              <a:solidFill>
                <a:schemeClr val="tx1"/>
              </a:solidFill>
            </a:endParaRPr>
          </a:p>
        </p:txBody>
      </p:sp>
      <p:sp>
        <p:nvSpPr>
          <p:cNvPr id="35" name="Title 34"/>
          <p:cNvSpPr>
            <a:spLocks noGrp="1"/>
          </p:cNvSpPr>
          <p:nvPr>
            <p:ph type="title"/>
          </p:nvPr>
        </p:nvSpPr>
        <p:spPr/>
        <p:txBody>
          <a:bodyPr>
            <a:normAutofit fontScale="90000"/>
          </a:bodyPr>
          <a:lstStyle/>
          <a:p>
            <a:r>
              <a:rPr lang="en-US" dirty="0"/>
              <a:t>Golf wheel</a:t>
            </a:r>
          </a:p>
        </p:txBody>
      </p:sp>
      <p:pic>
        <p:nvPicPr>
          <p:cNvPr id="4" name="Picture 3">
            <a:extLst>
              <a:ext uri="{FF2B5EF4-FFF2-40B4-BE49-F238E27FC236}">
                <a16:creationId xmlns:a16="http://schemas.microsoft.com/office/drawing/2014/main" id="{A7859D01-0DD1-854B-A135-FA9BC183B5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Tree>
    <p:extLst>
      <p:ext uri="{BB962C8B-B14F-4D97-AF65-F5344CB8AC3E}">
        <p14:creationId xmlns:p14="http://schemas.microsoft.com/office/powerpoint/2010/main" val="137020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45644-2012-1147-8678-905AE7EC3F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3"/>
          <a:stretch/>
        </p:blipFill>
        <p:spPr>
          <a:xfrm>
            <a:off x="0" y="0"/>
            <a:ext cx="12192000" cy="6858000"/>
          </a:xfrm>
          <a:prstGeom prst="rect">
            <a:avLst/>
          </a:prstGeom>
        </p:spPr>
      </p:pic>
      <p:sp>
        <p:nvSpPr>
          <p:cNvPr id="4" name="TextBox 3">
            <a:extLst>
              <a:ext uri="{FF2B5EF4-FFF2-40B4-BE49-F238E27FC236}">
                <a16:creationId xmlns:a16="http://schemas.microsoft.com/office/drawing/2014/main" id="{144B120F-9B22-9F43-AF1B-27E50302695F}"/>
              </a:ext>
            </a:extLst>
          </p:cNvPr>
          <p:cNvSpPr txBox="1"/>
          <p:nvPr/>
        </p:nvSpPr>
        <p:spPr>
          <a:xfrm>
            <a:off x="19870615" y="-2004646"/>
            <a:ext cx="0" cy="0"/>
          </a:xfrm>
          <a:prstGeom prst="rect">
            <a:avLst/>
          </a:prstGeom>
        </p:spPr>
        <p:txBody>
          <a:bodyPr wrap="none" rtlCol="0">
            <a:noAutofit/>
          </a:bodyPr>
          <a:lstStyle/>
          <a:p>
            <a:pPr marL="171450" indent="-171450">
              <a:buClr>
                <a:schemeClr val="tx1"/>
              </a:buClr>
              <a:buFont typeface="Wingdings" charset="2"/>
              <a:buChar char="§"/>
            </a:pPr>
            <a:endParaRPr lang="en-US" sz="1200" b="0" i="0" dirty="0">
              <a:solidFill>
                <a:schemeClr val="tx1">
                  <a:lumMod val="50000"/>
                  <a:lumOff val="50000"/>
                </a:schemeClr>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D1B8574A-1BCD-794C-9119-0F560FA34A20}"/>
              </a:ext>
            </a:extLst>
          </p:cNvPr>
          <p:cNvSpPr/>
          <p:nvPr/>
        </p:nvSpPr>
        <p:spPr>
          <a:xfrm>
            <a:off x="0" y="0"/>
            <a:ext cx="12192000" cy="10488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FCED33D-79CD-D342-9130-10AB8CD0F06A}"/>
              </a:ext>
            </a:extLst>
          </p:cNvPr>
          <p:cNvSpPr/>
          <p:nvPr/>
        </p:nvSpPr>
        <p:spPr>
          <a:xfrm>
            <a:off x="187641" y="127061"/>
            <a:ext cx="8205644" cy="677108"/>
          </a:xfrm>
          <a:prstGeom prst="rect">
            <a:avLst/>
          </a:prstGeom>
        </p:spPr>
        <p:txBody>
          <a:bodyPr wrap="none">
            <a:spAutoFit/>
          </a:bodyPr>
          <a:lstStyle/>
          <a:p>
            <a:r>
              <a:rPr lang="en-US" sz="3800" b="1" dirty="0">
                <a:solidFill>
                  <a:schemeClr val="bg1"/>
                </a:solidFill>
                <a:latin typeface="Arial" panose="020B0604020202020204" pitchFamily="34" charset="0"/>
                <a:cs typeface="Arial" panose="020B0604020202020204" pitchFamily="34" charset="0"/>
              </a:rPr>
              <a:t>Predictive Adaptive Cruise Control</a:t>
            </a:r>
            <a:endParaRPr lang="en-US" sz="3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88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90" name="Shape 1290"/>
          <p:cNvSpPr txBox="1">
            <a:spLocks noGrp="1"/>
          </p:cNvSpPr>
          <p:nvPr>
            <p:ph type="body" sz="quarter" idx="11"/>
          </p:nvPr>
        </p:nvSpPr>
        <p:spPr>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4000"/>
              <a:buFont typeface="Noto Sans Symbols"/>
              <a:buNone/>
            </a:pPr>
            <a:endParaRPr sz="3600" dirty="0">
              <a:solidFill>
                <a:srgbClr val="FFFFFF"/>
              </a:solidFill>
            </a:endParaRPr>
          </a:p>
          <a:p>
            <a:pPr marL="0" lvl="0" indent="0" rtl="0">
              <a:spcBef>
                <a:spcPts val="0"/>
              </a:spcBef>
              <a:spcAft>
                <a:spcPts val="0"/>
              </a:spcAft>
              <a:buClr>
                <a:schemeClr val="dk1"/>
              </a:buClr>
              <a:buSzPts val="4000"/>
              <a:buFont typeface="Noto Sans Symbols"/>
              <a:buNone/>
            </a:pPr>
            <a:r>
              <a:rPr lang="en-US" dirty="0"/>
              <a:t>Problem Definition</a:t>
            </a:r>
            <a:endParaRPr dirty="0"/>
          </a:p>
          <a:p>
            <a:pPr marL="0" lvl="0" indent="0" rtl="0">
              <a:spcBef>
                <a:spcPts val="1200"/>
              </a:spcBef>
              <a:spcAft>
                <a:spcPts val="0"/>
              </a:spcAft>
              <a:buClr>
                <a:schemeClr val="dk1"/>
              </a:buClr>
              <a:buSzPts val="4000"/>
              <a:buFont typeface="Noto Sans Symbols"/>
              <a:buNone/>
            </a:pPr>
            <a:endParaRPr dirty="0"/>
          </a:p>
        </p:txBody>
      </p:sp>
    </p:spTree>
    <p:extLst>
      <p:ext uri="{BB962C8B-B14F-4D97-AF65-F5344CB8AC3E}">
        <p14:creationId xmlns:p14="http://schemas.microsoft.com/office/powerpoint/2010/main" val="29872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62"/>
        <p:cNvGrpSpPr/>
        <p:nvPr/>
      </p:nvGrpSpPr>
      <p:grpSpPr>
        <a:xfrm>
          <a:off x="0" y="0"/>
          <a:ext cx="0" cy="0"/>
          <a:chOff x="0" y="0"/>
          <a:chExt cx="0" cy="0"/>
        </a:xfrm>
      </p:grpSpPr>
      <p:pic>
        <p:nvPicPr>
          <p:cNvPr id="8" name="Shape 5466">
            <a:extLst>
              <a:ext uri="{FF2B5EF4-FFF2-40B4-BE49-F238E27FC236}">
                <a16:creationId xmlns:a16="http://schemas.microsoft.com/office/drawing/2014/main" id="{8842FFDD-2DB1-9D45-A6C2-65C6F0D6559A}"/>
              </a:ext>
            </a:extLst>
          </p:cNvPr>
          <p:cNvPicPr preferRelativeResize="0">
            <a:picLocks noGrp="1"/>
          </p:cNvPicPr>
          <p:nvPr>
            <p:ph type="pic" sz="quarter" idx="12"/>
          </p:nvPr>
        </p:nvPicPr>
        <p:blipFill rotWithShape="1">
          <a:blip r:embed="rId3" cstate="screen">
            <a:alphaModFix/>
            <a:extLst>
              <a:ext uri="{28A0092B-C50C-407E-A947-70E740481C1C}">
                <a14:useLocalDpi xmlns:a14="http://schemas.microsoft.com/office/drawing/2010/main"/>
              </a:ext>
            </a:extLst>
          </a:blip>
          <a:srcRect/>
          <a:stretch/>
        </p:blipFill>
        <p:spPr>
          <a:xfrm>
            <a:off x="6096000" y="476250"/>
            <a:ext cx="5508625" cy="5829300"/>
          </a:xfrm>
        </p:spPr>
      </p:pic>
      <p:sp>
        <p:nvSpPr>
          <p:cNvPr id="5465" name="Shape 5465"/>
          <p:cNvSpPr txBox="1">
            <a:spLocks noGrp="1"/>
          </p:cNvSpPr>
          <p:nvPr>
            <p:ph type="title"/>
          </p:nvPr>
        </p:nvSpPr>
        <p:spPr/>
        <p:txBody>
          <a:bodyPr>
            <a:noAutofit/>
          </a:bodyPr>
          <a:lstStyle/>
          <a:p>
            <a:pPr lvl="0"/>
            <a:r>
              <a:rPr lang="en-US" dirty="0"/>
              <a:t>Problem formulation</a:t>
            </a:r>
          </a:p>
        </p:txBody>
      </p:sp>
      <p:sp>
        <p:nvSpPr>
          <p:cNvPr id="5464" name="Shape 5464"/>
          <p:cNvSpPr txBox="1">
            <a:spLocks noGrp="1"/>
          </p:cNvSpPr>
          <p:nvPr>
            <p:ph sz="quarter" idx="10"/>
          </p:nvPr>
        </p:nvSpPr>
        <p:spPr/>
        <p:txBody>
          <a:bodyPr/>
          <a:lstStyle/>
          <a:p>
            <a:pPr lvl="0"/>
            <a:r>
              <a:rPr lang="en-US" b="1" dirty="0"/>
              <a:t>Problem: </a:t>
            </a:r>
            <a:br>
              <a:rPr lang="en-US" b="1" dirty="0"/>
            </a:br>
            <a:r>
              <a:rPr lang="en-US" dirty="0"/>
              <a:t>Drivers rarely use ACC.</a:t>
            </a:r>
            <a:br>
              <a:rPr lang="en-US" dirty="0"/>
            </a:br>
            <a:endParaRPr lang="en-US" dirty="0"/>
          </a:p>
          <a:p>
            <a:pPr lvl="0"/>
            <a:r>
              <a:rPr lang="en-US" b="1" dirty="0"/>
              <a:t>Our hypothesis: </a:t>
            </a:r>
            <a:br>
              <a:rPr lang="en-US" b="1" dirty="0"/>
            </a:br>
            <a:r>
              <a:rPr lang="en-US" dirty="0"/>
              <a:t>Drivers just forget or want to drive </a:t>
            </a:r>
            <a:br>
              <a:rPr lang="en-US" dirty="0"/>
            </a:br>
            <a:r>
              <a:rPr lang="en-US" dirty="0"/>
              <a:t>by themselves.</a:t>
            </a:r>
            <a:br>
              <a:rPr lang="en-US" dirty="0"/>
            </a:br>
            <a:endParaRPr lang="en-US" dirty="0"/>
          </a:p>
          <a:p>
            <a:pPr lvl="0"/>
            <a:r>
              <a:rPr lang="en-US" b="1" dirty="0"/>
              <a:t>Solution: </a:t>
            </a:r>
            <a:br>
              <a:rPr lang="en-US" b="1" dirty="0"/>
            </a:br>
            <a:r>
              <a:rPr lang="en-US" dirty="0"/>
              <a:t>Provide recommendation to turn on ACC in places where they used it before </a:t>
            </a:r>
            <a:br>
              <a:rPr lang="en-US" dirty="0"/>
            </a:br>
            <a:r>
              <a:rPr lang="en-US" dirty="0"/>
              <a:t>in case if driver forgot to do it. </a:t>
            </a:r>
            <a:br>
              <a:rPr lang="en-US" dirty="0"/>
            </a:br>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3" name="Text Placeholder 2">
            <a:extLst>
              <a:ext uri="{FF2B5EF4-FFF2-40B4-BE49-F238E27FC236}">
                <a16:creationId xmlns:a16="http://schemas.microsoft.com/office/drawing/2014/main" id="{96B7228C-1630-4096-B5F9-5E826B07BE0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081800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a:bodyPr>
          <a:lstStyle/>
          <a:p>
            <a:r>
              <a:rPr lang="en-US" dirty="0"/>
              <a:t>Highway good</a:t>
            </a:r>
          </a:p>
        </p:txBody>
      </p:sp>
      <p:sp>
        <p:nvSpPr>
          <p:cNvPr id="4" name="Content Placeholder 3">
            <a:extLst>
              <a:ext uri="{FF2B5EF4-FFF2-40B4-BE49-F238E27FC236}">
                <a16:creationId xmlns:a16="http://schemas.microsoft.com/office/drawing/2014/main" id="{E0245D4D-7537-8041-9BAA-CFB02C01D811}"/>
              </a:ext>
            </a:extLst>
          </p:cNvPr>
          <p:cNvSpPr>
            <a:spLocks noGrp="1"/>
          </p:cNvSpPr>
          <p:nvPr>
            <p:ph sz="quarter" idx="10"/>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376" y="476250"/>
            <a:ext cx="11017250" cy="5827461"/>
          </a:xfrm>
          <a:prstGeom prst="rect">
            <a:avLst/>
          </a:prstGeom>
        </p:spPr>
      </p:pic>
    </p:spTree>
    <p:extLst>
      <p:ext uri="{BB962C8B-B14F-4D97-AF65-F5344CB8AC3E}">
        <p14:creationId xmlns:p14="http://schemas.microsoft.com/office/powerpoint/2010/main" val="105265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a:bodyPr>
          <a:lstStyle/>
          <a:p>
            <a:r>
              <a:rPr lang="en-US" dirty="0"/>
              <a:t>Broken road bad</a:t>
            </a:r>
          </a:p>
        </p:txBody>
      </p:sp>
      <p:sp>
        <p:nvSpPr>
          <p:cNvPr id="5" name="Content Placeholder 4">
            <a:extLst>
              <a:ext uri="{FF2B5EF4-FFF2-40B4-BE49-F238E27FC236}">
                <a16:creationId xmlns:a16="http://schemas.microsoft.com/office/drawing/2014/main" id="{DC713D57-9D2B-0141-BC1F-D4AFD4F52742}"/>
              </a:ext>
            </a:extLst>
          </p:cNvPr>
          <p:cNvSpPr>
            <a:spLocks noGrp="1"/>
          </p:cNvSpPr>
          <p:nvPr>
            <p:ph sz="quarter" idx="10"/>
          </p:nvPr>
        </p:nvSpPr>
        <p:spPr/>
        <p:txBody>
          <a:bodyPr/>
          <a:lstStyle/>
          <a:p>
            <a:endParaRPr lang="en-US"/>
          </a:p>
        </p:txBody>
      </p:sp>
      <p:pic>
        <p:nvPicPr>
          <p:cNvPr id="3" name="Picture 2">
            <a:extLst>
              <a:ext uri="{FF2B5EF4-FFF2-40B4-BE49-F238E27FC236}">
                <a16:creationId xmlns:a16="http://schemas.microsoft.com/office/drawing/2014/main" id="{583A0969-260F-034E-854A-C02031F9D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376" y="476249"/>
            <a:ext cx="11017250" cy="5832475"/>
          </a:xfrm>
          <a:prstGeom prst="rect">
            <a:avLst/>
          </a:prstGeom>
        </p:spPr>
      </p:pic>
    </p:spTree>
    <p:extLst>
      <p:ext uri="{BB962C8B-B14F-4D97-AF65-F5344CB8AC3E}">
        <p14:creationId xmlns:p14="http://schemas.microsoft.com/office/powerpoint/2010/main" val="335974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fontScale="90000"/>
          </a:bodyPr>
          <a:lstStyle/>
          <a:p>
            <a:r>
              <a:rPr lang="en-US" dirty="0"/>
              <a:t>Thunder storm bad</a:t>
            </a:r>
            <a:br>
              <a:rPr lang="en-US" dirty="0"/>
            </a:br>
            <a:endParaRPr lang="en-US" dirty="0"/>
          </a:p>
        </p:txBody>
      </p:sp>
      <p:pic>
        <p:nvPicPr>
          <p:cNvPr id="4" name="Picture 3">
            <a:extLst>
              <a:ext uri="{FF2B5EF4-FFF2-40B4-BE49-F238E27FC236}">
                <a16:creationId xmlns:a16="http://schemas.microsoft.com/office/drawing/2014/main" id="{DDDB0C60-12EF-5641-912F-A4CF610069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440" y="476250"/>
            <a:ext cx="11024186" cy="5832476"/>
          </a:xfrm>
          <a:prstGeom prst="rect">
            <a:avLst/>
          </a:prstGeom>
        </p:spPr>
      </p:pic>
    </p:spTree>
    <p:extLst>
      <p:ext uri="{BB962C8B-B14F-4D97-AF65-F5344CB8AC3E}">
        <p14:creationId xmlns:p14="http://schemas.microsoft.com/office/powerpoint/2010/main" val="1869482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fontScale="90000"/>
          </a:bodyPr>
          <a:lstStyle/>
          <a:p>
            <a:r>
              <a:rPr lang="en-US" dirty="0"/>
              <a:t>Thunder storm bad</a:t>
            </a:r>
            <a:br>
              <a:rPr lang="en-US" dirty="0"/>
            </a:br>
            <a:endParaRPr lang="en-US" dirty="0"/>
          </a:p>
        </p:txBody>
      </p:sp>
      <p:sp>
        <p:nvSpPr>
          <p:cNvPr id="3" name="Content Placeholder 2">
            <a:extLst>
              <a:ext uri="{FF2B5EF4-FFF2-40B4-BE49-F238E27FC236}">
                <a16:creationId xmlns:a16="http://schemas.microsoft.com/office/drawing/2014/main" id="{B2CC7ED2-CA0E-964B-B900-B46874005BDA}"/>
              </a:ext>
            </a:extLst>
          </p:cNvPr>
          <p:cNvSpPr>
            <a:spLocks noGrp="1"/>
          </p:cNvSpPr>
          <p:nvPr>
            <p:ph sz="quarter" idx="10"/>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376" y="476249"/>
            <a:ext cx="11017249" cy="5832475"/>
          </a:xfrm>
          <a:prstGeom prst="rect">
            <a:avLst/>
          </a:prstGeom>
        </p:spPr>
      </p:pic>
      <p:pic>
        <p:nvPicPr>
          <p:cNvPr id="6" name="Picture 5">
            <a:extLst>
              <a:ext uri="{FF2B5EF4-FFF2-40B4-BE49-F238E27FC236}">
                <a16:creationId xmlns:a16="http://schemas.microsoft.com/office/drawing/2014/main" id="{BF6BE13D-29E4-8246-AAAC-615040C317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913" y="476249"/>
            <a:ext cx="11012711" cy="5832475"/>
          </a:xfrm>
          <a:prstGeom prst="rect">
            <a:avLst/>
          </a:prstGeom>
        </p:spPr>
      </p:pic>
    </p:spTree>
    <p:extLst>
      <p:ext uri="{BB962C8B-B14F-4D97-AF65-F5344CB8AC3E}">
        <p14:creationId xmlns:p14="http://schemas.microsoft.com/office/powerpoint/2010/main" val="331167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fontScale="90000"/>
          </a:bodyPr>
          <a:lstStyle/>
          <a:p>
            <a:r>
              <a:rPr lang="en-US" dirty="0"/>
              <a:t>Taxi bad</a:t>
            </a:r>
            <a:br>
              <a:rPr lang="en-US" dirty="0"/>
            </a:br>
            <a:endParaRPr lang="en-US" dirty="0"/>
          </a:p>
        </p:txBody>
      </p:sp>
      <p:sp>
        <p:nvSpPr>
          <p:cNvPr id="4" name="Content Placeholder 3">
            <a:extLst>
              <a:ext uri="{FF2B5EF4-FFF2-40B4-BE49-F238E27FC236}">
                <a16:creationId xmlns:a16="http://schemas.microsoft.com/office/drawing/2014/main" id="{C8E52DD5-4ED0-454A-94A0-16B8B10B1621}"/>
              </a:ext>
            </a:extLst>
          </p:cNvPr>
          <p:cNvSpPr>
            <a:spLocks noGrp="1"/>
          </p:cNvSpPr>
          <p:nvPr>
            <p:ph sz="quarter" idx="10"/>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376" y="476250"/>
            <a:ext cx="11017250" cy="5832474"/>
          </a:xfrm>
          <a:prstGeom prst="rect">
            <a:avLst/>
          </a:prstGeom>
        </p:spPr>
      </p:pic>
      <p:pic>
        <p:nvPicPr>
          <p:cNvPr id="6" name="Picture 5">
            <a:extLst>
              <a:ext uri="{FF2B5EF4-FFF2-40B4-BE49-F238E27FC236}">
                <a16:creationId xmlns:a16="http://schemas.microsoft.com/office/drawing/2014/main" id="{E82FB9F9-682E-E141-9E23-EB10F51603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914" y="476249"/>
            <a:ext cx="11012712" cy="5832475"/>
          </a:xfrm>
          <a:prstGeom prst="rect">
            <a:avLst/>
          </a:prstGeom>
        </p:spPr>
      </p:pic>
    </p:spTree>
    <p:extLst>
      <p:ext uri="{BB962C8B-B14F-4D97-AF65-F5344CB8AC3E}">
        <p14:creationId xmlns:p14="http://schemas.microsoft.com/office/powerpoint/2010/main" val="478149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90" name="Shape 1290"/>
          <p:cNvSpPr txBox="1">
            <a:spLocks noGrp="1"/>
          </p:cNvSpPr>
          <p:nvPr>
            <p:ph type="body" sz="quarter" idx="11"/>
          </p:nvPr>
        </p:nvSpPr>
        <p:spPr>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4000"/>
              <a:buFont typeface="Noto Sans Symbols"/>
              <a:buNone/>
            </a:pPr>
            <a:endParaRPr sz="3600" dirty="0">
              <a:solidFill>
                <a:srgbClr val="FFFFFF"/>
              </a:solidFill>
            </a:endParaRPr>
          </a:p>
          <a:p>
            <a:pPr marL="0" lvl="0" indent="0" rtl="0">
              <a:spcBef>
                <a:spcPts val="0"/>
              </a:spcBef>
              <a:spcAft>
                <a:spcPts val="0"/>
              </a:spcAft>
              <a:buClr>
                <a:schemeClr val="dk1"/>
              </a:buClr>
              <a:buSzPts val="4000"/>
              <a:buFont typeface="Noto Sans Symbols"/>
              <a:buNone/>
            </a:pPr>
            <a:r>
              <a:rPr lang="en-US" dirty="0"/>
              <a:t>Crowdsourced map</a:t>
            </a:r>
            <a:endParaRPr dirty="0"/>
          </a:p>
          <a:p>
            <a:pPr marL="0" lvl="0" indent="0" rtl="0">
              <a:spcBef>
                <a:spcPts val="1200"/>
              </a:spcBef>
              <a:spcAft>
                <a:spcPts val="0"/>
              </a:spcAft>
              <a:buClr>
                <a:schemeClr val="dk1"/>
              </a:buClr>
              <a:buSzPts val="4000"/>
              <a:buFont typeface="Noto Sans Symbols"/>
              <a:buNone/>
            </a:pPr>
            <a:endParaRPr dirty="0"/>
          </a:p>
        </p:txBody>
      </p:sp>
    </p:spTree>
    <p:extLst>
      <p:ext uri="{BB962C8B-B14F-4D97-AF65-F5344CB8AC3E}">
        <p14:creationId xmlns:p14="http://schemas.microsoft.com/office/powerpoint/2010/main" val="9171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FB65D1-E12C-204B-86CD-00342775EE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6755" b="17836"/>
          <a:stretch/>
        </p:blipFill>
        <p:spPr>
          <a:xfrm>
            <a:off x="4006985" y="1598459"/>
            <a:ext cx="1791608" cy="1791608"/>
          </a:xfrm>
          <a:prstGeom prst="ellipse">
            <a:avLst/>
          </a:prstGeom>
        </p:spPr>
      </p:pic>
      <p:pic>
        <p:nvPicPr>
          <p:cNvPr id="5" name="Picture 4">
            <a:extLst>
              <a:ext uri="{FF2B5EF4-FFF2-40B4-BE49-F238E27FC236}">
                <a16:creationId xmlns:a16="http://schemas.microsoft.com/office/drawing/2014/main" id="{588CADF1-BC4E-8846-8754-FBC2A2119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49" y="1598459"/>
            <a:ext cx="1782473" cy="1795905"/>
          </a:xfrm>
          <a:prstGeom prst="ellipse">
            <a:avLst/>
          </a:prstGeom>
        </p:spPr>
      </p:pic>
      <p:sp>
        <p:nvSpPr>
          <p:cNvPr id="2" name="Title 1">
            <a:extLst>
              <a:ext uri="{FF2B5EF4-FFF2-40B4-BE49-F238E27FC236}">
                <a16:creationId xmlns:a16="http://schemas.microsoft.com/office/drawing/2014/main" id="{4D026071-2D54-B840-BA14-F42E3BCF5055}"/>
              </a:ext>
            </a:extLst>
          </p:cNvPr>
          <p:cNvSpPr>
            <a:spLocks noGrp="1"/>
          </p:cNvSpPr>
          <p:nvPr>
            <p:ph type="title"/>
          </p:nvPr>
        </p:nvSpPr>
        <p:spPr/>
        <p:txBody>
          <a:bodyPr/>
          <a:lstStyle/>
          <a:p>
            <a:r>
              <a:rPr lang="en-US" dirty="0"/>
              <a:t>Meet the Team</a:t>
            </a:r>
          </a:p>
        </p:txBody>
      </p:sp>
      <p:sp>
        <p:nvSpPr>
          <p:cNvPr id="7" name="Rectangle 6">
            <a:extLst>
              <a:ext uri="{FF2B5EF4-FFF2-40B4-BE49-F238E27FC236}">
                <a16:creationId xmlns:a16="http://schemas.microsoft.com/office/drawing/2014/main" id="{0A3EA397-6EB7-9949-A13F-41FCAF1CCEB2}"/>
              </a:ext>
            </a:extLst>
          </p:cNvPr>
          <p:cNvSpPr/>
          <p:nvPr/>
        </p:nvSpPr>
        <p:spPr>
          <a:xfrm>
            <a:off x="587375" y="4864842"/>
            <a:ext cx="11762963" cy="896169"/>
          </a:xfrm>
          <a:prstGeom prst="rect">
            <a:avLst/>
          </a:prstGeom>
          <a:gradFill flip="none" rotWithShape="1">
            <a:gsLst>
              <a:gs pos="0">
                <a:schemeClr val="accent5"/>
              </a:gs>
              <a:gs pos="100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5">
            <a:extLst>
              <a:ext uri="{FF2B5EF4-FFF2-40B4-BE49-F238E27FC236}">
                <a16:creationId xmlns:a16="http://schemas.microsoft.com/office/drawing/2014/main" id="{792D1402-D13E-964D-876F-723E19DECA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494"/>
          <a:stretch/>
        </p:blipFill>
        <p:spPr>
          <a:xfrm>
            <a:off x="6683376" y="1211070"/>
            <a:ext cx="6254338" cy="5646930"/>
          </a:xfrm>
          <a:prstGeom prst="rect">
            <a:avLst/>
          </a:prstGeom>
          <a:noFill/>
        </p:spPr>
      </p:pic>
      <p:sp>
        <p:nvSpPr>
          <p:cNvPr id="9" name="Content Placeholder 2">
            <a:extLst>
              <a:ext uri="{FF2B5EF4-FFF2-40B4-BE49-F238E27FC236}">
                <a16:creationId xmlns:a16="http://schemas.microsoft.com/office/drawing/2014/main" id="{E158E827-635D-3243-AD54-A305F8D850C6}"/>
              </a:ext>
            </a:extLst>
          </p:cNvPr>
          <p:cNvSpPr txBox="1">
            <a:spLocks/>
          </p:cNvSpPr>
          <p:nvPr/>
        </p:nvSpPr>
        <p:spPr>
          <a:xfrm>
            <a:off x="898916" y="5016862"/>
            <a:ext cx="6810952" cy="651324"/>
          </a:xfrm>
          <a:prstGeom prst="rect">
            <a:avLst/>
          </a:prstGeom>
        </p:spPr>
        <p:txBody>
          <a:bodyPr lIns="0" tIns="0" rIns="0" bIns="0" anchor="t">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err="1">
                <a:solidFill>
                  <a:schemeClr val="bg1"/>
                </a:solidFill>
              </a:rPr>
              <a:t>CloudMade</a:t>
            </a:r>
            <a:r>
              <a:rPr lang="en-US" sz="1800" dirty="0">
                <a:solidFill>
                  <a:schemeClr val="bg1"/>
                </a:solidFill>
              </a:rPr>
              <a:t> has Kyiv R&amp;D office with 130 person Engineering </a:t>
            </a:r>
            <a:br>
              <a:rPr lang="en-US" sz="1800" dirty="0">
                <a:solidFill>
                  <a:schemeClr val="bg1"/>
                </a:solidFill>
                <a:cs typeface="Arial"/>
              </a:rPr>
            </a:br>
            <a:r>
              <a:rPr lang="en-US" sz="1800" dirty="0">
                <a:solidFill>
                  <a:schemeClr val="bg1"/>
                </a:solidFill>
              </a:rPr>
              <a:t>team, own car fleet, and Design Studio in London. </a:t>
            </a:r>
          </a:p>
        </p:txBody>
      </p:sp>
      <p:sp>
        <p:nvSpPr>
          <p:cNvPr id="12" name="Content Placeholder 2">
            <a:extLst>
              <a:ext uri="{FF2B5EF4-FFF2-40B4-BE49-F238E27FC236}">
                <a16:creationId xmlns:a16="http://schemas.microsoft.com/office/drawing/2014/main" id="{DB7F7FB4-7788-8E4C-9294-D1BCACA67FE4}"/>
              </a:ext>
            </a:extLst>
          </p:cNvPr>
          <p:cNvSpPr txBox="1">
            <a:spLocks/>
          </p:cNvSpPr>
          <p:nvPr/>
        </p:nvSpPr>
        <p:spPr>
          <a:xfrm>
            <a:off x="700244" y="3811846"/>
            <a:ext cx="2197389" cy="809474"/>
          </a:xfrm>
          <a:prstGeom prst="rect">
            <a:avLst/>
          </a:prstGeom>
        </p:spPr>
        <p:txBody>
          <a:bodyPr lIns="0" tIns="0" rIns="0" bIns="0" anchor="t">
            <a:normAutofit lnSpcReduction="10000"/>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b="1" dirty="0">
                <a:solidFill>
                  <a:sysClr val="windowText" lastClr="000000"/>
                </a:solidFill>
              </a:rPr>
              <a:t>Nazar </a:t>
            </a:r>
            <a:r>
              <a:rPr lang="en-US" sz="1800" b="1" dirty="0" err="1">
                <a:solidFill>
                  <a:sysClr val="windowText" lastClr="000000"/>
                </a:solidFill>
              </a:rPr>
              <a:t>Sheremeta</a:t>
            </a:r>
          </a:p>
          <a:p>
            <a:pPr algn="ctr"/>
            <a:r>
              <a:rPr lang="en-US" sz="1800" dirty="0">
                <a:solidFill>
                  <a:sysClr val="windowText" lastClr="000000"/>
                </a:solidFill>
              </a:rPr>
              <a:t>Senior </a:t>
            </a:r>
            <a:r>
              <a:rPr lang="en-US" sz="1800" dirty="0">
                <a:solidFill>
                  <a:sysClr val="windowText" lastClr="000000"/>
                </a:solidFill>
                <a:cs typeface="Arial"/>
              </a:rPr>
              <a:t>Data Science </a:t>
            </a:r>
            <a:r>
              <a:rPr lang="en-US" sz="1800" dirty="0" err="1">
                <a:solidFill>
                  <a:sysClr val="windowText" lastClr="000000"/>
                </a:solidFill>
                <a:cs typeface="Arial"/>
              </a:rPr>
              <a:t>Enginner</a:t>
            </a:r>
          </a:p>
        </p:txBody>
      </p:sp>
      <p:sp>
        <p:nvSpPr>
          <p:cNvPr id="13" name="Content Placeholder 2">
            <a:extLst>
              <a:ext uri="{FF2B5EF4-FFF2-40B4-BE49-F238E27FC236}">
                <a16:creationId xmlns:a16="http://schemas.microsoft.com/office/drawing/2014/main" id="{0808DAD4-9544-7F4D-A824-A084D94499B5}"/>
              </a:ext>
            </a:extLst>
          </p:cNvPr>
          <p:cNvSpPr txBox="1">
            <a:spLocks/>
          </p:cNvSpPr>
          <p:nvPr/>
        </p:nvSpPr>
        <p:spPr>
          <a:xfrm>
            <a:off x="3810892" y="3808508"/>
            <a:ext cx="2197389" cy="651324"/>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b="1" dirty="0">
                <a:solidFill>
                  <a:sysClr val="windowText" lastClr="000000"/>
                </a:solidFill>
              </a:rPr>
              <a:t>Elena </a:t>
            </a:r>
            <a:r>
              <a:rPr lang="en-US" sz="1800" b="1" dirty="0" err="1">
                <a:solidFill>
                  <a:sysClr val="windowText" lastClr="000000"/>
                </a:solidFill>
              </a:rPr>
              <a:t>Kasianenko</a:t>
            </a:r>
            <a:endParaRPr lang="en-US" sz="1800" b="1" dirty="0">
              <a:solidFill>
                <a:sysClr val="windowText" lastClr="000000"/>
              </a:solidFill>
            </a:endParaRPr>
          </a:p>
          <a:p>
            <a:pPr algn="ctr"/>
            <a:r>
              <a:rPr lang="en-US" sz="1800" dirty="0">
                <a:solidFill>
                  <a:sysClr val="windowText" lastClr="000000"/>
                </a:solidFill>
              </a:rPr>
              <a:t>Data Scientist</a:t>
            </a:r>
          </a:p>
        </p:txBody>
      </p:sp>
    </p:spTree>
    <p:extLst>
      <p:ext uri="{BB962C8B-B14F-4D97-AF65-F5344CB8AC3E}">
        <p14:creationId xmlns:p14="http://schemas.microsoft.com/office/powerpoint/2010/main" val="6349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2D2ED1-BECB-5143-8E65-071426BDB446}"/>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902483" y="2583302"/>
            <a:ext cx="549845" cy="549845"/>
          </a:xfrm>
          <a:prstGeom prst="rect">
            <a:avLst/>
          </a:prstGeom>
          <a:noFill/>
        </p:spPr>
      </p:pic>
      <p:sp>
        <p:nvSpPr>
          <p:cNvPr id="35" name="Title 34"/>
          <p:cNvSpPr>
            <a:spLocks noGrp="1"/>
          </p:cNvSpPr>
          <p:nvPr>
            <p:ph type="title"/>
          </p:nvPr>
        </p:nvSpPr>
        <p:spPr/>
        <p:txBody>
          <a:bodyPr/>
          <a:lstStyle/>
          <a:p>
            <a:r>
              <a:rPr lang="en-US"/>
              <a:t>Personalized learning</a:t>
            </a:r>
            <a:endParaRPr lang="en-US" dirty="0"/>
          </a:p>
        </p:txBody>
      </p:sp>
      <p:sp>
        <p:nvSpPr>
          <p:cNvPr id="6" name="Rectangle 5">
            <a:extLst>
              <a:ext uri="{FF2B5EF4-FFF2-40B4-BE49-F238E27FC236}">
                <a16:creationId xmlns:a16="http://schemas.microsoft.com/office/drawing/2014/main" id="{881935FD-4327-C44A-A66D-1169479DF7FA}"/>
              </a:ext>
            </a:extLst>
          </p:cNvPr>
          <p:cNvSpPr/>
          <p:nvPr/>
        </p:nvSpPr>
        <p:spPr>
          <a:xfrm>
            <a:off x="587375" y="3445607"/>
            <a:ext cx="3258098" cy="1077218"/>
          </a:xfrm>
          <a:prstGeom prst="rect">
            <a:avLst/>
          </a:prstGeom>
        </p:spPr>
        <p:txBody>
          <a:bodyPr wrap="square">
            <a:spAutoFit/>
          </a:bodyPr>
          <a:lstStyle/>
          <a:p>
            <a:pPr algn="ctr"/>
            <a:r>
              <a:rPr lang="en-US" sz="3200" b="1" dirty="0"/>
              <a:t>Small number of observations</a:t>
            </a:r>
          </a:p>
        </p:txBody>
      </p:sp>
      <p:sp>
        <p:nvSpPr>
          <p:cNvPr id="7" name="Rectangle 6">
            <a:extLst>
              <a:ext uri="{FF2B5EF4-FFF2-40B4-BE49-F238E27FC236}">
                <a16:creationId xmlns:a16="http://schemas.microsoft.com/office/drawing/2014/main" id="{9EBFF540-2E40-B049-B260-0F641A374276}"/>
              </a:ext>
            </a:extLst>
          </p:cNvPr>
          <p:cNvSpPr/>
          <p:nvPr/>
        </p:nvSpPr>
        <p:spPr>
          <a:xfrm>
            <a:off x="4537255" y="3445607"/>
            <a:ext cx="2645276" cy="1077218"/>
          </a:xfrm>
          <a:prstGeom prst="rect">
            <a:avLst/>
          </a:prstGeom>
        </p:spPr>
        <p:txBody>
          <a:bodyPr wrap="none">
            <a:spAutoFit/>
          </a:bodyPr>
          <a:lstStyle/>
          <a:p>
            <a:pPr algn="ctr"/>
            <a:r>
              <a:rPr lang="en-US" sz="3200" b="1" dirty="0"/>
              <a:t>Strong User </a:t>
            </a:r>
            <a:br>
              <a:rPr lang="en-US" sz="3200" b="1" dirty="0"/>
            </a:br>
            <a:r>
              <a:rPr lang="en-US" sz="3200" b="1" dirty="0"/>
              <a:t>Patterns</a:t>
            </a:r>
          </a:p>
        </p:txBody>
      </p:sp>
      <p:sp>
        <p:nvSpPr>
          <p:cNvPr id="8" name="Rectangle 7">
            <a:extLst>
              <a:ext uri="{FF2B5EF4-FFF2-40B4-BE49-F238E27FC236}">
                <a16:creationId xmlns:a16="http://schemas.microsoft.com/office/drawing/2014/main" id="{B812BDC0-AA29-5F41-9798-588B577B667F}"/>
              </a:ext>
            </a:extLst>
          </p:cNvPr>
          <p:cNvSpPr/>
          <p:nvPr/>
        </p:nvSpPr>
        <p:spPr>
          <a:xfrm>
            <a:off x="8008039" y="3445607"/>
            <a:ext cx="3388768" cy="1077218"/>
          </a:xfrm>
          <a:prstGeom prst="rect">
            <a:avLst/>
          </a:prstGeom>
        </p:spPr>
        <p:txBody>
          <a:bodyPr wrap="square">
            <a:spAutoFit/>
          </a:bodyPr>
          <a:lstStyle/>
          <a:p>
            <a:pPr algn="ctr"/>
            <a:r>
              <a:rPr lang="en-US" sz="3200" b="1" dirty="0"/>
              <a:t>Computationally </a:t>
            </a:r>
            <a:br>
              <a:rPr lang="en-US" sz="3200" b="1" dirty="0"/>
            </a:br>
            <a:r>
              <a:rPr lang="en-US" sz="3200" b="1" dirty="0"/>
              <a:t>Friendly</a:t>
            </a:r>
          </a:p>
        </p:txBody>
      </p:sp>
      <p:pic>
        <p:nvPicPr>
          <p:cNvPr id="12" name="Picture 11">
            <a:extLst>
              <a:ext uri="{FF2B5EF4-FFF2-40B4-BE49-F238E27FC236}">
                <a16:creationId xmlns:a16="http://schemas.microsoft.com/office/drawing/2014/main" id="{5E739A47-1271-3944-B456-62A3AE1BD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4970" y="2583302"/>
            <a:ext cx="549845" cy="549845"/>
          </a:xfrm>
          <a:prstGeom prst="rect">
            <a:avLst/>
          </a:prstGeom>
          <a:noFill/>
        </p:spPr>
      </p:pic>
      <p:pic>
        <p:nvPicPr>
          <p:cNvPr id="13" name="Picture 12">
            <a:extLst>
              <a:ext uri="{FF2B5EF4-FFF2-40B4-BE49-F238E27FC236}">
                <a16:creationId xmlns:a16="http://schemas.microsoft.com/office/drawing/2014/main" id="{F4AD598C-C063-B74B-A0EF-955402316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7500" y="2583302"/>
            <a:ext cx="549845" cy="549845"/>
          </a:xfrm>
          <a:prstGeom prst="rect">
            <a:avLst/>
          </a:prstGeom>
          <a:noFill/>
        </p:spPr>
      </p:pic>
    </p:spTree>
    <p:extLst>
      <p:ext uri="{BB962C8B-B14F-4D97-AF65-F5344CB8AC3E}">
        <p14:creationId xmlns:p14="http://schemas.microsoft.com/office/powerpoint/2010/main" val="3007617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08782-31CA-BA41-A936-EBFB082B8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2484" y="2583302"/>
            <a:ext cx="549845" cy="549845"/>
          </a:xfrm>
          <a:prstGeom prst="rect">
            <a:avLst/>
          </a:prstGeom>
          <a:noFill/>
        </p:spPr>
      </p:pic>
      <p:sp>
        <p:nvSpPr>
          <p:cNvPr id="35" name="Title 34"/>
          <p:cNvSpPr>
            <a:spLocks noGrp="1"/>
          </p:cNvSpPr>
          <p:nvPr>
            <p:ph type="title"/>
          </p:nvPr>
        </p:nvSpPr>
        <p:spPr/>
        <p:txBody>
          <a:bodyPr/>
          <a:lstStyle/>
          <a:p>
            <a:r>
              <a:rPr lang="en-US"/>
              <a:t>Fleet learning</a:t>
            </a:r>
            <a:endParaRPr lang="en-US" dirty="0"/>
          </a:p>
        </p:txBody>
      </p:sp>
      <p:sp>
        <p:nvSpPr>
          <p:cNvPr id="4" name="Rectangle 3">
            <a:extLst>
              <a:ext uri="{FF2B5EF4-FFF2-40B4-BE49-F238E27FC236}">
                <a16:creationId xmlns:a16="http://schemas.microsoft.com/office/drawing/2014/main" id="{5B0D7660-180D-8047-9500-0F7785F38BFF}"/>
              </a:ext>
            </a:extLst>
          </p:cNvPr>
          <p:cNvSpPr/>
          <p:nvPr/>
        </p:nvSpPr>
        <p:spPr>
          <a:xfrm>
            <a:off x="587375" y="3445629"/>
            <a:ext cx="2986101" cy="1077218"/>
          </a:xfrm>
          <a:prstGeom prst="rect">
            <a:avLst/>
          </a:prstGeom>
        </p:spPr>
        <p:txBody>
          <a:bodyPr wrap="square">
            <a:spAutoFit/>
          </a:bodyPr>
          <a:lstStyle/>
          <a:p>
            <a:pPr algn="ctr"/>
            <a:r>
              <a:rPr lang="en-US" sz="3200" b="1" dirty="0"/>
              <a:t>Ton of </a:t>
            </a:r>
            <a:br>
              <a:rPr lang="en-US" sz="3200" b="1" dirty="0"/>
            </a:br>
            <a:r>
              <a:rPr lang="en-US" sz="3200" b="1" dirty="0"/>
              <a:t>Observations</a:t>
            </a:r>
          </a:p>
        </p:txBody>
      </p:sp>
      <p:sp>
        <p:nvSpPr>
          <p:cNvPr id="5" name="Rectangle 4">
            <a:extLst>
              <a:ext uri="{FF2B5EF4-FFF2-40B4-BE49-F238E27FC236}">
                <a16:creationId xmlns:a16="http://schemas.microsoft.com/office/drawing/2014/main" id="{2D0AFC30-9C35-DE41-9B85-BADD32DA6F80}"/>
              </a:ext>
            </a:extLst>
          </p:cNvPr>
          <p:cNvSpPr/>
          <p:nvPr/>
        </p:nvSpPr>
        <p:spPr>
          <a:xfrm>
            <a:off x="4924379" y="3445629"/>
            <a:ext cx="1871026" cy="1077218"/>
          </a:xfrm>
          <a:prstGeom prst="rect">
            <a:avLst/>
          </a:prstGeom>
        </p:spPr>
        <p:txBody>
          <a:bodyPr wrap="none">
            <a:spAutoFit/>
          </a:bodyPr>
          <a:lstStyle/>
          <a:p>
            <a:pPr algn="ctr"/>
            <a:r>
              <a:rPr lang="en-US" sz="3200" b="1" dirty="0"/>
              <a:t>No User </a:t>
            </a:r>
            <a:br>
              <a:rPr lang="en-US" sz="3200" b="1" dirty="0"/>
            </a:br>
            <a:r>
              <a:rPr lang="en-US" sz="3200" b="1" dirty="0"/>
              <a:t>Patterns</a:t>
            </a:r>
          </a:p>
        </p:txBody>
      </p:sp>
      <p:sp>
        <p:nvSpPr>
          <p:cNvPr id="6" name="Rectangle 5">
            <a:extLst>
              <a:ext uri="{FF2B5EF4-FFF2-40B4-BE49-F238E27FC236}">
                <a16:creationId xmlns:a16="http://schemas.microsoft.com/office/drawing/2014/main" id="{2BB51865-F0C5-A44A-B361-1139714F4D3C}"/>
              </a:ext>
            </a:extLst>
          </p:cNvPr>
          <p:cNvSpPr/>
          <p:nvPr/>
        </p:nvSpPr>
        <p:spPr>
          <a:xfrm>
            <a:off x="8008039" y="3445629"/>
            <a:ext cx="3388768" cy="1077218"/>
          </a:xfrm>
          <a:prstGeom prst="rect">
            <a:avLst/>
          </a:prstGeom>
        </p:spPr>
        <p:txBody>
          <a:bodyPr wrap="square">
            <a:spAutoFit/>
          </a:bodyPr>
          <a:lstStyle/>
          <a:p>
            <a:pPr algn="ctr"/>
            <a:r>
              <a:rPr lang="en-US" sz="3200" b="1" dirty="0"/>
              <a:t>Computationally </a:t>
            </a:r>
            <a:br>
              <a:rPr lang="en-US" sz="3200" b="1" dirty="0"/>
            </a:br>
            <a:r>
              <a:rPr lang="en-US" sz="3200" b="1" dirty="0"/>
              <a:t>Complex</a:t>
            </a:r>
          </a:p>
        </p:txBody>
      </p:sp>
      <p:pic>
        <p:nvPicPr>
          <p:cNvPr id="15" name="Picture 14">
            <a:extLst>
              <a:ext uri="{FF2B5EF4-FFF2-40B4-BE49-F238E27FC236}">
                <a16:creationId xmlns:a16="http://schemas.microsoft.com/office/drawing/2014/main" id="{6DAE2245-36AD-BF42-A622-B0303319E705}"/>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584970" y="2583302"/>
            <a:ext cx="549845" cy="549845"/>
          </a:xfrm>
          <a:prstGeom prst="rect">
            <a:avLst/>
          </a:prstGeom>
          <a:noFill/>
        </p:spPr>
      </p:pic>
      <p:pic>
        <p:nvPicPr>
          <p:cNvPr id="16" name="Picture 15">
            <a:extLst>
              <a:ext uri="{FF2B5EF4-FFF2-40B4-BE49-F238E27FC236}">
                <a16:creationId xmlns:a16="http://schemas.microsoft.com/office/drawing/2014/main" id="{3BB02020-93E8-404D-8022-F2D0FBB3F891}"/>
              </a:ext>
            </a:extLst>
          </p:cNvPr>
          <p:cNvPicPr>
            <a:picLocks noChangeAspect="1"/>
          </p:cNvPicPr>
          <p:nvPr/>
        </p:nvPicPr>
        <p:blipFill>
          <a:blip r:embed="rId4" cstate="screen">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1500"/>
                    </a14:imgEffect>
                  </a14:imgLayer>
                </a14:imgProps>
              </a:ext>
              <a:ext uri="{28A0092B-C50C-407E-A947-70E740481C1C}">
                <a14:useLocalDpi xmlns:a14="http://schemas.microsoft.com/office/drawing/2010/main"/>
              </a:ext>
            </a:extLst>
          </a:blip>
          <a:stretch>
            <a:fillRect/>
          </a:stretch>
        </p:blipFill>
        <p:spPr>
          <a:xfrm>
            <a:off x="9427500" y="2583302"/>
            <a:ext cx="549845" cy="549845"/>
          </a:xfrm>
          <a:prstGeom prst="rect">
            <a:avLst/>
          </a:prstGeom>
          <a:noFill/>
        </p:spPr>
      </p:pic>
    </p:spTree>
    <p:extLst>
      <p:ext uri="{BB962C8B-B14F-4D97-AF65-F5344CB8AC3E}">
        <p14:creationId xmlns:p14="http://schemas.microsoft.com/office/powerpoint/2010/main" val="3802171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4" name="Shape 1304"/>
          <p:cNvSpPr txBox="1">
            <a:spLocks noGrp="1"/>
          </p:cNvSpPr>
          <p:nvPr>
            <p:ph type="title"/>
          </p:nvPr>
        </p:nvSpPr>
        <p:spPr/>
        <p:txBody>
          <a:bodyPr>
            <a:normAutofit/>
          </a:bodyPr>
          <a:lstStyle/>
          <a:p>
            <a:r>
              <a:rPr lang="en-US" dirty="0">
                <a:sym typeface="Arial"/>
              </a:rPr>
              <a:t>ACC Solution</a:t>
            </a:r>
            <a:endParaRPr lang="en-US" dirty="0"/>
          </a:p>
        </p:txBody>
      </p:sp>
      <p:sp>
        <p:nvSpPr>
          <p:cNvPr id="1305" name="Shape 1305"/>
          <p:cNvSpPr/>
          <p:nvPr/>
        </p:nvSpPr>
        <p:spPr>
          <a:xfrm>
            <a:off x="587375" y="1854197"/>
            <a:ext cx="2637600" cy="1291500"/>
          </a:xfrm>
          <a:prstGeom prst="rect">
            <a:avLst/>
          </a:prstGeom>
          <a:solidFill>
            <a:schemeClr val="accent1"/>
          </a:solidFill>
          <a:ln w="3810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rPr>
              <a:t>C</a:t>
            </a:r>
            <a:r>
              <a:rPr lang="en-US" sz="1800" b="0" i="0" u="none" strike="noStrike" cap="none">
                <a:solidFill>
                  <a:schemeClr val="dk1"/>
                </a:solidFill>
                <a:latin typeface="Arial"/>
                <a:ea typeface="Arial"/>
                <a:cs typeface="Arial"/>
                <a:sym typeface="Arial"/>
              </a:rPr>
              <a:t>rowdsourced Edges</a:t>
            </a:r>
            <a:endParaRPr/>
          </a:p>
        </p:txBody>
      </p:sp>
      <p:sp>
        <p:nvSpPr>
          <p:cNvPr id="1306" name="Shape 1306"/>
          <p:cNvSpPr txBox="1"/>
          <p:nvPr/>
        </p:nvSpPr>
        <p:spPr>
          <a:xfrm>
            <a:off x="558350" y="1854197"/>
            <a:ext cx="589200" cy="1291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307" name="Shape 1307"/>
          <p:cNvSpPr txBox="1"/>
          <p:nvPr/>
        </p:nvSpPr>
        <p:spPr>
          <a:xfrm>
            <a:off x="3591340" y="1735235"/>
            <a:ext cx="8013286" cy="266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i="0" u="none" strike="noStrike" cap="none" dirty="0">
                <a:solidFill>
                  <a:schemeClr val="dk1"/>
                </a:solidFill>
                <a:latin typeface="Arial"/>
                <a:ea typeface="Arial"/>
                <a:cs typeface="Arial"/>
                <a:sym typeface="Arial"/>
              </a:rPr>
              <a:t>Solution idea: </a:t>
            </a:r>
            <a:r>
              <a:rPr lang="en-US" sz="2100" b="0" i="0" u="none" strike="noStrike" cap="none" dirty="0">
                <a:solidFill>
                  <a:schemeClr val="dk1"/>
                </a:solidFill>
                <a:latin typeface="Arial"/>
                <a:ea typeface="Arial"/>
                <a:cs typeface="Arial"/>
                <a:sym typeface="Arial"/>
              </a:rPr>
              <a:t>Collect data from all drivers and build </a:t>
            </a:r>
            <a:br>
              <a:rPr lang="en-US" sz="2100" b="0" i="0" u="none" strike="noStrike" cap="none" dirty="0">
                <a:solidFill>
                  <a:schemeClr val="dk1"/>
                </a:solidFill>
                <a:latin typeface="Arial"/>
                <a:ea typeface="Arial"/>
                <a:cs typeface="Arial"/>
                <a:sym typeface="Arial"/>
              </a:rPr>
            </a:br>
            <a:r>
              <a:rPr lang="en-US" sz="2100" b="0" i="0" u="none" strike="noStrike" cap="none" dirty="0">
                <a:solidFill>
                  <a:schemeClr val="dk1"/>
                </a:solidFill>
                <a:latin typeface="Arial"/>
                <a:ea typeface="Arial"/>
                <a:cs typeface="Arial"/>
                <a:sym typeface="Arial"/>
              </a:rPr>
              <a:t>a crowdsourced map of road segments, where drivers used ACC. Use this map as a basis for further recommendations</a:t>
            </a:r>
            <a:endParaRPr sz="2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21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lang="en-US" sz="21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2100" b="1" i="0" u="none" strike="noStrike" cap="none" dirty="0">
                <a:solidFill>
                  <a:schemeClr val="dk1"/>
                </a:solidFill>
                <a:latin typeface="Arial"/>
                <a:ea typeface="Arial"/>
                <a:cs typeface="Arial"/>
                <a:sym typeface="Arial"/>
              </a:rPr>
              <a:t>Key notes:</a:t>
            </a:r>
            <a:endParaRPr sz="2100" dirty="0"/>
          </a:p>
          <a:p>
            <a:pPr marL="171450" marR="0" lvl="0" indent="-171450" algn="l" rtl="0">
              <a:spcBef>
                <a:spcPts val="0"/>
              </a:spcBef>
              <a:spcAft>
                <a:spcPts val="0"/>
              </a:spcAft>
              <a:buClr>
                <a:schemeClr val="dk1"/>
              </a:buClr>
              <a:buSzPts val="1600"/>
              <a:buFont typeface="Arial"/>
              <a:buChar char="•"/>
            </a:pPr>
            <a:r>
              <a:rPr lang="en-US" sz="2100" b="0" i="0" u="none" strike="noStrike" cap="none" dirty="0">
                <a:solidFill>
                  <a:schemeClr val="dk1"/>
                </a:solidFill>
                <a:latin typeface="Arial"/>
                <a:ea typeface="Arial"/>
                <a:cs typeface="Arial"/>
                <a:sym typeface="Arial"/>
              </a:rPr>
              <a:t>We need to create some filter based of usage frequency </a:t>
            </a:r>
            <a:br>
              <a:rPr lang="en-US" sz="2100" b="0" i="0" u="none" strike="noStrike" cap="none" dirty="0">
                <a:solidFill>
                  <a:schemeClr val="dk1"/>
                </a:solidFill>
                <a:latin typeface="Arial"/>
                <a:ea typeface="Arial"/>
                <a:cs typeface="Arial"/>
                <a:sym typeface="Arial"/>
              </a:rPr>
            </a:br>
            <a:r>
              <a:rPr lang="en-US" sz="2100" b="0" i="0" u="none" strike="noStrike" cap="none" dirty="0">
                <a:solidFill>
                  <a:schemeClr val="dk1"/>
                </a:solidFill>
                <a:latin typeface="Arial"/>
                <a:ea typeface="Arial"/>
                <a:cs typeface="Arial"/>
                <a:sym typeface="Arial"/>
              </a:rPr>
              <a:t>by one and/or several driver, to avoid accidental usages</a:t>
            </a:r>
            <a:endParaRPr sz="2100" dirty="0"/>
          </a:p>
        </p:txBody>
      </p:sp>
    </p:spTree>
    <p:extLst>
      <p:ext uri="{BB962C8B-B14F-4D97-AF65-F5344CB8AC3E}">
        <p14:creationId xmlns:p14="http://schemas.microsoft.com/office/powerpoint/2010/main" val="1154220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txBox="1"/>
          <p:nvPr/>
        </p:nvSpPr>
        <p:spPr>
          <a:xfrm>
            <a:off x="8325134" y="6687403"/>
            <a:ext cx="914400" cy="91440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Noto Sans Symbols"/>
              <a:buNone/>
            </a:pPr>
            <a:endParaRPr sz="1200" b="0" i="0">
              <a:solidFill>
                <a:srgbClr val="7F7F7F"/>
              </a:solidFill>
              <a:latin typeface="Arial"/>
              <a:ea typeface="Arial"/>
              <a:cs typeface="Arial"/>
              <a:sym typeface="Arial"/>
            </a:endParaRPr>
          </a:p>
        </p:txBody>
      </p:sp>
      <p:sp>
        <p:nvSpPr>
          <p:cNvPr id="1315" name="Shape 1315"/>
          <p:cNvSpPr txBox="1">
            <a:spLocks noGrp="1"/>
          </p:cNvSpPr>
          <p:nvPr>
            <p:ph type="title"/>
          </p:nvPr>
        </p:nvSpPr>
        <p:spPr/>
        <p:txBody>
          <a:bodyPr/>
          <a:lstStyle/>
          <a:p>
            <a:pPr lvl="0"/>
            <a:r>
              <a:rPr lang="en-US"/>
              <a:t>Initial solution: Layer 1 </a:t>
            </a:r>
          </a:p>
          <a:p>
            <a:pPr lvl="0"/>
            <a:endParaRPr lang="en-US" dirty="0"/>
          </a:p>
        </p:txBody>
      </p:sp>
      <p:sp>
        <p:nvSpPr>
          <p:cNvPr id="3" name="Content Placeholder 2">
            <a:extLst>
              <a:ext uri="{FF2B5EF4-FFF2-40B4-BE49-F238E27FC236}">
                <a16:creationId xmlns:a16="http://schemas.microsoft.com/office/drawing/2014/main" id="{924FEAD3-989D-3645-B8EE-9DDF2E543F2E}"/>
              </a:ext>
            </a:extLst>
          </p:cNvPr>
          <p:cNvSpPr>
            <a:spLocks noGrp="1"/>
          </p:cNvSpPr>
          <p:nvPr>
            <p:ph sz="quarter" idx="10"/>
          </p:nvPr>
        </p:nvSpPr>
        <p:spPr>
          <a:xfrm>
            <a:off x="591914" y="2355381"/>
            <a:ext cx="3528000" cy="2256631"/>
          </a:xfrm>
          <a:solidFill>
            <a:schemeClr val="bg2"/>
          </a:solidFill>
        </p:spPr>
        <p:txBody>
          <a:bodyPr lIns="180000" tIns="180000" rIns="180000" bIns="180000">
            <a:normAutofit/>
          </a:bodyPr>
          <a:lstStyle/>
          <a:p>
            <a:pPr lvl="0"/>
            <a:r>
              <a:rPr lang="en-US" sz="2300" b="1" dirty="0"/>
              <a:t>Data Preprocessing:</a:t>
            </a:r>
            <a:endParaRPr lang="en-US" sz="2300" u="sng" dirty="0"/>
          </a:p>
          <a:p>
            <a:pPr marL="368300" lvl="0" indent="-231775">
              <a:spcBef>
                <a:spcPts val="600"/>
              </a:spcBef>
              <a:buSzPts val="1600"/>
              <a:buFont typeface="Arial" panose="020B0604020202020204" pitchFamily="34" charset="0"/>
              <a:buChar char="•"/>
              <a:tabLst>
                <a:tab pos="300038" algn="l"/>
                <a:tab pos="719138" algn="l"/>
                <a:tab pos="1079500" algn="l"/>
              </a:tabLst>
            </a:pPr>
            <a:r>
              <a:rPr lang="en-US" dirty="0"/>
              <a:t>Journey creation</a:t>
            </a:r>
          </a:p>
          <a:p>
            <a:pPr marL="368300" lvl="0" indent="-231775">
              <a:buSzPts val="1600"/>
              <a:buFont typeface="Arial" panose="020B0604020202020204" pitchFamily="34" charset="0"/>
              <a:buChar char="•"/>
              <a:tabLst>
                <a:tab pos="300038" algn="l"/>
                <a:tab pos="719138" algn="l"/>
                <a:tab pos="1079500" algn="l"/>
              </a:tabLst>
            </a:pPr>
            <a:r>
              <a:rPr lang="en-US" dirty="0"/>
              <a:t>Map matching</a:t>
            </a:r>
          </a:p>
          <a:p>
            <a:pPr marL="368300" lvl="0" indent="-231775">
              <a:buSzPts val="1600"/>
              <a:buFont typeface="Arial" panose="020B0604020202020204" pitchFamily="34" charset="0"/>
              <a:buChar char="•"/>
              <a:tabLst>
                <a:tab pos="300038" algn="l"/>
                <a:tab pos="719138" algn="l"/>
                <a:tab pos="1079500" algn="l"/>
              </a:tabLst>
            </a:pPr>
            <a:r>
              <a:rPr lang="en-US" dirty="0"/>
              <a:t>ACC usage segments </a:t>
            </a:r>
            <a:br>
              <a:rPr lang="ru-RU" dirty="0"/>
            </a:br>
            <a:r>
              <a:rPr lang="en-US" dirty="0"/>
              <a:t>detection</a:t>
            </a:r>
          </a:p>
        </p:txBody>
      </p:sp>
      <p:sp>
        <p:nvSpPr>
          <p:cNvPr id="9" name="Content Placeholder 2">
            <a:extLst>
              <a:ext uri="{FF2B5EF4-FFF2-40B4-BE49-F238E27FC236}">
                <a16:creationId xmlns:a16="http://schemas.microsoft.com/office/drawing/2014/main" id="{F4C14599-1209-794B-A157-36F41F3ED896}"/>
              </a:ext>
            </a:extLst>
          </p:cNvPr>
          <p:cNvSpPr txBox="1">
            <a:spLocks/>
          </p:cNvSpPr>
          <p:nvPr/>
        </p:nvSpPr>
        <p:spPr>
          <a:xfrm>
            <a:off x="4334269" y="2355381"/>
            <a:ext cx="3528000" cy="2256631"/>
          </a:xfrm>
          <a:prstGeom prst="rect">
            <a:avLst/>
          </a:prstGeom>
          <a:solidFill>
            <a:schemeClr val="bg2"/>
          </a:solidFill>
        </p:spPr>
        <p:txBody>
          <a:bodyPr lIns="180000" tIns="180000" rIns="180000" bIns="18000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2300" b="1" dirty="0"/>
              <a:t>Data Crowdsourcing:</a:t>
            </a:r>
            <a:endParaRPr lang="en-US" sz="2300" b="1" u="sng" dirty="0">
              <a:solidFill>
                <a:schemeClr val="dk1"/>
              </a:solidFill>
            </a:endParaRPr>
          </a:p>
          <a:p>
            <a:pPr marL="368300" lvl="0" indent="-231775">
              <a:spcBef>
                <a:spcPts val="600"/>
              </a:spcBef>
              <a:buClr>
                <a:schemeClr val="dk1"/>
              </a:buClr>
              <a:buSzPts val="1600"/>
              <a:buFont typeface="Arial" panose="020B0604020202020204" pitchFamily="34" charset="0"/>
              <a:buChar char="•"/>
              <a:tabLst>
                <a:tab pos="176213" algn="l"/>
                <a:tab pos="719138" algn="l"/>
                <a:tab pos="1079500" algn="l"/>
              </a:tabLst>
            </a:pPr>
            <a:r>
              <a:rPr lang="en-US" dirty="0">
                <a:solidFill>
                  <a:schemeClr val="dk1"/>
                </a:solidFill>
              </a:rPr>
              <a:t>Combining data </a:t>
            </a:r>
            <a:br>
              <a:rPr lang="ru-RU" dirty="0">
                <a:solidFill>
                  <a:schemeClr val="dk1"/>
                </a:solidFill>
              </a:rPr>
            </a:br>
            <a:r>
              <a:rPr lang="en-US" dirty="0">
                <a:solidFill>
                  <a:schemeClr val="dk1"/>
                </a:solidFill>
              </a:rPr>
              <a:t>from different users</a:t>
            </a:r>
            <a:endParaRPr lang="en-US" u="sng" dirty="0"/>
          </a:p>
        </p:txBody>
      </p:sp>
      <p:sp>
        <p:nvSpPr>
          <p:cNvPr id="10" name="Content Placeholder 2">
            <a:extLst>
              <a:ext uri="{FF2B5EF4-FFF2-40B4-BE49-F238E27FC236}">
                <a16:creationId xmlns:a16="http://schemas.microsoft.com/office/drawing/2014/main" id="{E01FD665-ECA8-4441-BCC9-17369E26D066}"/>
              </a:ext>
            </a:extLst>
          </p:cNvPr>
          <p:cNvSpPr txBox="1">
            <a:spLocks/>
          </p:cNvSpPr>
          <p:nvPr/>
        </p:nvSpPr>
        <p:spPr>
          <a:xfrm>
            <a:off x="8076625" y="2355381"/>
            <a:ext cx="3528000" cy="2256631"/>
          </a:xfrm>
          <a:prstGeom prst="rect">
            <a:avLst/>
          </a:prstGeom>
          <a:solidFill>
            <a:schemeClr val="bg2"/>
          </a:solidFill>
        </p:spPr>
        <p:txBody>
          <a:bodyPr lIns="180000" tIns="180000" rIns="180000" bIns="18000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2300" b="1" dirty="0">
                <a:solidFill>
                  <a:schemeClr val="dk1"/>
                </a:solidFill>
              </a:rPr>
              <a:t>Smart Filtering:</a:t>
            </a:r>
            <a:endParaRPr lang="en-US" sz="2300" b="1" u="sng" dirty="0">
              <a:solidFill>
                <a:schemeClr val="dk1"/>
              </a:solidFill>
            </a:endParaRPr>
          </a:p>
          <a:p>
            <a:pPr marL="354013" lvl="0" indent="-217488">
              <a:spcBef>
                <a:spcPts val="600"/>
              </a:spcBef>
              <a:buClr>
                <a:schemeClr val="dk1"/>
              </a:buClr>
              <a:buSzPts val="1600"/>
              <a:buFont typeface="Arial" panose="020B0604020202020204" pitchFamily="34" charset="0"/>
              <a:buChar char="•"/>
              <a:tabLst>
                <a:tab pos="354013" algn="l"/>
                <a:tab pos="719138" algn="l"/>
                <a:tab pos="1079500" algn="l"/>
              </a:tabLst>
            </a:pPr>
            <a:r>
              <a:rPr lang="en-US" dirty="0">
                <a:solidFill>
                  <a:schemeClr val="dk1"/>
                </a:solidFill>
              </a:rPr>
              <a:t>Drop occasionally </a:t>
            </a:r>
            <a:br>
              <a:rPr lang="ru-RU" dirty="0">
                <a:solidFill>
                  <a:schemeClr val="dk1"/>
                </a:solidFill>
              </a:rPr>
            </a:br>
            <a:r>
              <a:rPr lang="en-US" dirty="0">
                <a:solidFill>
                  <a:schemeClr val="dk1"/>
                </a:solidFill>
              </a:rPr>
              <a:t>ACC engagement</a:t>
            </a:r>
          </a:p>
        </p:txBody>
      </p:sp>
    </p:spTree>
    <p:extLst>
      <p:ext uri="{BB962C8B-B14F-4D97-AF65-F5344CB8AC3E}">
        <p14:creationId xmlns:p14="http://schemas.microsoft.com/office/powerpoint/2010/main" val="11219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362" name="Shape 1362"/>
          <p:cNvPicPr preferRelativeResize="0"/>
          <p:nvPr/>
        </p:nvPicPr>
        <p:blipFill>
          <a:blip r:embed="rId3">
            <a:alphaModFix amt="50000"/>
          </a:blip>
          <a:stretch>
            <a:fillRect/>
          </a:stretch>
        </p:blipFill>
        <p:spPr>
          <a:xfrm>
            <a:off x="6442365" y="-7079672"/>
            <a:ext cx="12192000" cy="6858000"/>
          </a:xfrm>
          <a:prstGeom prst="rect">
            <a:avLst/>
          </a:prstGeom>
          <a:noFill/>
          <a:ln>
            <a:noFill/>
          </a:ln>
        </p:spPr>
      </p:pic>
      <p:sp>
        <p:nvSpPr>
          <p:cNvPr id="1363" name="Shape 1363"/>
          <p:cNvSpPr txBox="1">
            <a:spLocks noGrp="1"/>
          </p:cNvSpPr>
          <p:nvPr>
            <p:ph type="body" sz="quarter" idx="11"/>
          </p:nvPr>
        </p:nvSpPr>
        <p:spPr/>
        <p:txBody>
          <a:bodyPr/>
          <a:lstStyle/>
          <a:p>
            <a:pPr lvl="0"/>
            <a:r>
              <a:rPr lang="en-US" dirty="0"/>
              <a:t>Personalized </a:t>
            </a:r>
            <a:br>
              <a:rPr lang="en-US" dirty="0"/>
            </a:br>
            <a:r>
              <a:rPr lang="en-US" dirty="0"/>
              <a:t>Context</a:t>
            </a:r>
          </a:p>
        </p:txBody>
      </p:sp>
    </p:spTree>
    <p:extLst>
      <p:ext uri="{BB962C8B-B14F-4D97-AF65-F5344CB8AC3E}">
        <p14:creationId xmlns:p14="http://schemas.microsoft.com/office/powerpoint/2010/main" val="396582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9" name="Shape 1369"/>
          <p:cNvSpPr txBox="1">
            <a:spLocks noGrp="1"/>
          </p:cNvSpPr>
          <p:nvPr>
            <p:ph type="title"/>
          </p:nvPr>
        </p:nvSpPr>
        <p:spPr/>
        <p:txBody>
          <a:bodyPr/>
          <a:lstStyle/>
          <a:p>
            <a:pPr lvl="0"/>
            <a:r>
              <a:rPr lang="en-US" dirty="0"/>
              <a:t>Advanced ACC: Solution</a:t>
            </a:r>
          </a:p>
          <a:p>
            <a:pPr lvl="0"/>
            <a:endParaRPr lang="en-US" dirty="0"/>
          </a:p>
        </p:txBody>
      </p:sp>
      <p:sp>
        <p:nvSpPr>
          <p:cNvPr id="1370" name="Shape 1370"/>
          <p:cNvSpPr/>
          <p:nvPr/>
        </p:nvSpPr>
        <p:spPr>
          <a:xfrm>
            <a:off x="587375" y="1854198"/>
            <a:ext cx="2637600" cy="1291500"/>
          </a:xfrm>
          <a:prstGeom prst="rect">
            <a:avLst/>
          </a:prstGeom>
          <a:solidFill>
            <a:srgbClr val="FFFFFF"/>
          </a:solidFill>
          <a:ln w="12700" cap="flat" cmpd="sng">
            <a:solidFill>
              <a:srgbClr val="A1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Crowdsourced Edges</a:t>
            </a:r>
            <a:endParaRPr/>
          </a:p>
        </p:txBody>
      </p:sp>
      <p:sp>
        <p:nvSpPr>
          <p:cNvPr id="1371" name="Shape 1371"/>
          <p:cNvSpPr/>
          <p:nvPr/>
        </p:nvSpPr>
        <p:spPr>
          <a:xfrm>
            <a:off x="587376" y="3378553"/>
            <a:ext cx="2637600" cy="1293600"/>
          </a:xfrm>
          <a:prstGeom prst="rect">
            <a:avLst/>
          </a:prstGeom>
          <a:solidFill>
            <a:srgbClr val="D9D9D9"/>
          </a:solid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a:solidFill>
                  <a:schemeClr val="dk1"/>
                </a:solidFill>
              </a:rPr>
              <a:t>Personalized</a:t>
            </a:r>
            <a:r>
              <a:rPr lang="en-US" sz="1800" b="1" i="0" u="none" strike="noStrike" cap="none">
                <a:solidFill>
                  <a:schemeClr val="dk1"/>
                </a:solidFill>
              </a:rPr>
              <a:t> Context</a:t>
            </a:r>
            <a:endParaRPr b="1"/>
          </a:p>
        </p:txBody>
      </p:sp>
      <p:sp>
        <p:nvSpPr>
          <p:cNvPr id="1372" name="Shape 1372"/>
          <p:cNvSpPr txBox="1"/>
          <p:nvPr/>
        </p:nvSpPr>
        <p:spPr>
          <a:xfrm>
            <a:off x="558350" y="1854197"/>
            <a:ext cx="589200" cy="1291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374" name="Shape 1374"/>
          <p:cNvSpPr txBox="1"/>
          <p:nvPr/>
        </p:nvSpPr>
        <p:spPr>
          <a:xfrm>
            <a:off x="558350" y="3378553"/>
            <a:ext cx="589200" cy="1291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b="1" dirty="0"/>
          </a:p>
        </p:txBody>
      </p:sp>
      <p:sp>
        <p:nvSpPr>
          <p:cNvPr id="9" name="TextBox 8">
            <a:extLst>
              <a:ext uri="{FF2B5EF4-FFF2-40B4-BE49-F238E27FC236}">
                <a16:creationId xmlns:a16="http://schemas.microsoft.com/office/drawing/2014/main" id="{8ECEAF9D-CA34-4BE9-BE3C-FB52BA4BEE62}"/>
              </a:ext>
            </a:extLst>
          </p:cNvPr>
          <p:cNvSpPr txBox="1"/>
          <p:nvPr/>
        </p:nvSpPr>
        <p:spPr>
          <a:xfrm>
            <a:off x="3597310" y="1734929"/>
            <a:ext cx="8007315" cy="4203130"/>
          </a:xfrm>
          <a:prstGeom prst="rect">
            <a:avLst/>
          </a:prstGeom>
        </p:spPr>
        <p:txBody>
          <a:bodyPr wrap="square" rtlCol="0" anchor="t">
            <a:noAutofit/>
          </a:bodyPr>
          <a:lstStyle/>
          <a:p>
            <a:pPr>
              <a:buClr>
                <a:schemeClr val="tx1"/>
              </a:buClr>
            </a:pPr>
            <a:r>
              <a:rPr lang="en-US" sz="2100" b="1" i="0" dirty="0">
                <a:solidFill>
                  <a:schemeClr val="tx1"/>
                </a:solidFill>
                <a:latin typeface="Arial" charset="0"/>
                <a:ea typeface="Arial" charset="0"/>
                <a:cs typeface="Arial" charset="0"/>
              </a:rPr>
              <a:t>Solution idea: </a:t>
            </a:r>
            <a:r>
              <a:rPr lang="en-US" sz="2100" dirty="0">
                <a:solidFill>
                  <a:schemeClr val="tx1"/>
                </a:solidFill>
                <a:latin typeface="Arial" charset="0"/>
                <a:ea typeface="Arial" charset="0"/>
                <a:cs typeface="Arial" charset="0"/>
              </a:rPr>
              <a:t>Drivers don</a:t>
            </a:r>
            <a:r>
              <a:rPr lang="mr-IN" sz="2100" dirty="0">
                <a:solidFill>
                  <a:schemeClr val="tx1"/>
                </a:solidFill>
                <a:latin typeface="Arial" charset="0"/>
                <a:ea typeface="Arial" charset="0"/>
                <a:cs typeface="Arial" charset="0"/>
              </a:rPr>
              <a:t>’</a:t>
            </a:r>
            <a:r>
              <a:rPr lang="en-US" sz="2100" dirty="0">
                <a:solidFill>
                  <a:schemeClr val="tx1"/>
                </a:solidFill>
                <a:latin typeface="Arial" charset="0"/>
                <a:ea typeface="Arial" charset="0"/>
                <a:cs typeface="Arial" charset="0"/>
              </a:rPr>
              <a:t>t always use ACC (on the same </a:t>
            </a:r>
            <a:br>
              <a:rPr lang="en-US" sz="2100" dirty="0">
                <a:solidFill>
                  <a:schemeClr val="tx1"/>
                </a:solidFill>
                <a:latin typeface="Arial" charset="0"/>
                <a:ea typeface="Arial" charset="0"/>
                <a:cs typeface="Arial" charset="0"/>
              </a:rPr>
            </a:br>
            <a:r>
              <a:rPr lang="en-US" sz="2100" dirty="0">
                <a:solidFill>
                  <a:schemeClr val="tx1"/>
                </a:solidFill>
                <a:latin typeface="Arial" charset="0"/>
                <a:ea typeface="Arial" charset="0"/>
                <a:cs typeface="Arial" charset="0"/>
              </a:rPr>
              <a:t>road segment). The idea of L2 is to define the context influence into ACC usage. Under the context we will use set of features, extracted from available signals during short time period </a:t>
            </a:r>
            <a:br>
              <a:rPr lang="en-US" sz="2100" dirty="0">
                <a:solidFill>
                  <a:schemeClr val="tx1"/>
                </a:solidFill>
                <a:latin typeface="Arial" charset="0"/>
                <a:ea typeface="Arial" charset="0"/>
                <a:cs typeface="Arial" charset="0"/>
              </a:rPr>
            </a:br>
            <a:r>
              <a:rPr lang="en-US" sz="2100" dirty="0">
                <a:solidFill>
                  <a:schemeClr val="tx1"/>
                </a:solidFill>
                <a:latin typeface="Arial" charset="0"/>
                <a:ea typeface="Arial" charset="0"/>
                <a:cs typeface="Arial" charset="0"/>
              </a:rPr>
              <a:t>(e.g. 15sec.) before each observation</a:t>
            </a:r>
            <a:endParaRPr lang="en-US" sz="2100" b="1" i="0" dirty="0">
              <a:solidFill>
                <a:schemeClr val="tx1"/>
              </a:solidFill>
              <a:latin typeface="Arial" charset="0"/>
              <a:ea typeface="Arial" charset="0"/>
              <a:cs typeface="Arial" charset="0"/>
            </a:endParaRPr>
          </a:p>
          <a:p>
            <a:pPr>
              <a:buClr>
                <a:schemeClr val="tx1"/>
              </a:buClr>
            </a:pPr>
            <a:endParaRPr lang="ru-RU" sz="2100" b="1" i="0" dirty="0">
              <a:solidFill>
                <a:schemeClr val="tx1"/>
              </a:solidFill>
              <a:latin typeface="Arial" charset="0"/>
              <a:ea typeface="Arial" charset="0"/>
              <a:cs typeface="Arial" charset="0"/>
            </a:endParaRPr>
          </a:p>
          <a:p>
            <a:pPr>
              <a:buClr>
                <a:schemeClr val="tx1"/>
              </a:buClr>
            </a:pPr>
            <a:br>
              <a:rPr lang="ru-RU" sz="2100" b="1" i="0" dirty="0">
                <a:solidFill>
                  <a:schemeClr val="tx1"/>
                </a:solidFill>
                <a:latin typeface="Arial" charset="0"/>
                <a:ea typeface="Arial" charset="0"/>
                <a:cs typeface="Arial" charset="0"/>
              </a:rPr>
            </a:br>
            <a:r>
              <a:rPr lang="en-US" sz="2100" b="1" i="0" dirty="0">
                <a:solidFill>
                  <a:schemeClr val="tx1"/>
                </a:solidFill>
                <a:latin typeface="Arial" charset="0"/>
                <a:ea typeface="Arial" charset="0"/>
                <a:cs typeface="Arial" charset="0"/>
              </a:rPr>
              <a:t>Key notes:</a:t>
            </a:r>
          </a:p>
          <a:p>
            <a:pPr marL="285750" indent="-285750">
              <a:buClr>
                <a:schemeClr val="tx1"/>
              </a:buClr>
              <a:buFont typeface="Arial" charset="0"/>
              <a:buChar char="•"/>
            </a:pPr>
            <a:r>
              <a:rPr lang="en-US" sz="2100" i="0" dirty="0">
                <a:solidFill>
                  <a:schemeClr val="tx1"/>
                </a:solidFill>
                <a:latin typeface="Arial" charset="0"/>
                <a:ea typeface="Arial" charset="0"/>
                <a:cs typeface="Arial" charset="0"/>
              </a:rPr>
              <a:t>The feature vector structure and it’s influence into the result </a:t>
            </a:r>
            <a:br>
              <a:rPr lang="en-US" sz="2100" i="0" dirty="0">
                <a:solidFill>
                  <a:schemeClr val="tx1"/>
                </a:solidFill>
                <a:latin typeface="Arial" charset="0"/>
                <a:ea typeface="Arial" charset="0"/>
                <a:cs typeface="Arial" charset="0"/>
              </a:rPr>
            </a:br>
            <a:r>
              <a:rPr lang="en-US" sz="2100" i="0" dirty="0">
                <a:solidFill>
                  <a:schemeClr val="tx1"/>
                </a:solidFill>
                <a:latin typeface="Arial" charset="0"/>
                <a:ea typeface="Arial" charset="0"/>
                <a:cs typeface="Arial" charset="0"/>
              </a:rPr>
              <a:t>will be defined by ML model</a:t>
            </a:r>
          </a:p>
          <a:p>
            <a:pPr marL="285750" indent="-285750">
              <a:buClr>
                <a:schemeClr val="tx1"/>
              </a:buClr>
              <a:buFont typeface="Arial" charset="0"/>
              <a:buChar char="•"/>
            </a:pPr>
            <a:endParaRPr lang="en-US" sz="2100" dirty="0">
              <a:solidFill>
                <a:schemeClr val="tx1"/>
              </a:solidFill>
              <a:latin typeface="Arial" charset="0"/>
              <a:ea typeface="Arial" charset="0"/>
              <a:cs typeface="Arial" charset="0"/>
            </a:endParaRPr>
          </a:p>
          <a:p>
            <a:pPr marL="285750" indent="-285750">
              <a:buClr>
                <a:schemeClr val="tx1"/>
              </a:buClr>
              <a:buFont typeface="Arial" charset="0"/>
              <a:buChar char="•"/>
            </a:pPr>
            <a:endParaRPr lang="en-US" sz="2100" i="0" dirty="0">
              <a:solidFill>
                <a:schemeClr val="tx1">
                  <a:lumMod val="50000"/>
                  <a:lumOff val="50000"/>
                </a:schemeClr>
              </a:solidFill>
              <a:latin typeface="Arial" charset="0"/>
              <a:ea typeface="Arial" charset="0"/>
              <a:cs typeface="Arial" charset="0"/>
            </a:endParaRPr>
          </a:p>
        </p:txBody>
      </p:sp>
    </p:spTree>
    <p:extLst>
      <p:ext uri="{BB962C8B-B14F-4D97-AF65-F5344CB8AC3E}">
        <p14:creationId xmlns:p14="http://schemas.microsoft.com/office/powerpoint/2010/main" val="1579371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pic>
        <p:nvPicPr>
          <p:cNvPr id="4" name="Picture 3">
            <a:extLst>
              <a:ext uri="{FF2B5EF4-FFF2-40B4-BE49-F238E27FC236}">
                <a16:creationId xmlns:a16="http://schemas.microsoft.com/office/drawing/2014/main" id="{D9920890-5033-9F41-8CCA-90020D9DB6BE}"/>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25313" y="3897300"/>
            <a:ext cx="1789085" cy="1337526"/>
          </a:xfrm>
          <a:prstGeom prst="rect">
            <a:avLst/>
          </a:prstGeom>
        </p:spPr>
      </p:pic>
      <p:pic>
        <p:nvPicPr>
          <p:cNvPr id="3" name="Picture 2">
            <a:extLst>
              <a:ext uri="{FF2B5EF4-FFF2-40B4-BE49-F238E27FC236}">
                <a16:creationId xmlns:a16="http://schemas.microsoft.com/office/drawing/2014/main" id="{FBFB8D21-8262-AB43-9B53-48FF628DBAC6}"/>
              </a:ext>
            </a:extLst>
          </p:cNvPr>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423457" y="4083540"/>
            <a:ext cx="2157696" cy="1132790"/>
          </a:xfrm>
          <a:prstGeom prst="rect">
            <a:avLst/>
          </a:prstGeom>
        </p:spPr>
      </p:pic>
      <p:sp>
        <p:nvSpPr>
          <p:cNvPr id="1396" name="Shape 1396"/>
          <p:cNvSpPr txBox="1">
            <a:spLocks noGrp="1"/>
          </p:cNvSpPr>
          <p:nvPr>
            <p:ph type="title"/>
          </p:nvPr>
        </p:nvSpPr>
        <p:spPr/>
        <p:txBody>
          <a:bodyPr/>
          <a:lstStyle/>
          <a:p>
            <a:pPr lvl="0"/>
            <a:r>
              <a:rPr lang="en-US"/>
              <a:t>Raw data</a:t>
            </a:r>
          </a:p>
          <a:p>
            <a:pPr lvl="0"/>
            <a:endParaRPr lang="en-US" dirty="0"/>
          </a:p>
        </p:txBody>
      </p:sp>
      <p:sp>
        <p:nvSpPr>
          <p:cNvPr id="1398" name="Shape 1398"/>
          <p:cNvSpPr txBox="1">
            <a:spLocks noGrp="1"/>
          </p:cNvSpPr>
          <p:nvPr>
            <p:ph sz="quarter" idx="10"/>
          </p:nvPr>
        </p:nvSpPr>
        <p:spPr>
          <a:xfrm>
            <a:off x="2015854" y="2458243"/>
            <a:ext cx="2220560" cy="639387"/>
          </a:xfrm>
        </p:spPr>
        <p:txBody>
          <a:bodyPr lIns="0" tIns="0" rIns="0" bIns="0">
            <a:normAutofit/>
          </a:bodyPr>
          <a:lstStyle/>
          <a:p>
            <a:pPr lvl="0"/>
            <a:r>
              <a:rPr lang="en-US" sz="1800" b="1" dirty="0"/>
              <a:t>Driving signals</a:t>
            </a:r>
            <a:endParaRPr lang="en-US" sz="1800" b="1" dirty="0">
              <a:sym typeface="Arial"/>
            </a:endParaRPr>
          </a:p>
        </p:txBody>
      </p:sp>
      <p:sp>
        <p:nvSpPr>
          <p:cNvPr id="1399" name="Shape 1399"/>
          <p:cNvSpPr txBox="1">
            <a:spLocks noGrp="1"/>
          </p:cNvSpPr>
          <p:nvPr>
            <p:ph type="body" idx="4294967295"/>
          </p:nvPr>
        </p:nvSpPr>
        <p:spPr>
          <a:xfrm>
            <a:off x="2015854" y="4434126"/>
            <a:ext cx="1973263" cy="368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800" b="1" dirty="0">
                <a:solidFill>
                  <a:srgbClr val="000000"/>
                </a:solidFill>
              </a:rPr>
              <a:t>Weather</a:t>
            </a:r>
            <a:endParaRPr sz="1800" b="1" i="0" u="none" strike="noStrike" cap="none" dirty="0">
              <a:solidFill>
                <a:srgbClr val="000000"/>
              </a:solidFill>
              <a:latin typeface="Arial"/>
              <a:ea typeface="Arial"/>
              <a:cs typeface="Arial"/>
              <a:sym typeface="Arial"/>
            </a:endParaRPr>
          </a:p>
        </p:txBody>
      </p:sp>
      <p:sp>
        <p:nvSpPr>
          <p:cNvPr id="1400" name="Shape 1400"/>
          <p:cNvSpPr txBox="1">
            <a:spLocks noGrp="1"/>
          </p:cNvSpPr>
          <p:nvPr>
            <p:ph type="body" idx="4294967295"/>
          </p:nvPr>
        </p:nvSpPr>
        <p:spPr>
          <a:xfrm>
            <a:off x="5858451" y="4434126"/>
            <a:ext cx="1974850" cy="368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800" b="1" dirty="0">
                <a:solidFill>
                  <a:srgbClr val="000000"/>
                </a:solidFill>
              </a:rPr>
              <a:t>Traffic</a:t>
            </a:r>
            <a:endParaRPr sz="1800" b="1" i="0" u="none" strike="noStrike" cap="none" dirty="0">
              <a:solidFill>
                <a:srgbClr val="000000"/>
              </a:solidFill>
              <a:latin typeface="Arial"/>
              <a:ea typeface="Arial"/>
              <a:cs typeface="Arial"/>
              <a:sym typeface="Arial"/>
            </a:endParaRPr>
          </a:p>
        </p:txBody>
      </p:sp>
      <p:sp>
        <p:nvSpPr>
          <p:cNvPr id="1401" name="Shape 1401"/>
          <p:cNvSpPr txBox="1">
            <a:spLocks noGrp="1"/>
          </p:cNvSpPr>
          <p:nvPr>
            <p:ph type="body" idx="4294967295"/>
          </p:nvPr>
        </p:nvSpPr>
        <p:spPr>
          <a:xfrm>
            <a:off x="5858451" y="2458243"/>
            <a:ext cx="1974850" cy="3698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800" b="1" dirty="0">
                <a:solidFill>
                  <a:srgbClr val="000000"/>
                </a:solidFill>
              </a:rPr>
              <a:t>Time/Space</a:t>
            </a:r>
            <a:endParaRPr sz="1800" b="1" i="0" u="none" strike="noStrike" cap="none" dirty="0">
              <a:solidFill>
                <a:srgbClr val="000000"/>
              </a:solidFill>
              <a:latin typeface="Arial"/>
              <a:ea typeface="Arial"/>
              <a:cs typeface="Arial"/>
              <a:sym typeface="Arial"/>
            </a:endParaRPr>
          </a:p>
        </p:txBody>
      </p:sp>
      <p:sp>
        <p:nvSpPr>
          <p:cNvPr id="1402" name="Shape 1402"/>
          <p:cNvSpPr txBox="1">
            <a:spLocks noGrp="1"/>
          </p:cNvSpPr>
          <p:nvPr>
            <p:ph type="body" idx="4294967295"/>
          </p:nvPr>
        </p:nvSpPr>
        <p:spPr>
          <a:xfrm>
            <a:off x="9324109" y="4434126"/>
            <a:ext cx="2280516" cy="80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800" b="1" dirty="0">
                <a:solidFill>
                  <a:srgbClr val="000000"/>
                </a:solidFill>
              </a:rPr>
              <a:t>Road characteristics</a:t>
            </a:r>
            <a:endParaRPr sz="1800" b="1" i="0" u="none" strike="noStrike" cap="none" dirty="0">
              <a:solidFill>
                <a:srgbClr val="000000"/>
              </a:solidFill>
              <a:latin typeface="Arial"/>
              <a:ea typeface="Arial"/>
              <a:cs typeface="Arial"/>
              <a:sym typeface="Arial"/>
            </a:endParaRPr>
          </a:p>
        </p:txBody>
      </p:sp>
      <p:sp>
        <p:nvSpPr>
          <p:cNvPr id="1408" name="Shape 1408"/>
          <p:cNvSpPr txBox="1">
            <a:spLocks noGrp="1"/>
          </p:cNvSpPr>
          <p:nvPr>
            <p:ph type="body" idx="4294967295"/>
          </p:nvPr>
        </p:nvSpPr>
        <p:spPr>
          <a:xfrm>
            <a:off x="9324109" y="2458243"/>
            <a:ext cx="1974850" cy="3698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800" b="1" dirty="0">
                <a:solidFill>
                  <a:srgbClr val="000000"/>
                </a:solidFill>
              </a:rPr>
              <a:t>Passengers</a:t>
            </a:r>
            <a:endParaRPr sz="1800" b="1" i="0" u="none" strike="noStrike" cap="none" dirty="0">
              <a:solidFill>
                <a:srgbClr val="000000"/>
              </a:solidFill>
              <a:latin typeface="Arial"/>
              <a:ea typeface="Arial"/>
              <a:cs typeface="Arial"/>
              <a:sym typeface="Arial"/>
            </a:endParaRPr>
          </a:p>
        </p:txBody>
      </p:sp>
      <p:sp>
        <p:nvSpPr>
          <p:cNvPr id="1397" name="Shape 1397"/>
          <p:cNvSpPr txBox="1"/>
          <p:nvPr/>
        </p:nvSpPr>
        <p:spPr>
          <a:xfrm>
            <a:off x="1162799" y="1717307"/>
            <a:ext cx="914400" cy="91440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Noto Sans Symbols"/>
              <a:buNone/>
            </a:pPr>
            <a:endParaRPr sz="1200" b="0" i="0">
              <a:solidFill>
                <a:srgbClr val="7F7F7F"/>
              </a:solidFill>
              <a:latin typeface="Arial"/>
              <a:ea typeface="Arial"/>
              <a:cs typeface="Arial"/>
              <a:sym typeface="Arial"/>
            </a:endParaRPr>
          </a:p>
        </p:txBody>
      </p:sp>
      <p:pic>
        <p:nvPicPr>
          <p:cNvPr id="1407" name="Shape 1407"/>
          <p:cNvPicPr preferRelativeResize="0"/>
          <p:nvPr/>
        </p:nvPicPr>
        <p:blipFill>
          <a:blip r:embed="rId5"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96036" y="4073147"/>
            <a:ext cx="1078495" cy="1078517"/>
          </a:xfrm>
          <a:prstGeom prst="rect">
            <a:avLst/>
          </a:prstGeom>
          <a:noFill/>
          <a:ln>
            <a:noFill/>
          </a:ln>
        </p:spPr>
      </p:pic>
      <p:pic>
        <p:nvPicPr>
          <p:cNvPr id="5" name="Picture 4">
            <a:extLst>
              <a:ext uri="{FF2B5EF4-FFF2-40B4-BE49-F238E27FC236}">
                <a16:creationId xmlns:a16="http://schemas.microsoft.com/office/drawing/2014/main" id="{89305826-4DDC-414A-9AF7-0F23230A5802}"/>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93878" y="2095997"/>
            <a:ext cx="1096971" cy="1096971"/>
          </a:xfrm>
          <a:prstGeom prst="rect">
            <a:avLst/>
          </a:prstGeom>
        </p:spPr>
      </p:pic>
      <p:pic>
        <p:nvPicPr>
          <p:cNvPr id="7" name="Picture 6">
            <a:extLst>
              <a:ext uri="{FF2B5EF4-FFF2-40B4-BE49-F238E27FC236}">
                <a16:creationId xmlns:a16="http://schemas.microsoft.com/office/drawing/2014/main" id="{150E3F4B-9ECA-8D44-9DBC-9309B1B41648}"/>
              </a:ext>
            </a:extLst>
          </p:cNvPr>
          <p:cNvPicPr>
            <a:picLocks noChangeAspect="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7966596" y="2095997"/>
            <a:ext cx="1071418" cy="1071418"/>
          </a:xfrm>
          <a:prstGeom prst="rect">
            <a:avLst/>
          </a:prstGeom>
        </p:spPr>
      </p:pic>
      <p:grpSp>
        <p:nvGrpSpPr>
          <p:cNvPr id="9" name="Group 8">
            <a:extLst>
              <a:ext uri="{FF2B5EF4-FFF2-40B4-BE49-F238E27FC236}">
                <a16:creationId xmlns:a16="http://schemas.microsoft.com/office/drawing/2014/main" id="{7EBBB889-5C29-4C41-8789-46B09A00C1AD}"/>
              </a:ext>
            </a:extLst>
          </p:cNvPr>
          <p:cNvGrpSpPr/>
          <p:nvPr/>
        </p:nvGrpSpPr>
        <p:grpSpPr>
          <a:xfrm>
            <a:off x="602406" y="1712534"/>
            <a:ext cx="1282278" cy="1385096"/>
            <a:chOff x="602406" y="1855071"/>
            <a:chExt cx="1282278" cy="1385096"/>
          </a:xfrm>
        </p:grpSpPr>
        <p:pic>
          <p:nvPicPr>
            <p:cNvPr id="8" name="Picture 7">
              <a:extLst>
                <a:ext uri="{FF2B5EF4-FFF2-40B4-BE49-F238E27FC236}">
                  <a16:creationId xmlns:a16="http://schemas.microsoft.com/office/drawing/2014/main" id="{B976143C-7569-634D-9584-7EBD02B4C52D}"/>
                </a:ext>
              </a:extLst>
            </p:cNvPr>
            <p:cNvPicPr>
              <a:picLocks noChangeAspect="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71459" y="2095997"/>
              <a:ext cx="1144170" cy="1144170"/>
            </a:xfrm>
            <a:prstGeom prst="rect">
              <a:avLst/>
            </a:prstGeom>
          </p:spPr>
        </p:pic>
        <p:pic>
          <p:nvPicPr>
            <p:cNvPr id="22" name="Picture 21">
              <a:extLst>
                <a:ext uri="{FF2B5EF4-FFF2-40B4-BE49-F238E27FC236}">
                  <a16:creationId xmlns:a16="http://schemas.microsoft.com/office/drawing/2014/main" id="{8694FDEA-72FB-9446-ACFF-337E0B9346B8}"/>
                </a:ext>
              </a:extLst>
            </p:cNvPr>
            <p:cNvPicPr>
              <a:picLocks noChangeAspect="1"/>
            </p:cNvPicPr>
            <p:nvPr/>
          </p:nvPicPr>
          <p:blipFill rotWithShape="1">
            <a:blip r:embed="rId9"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16200000">
              <a:off x="962656" y="1494821"/>
              <a:ext cx="561778" cy="1282278"/>
            </a:xfrm>
            <a:prstGeom prst="rect">
              <a:avLst/>
            </a:prstGeom>
          </p:spPr>
        </p:pic>
      </p:grpSp>
    </p:spTree>
    <p:extLst>
      <p:ext uri="{BB962C8B-B14F-4D97-AF65-F5344CB8AC3E}">
        <p14:creationId xmlns:p14="http://schemas.microsoft.com/office/powerpoint/2010/main" val="1106832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6" name="Shape 1416"/>
          <p:cNvPicPr preferRelativeResize="0"/>
          <p:nvPr/>
        </p:nvPicPr>
        <p:blipFill>
          <a:blip r:embed="rId3">
            <a:alphaModFix amt="20000"/>
          </a:blip>
          <a:stretch>
            <a:fillRect/>
          </a:stretch>
        </p:blipFill>
        <p:spPr>
          <a:xfrm flipH="1">
            <a:off x="3102450" y="1957540"/>
            <a:ext cx="9089550" cy="4900460"/>
          </a:xfrm>
          <a:prstGeom prst="rect">
            <a:avLst/>
          </a:prstGeom>
          <a:noFill/>
          <a:ln>
            <a:noFill/>
          </a:ln>
        </p:spPr>
      </p:pic>
      <p:sp>
        <p:nvSpPr>
          <p:cNvPr id="1415" name="Shape 1415"/>
          <p:cNvSpPr txBox="1">
            <a:spLocks noGrp="1"/>
          </p:cNvSpPr>
          <p:nvPr>
            <p:ph type="title"/>
          </p:nvPr>
        </p:nvSpPr>
        <p:spPr/>
        <p:txBody>
          <a:bodyPr/>
          <a:lstStyle/>
          <a:p>
            <a:pPr lvl="0"/>
            <a:r>
              <a:rPr lang="en-US" dirty="0"/>
              <a:t>Issues with data</a:t>
            </a:r>
            <a:endParaRPr lang="en-US" dirty="0">
              <a:sym typeface="Arial"/>
            </a:endParaRPr>
          </a:p>
        </p:txBody>
      </p:sp>
      <p:sp>
        <p:nvSpPr>
          <p:cNvPr id="21" name="Text Placeholder 2">
            <a:extLst>
              <a:ext uri="{FF2B5EF4-FFF2-40B4-BE49-F238E27FC236}">
                <a16:creationId xmlns:a16="http://schemas.microsoft.com/office/drawing/2014/main" id="{B6217EA4-CF81-A64C-BC06-9B062C26675C}"/>
              </a:ext>
            </a:extLst>
          </p:cNvPr>
          <p:cNvSpPr txBox="1">
            <a:spLocks/>
          </p:cNvSpPr>
          <p:nvPr/>
        </p:nvSpPr>
        <p:spPr>
          <a:xfrm>
            <a:off x="587375" y="1561262"/>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1</a:t>
            </a:r>
            <a:endParaRPr lang="en-US" dirty="0"/>
          </a:p>
        </p:txBody>
      </p:sp>
      <p:sp>
        <p:nvSpPr>
          <p:cNvPr id="22" name="Text Placeholder 2">
            <a:extLst>
              <a:ext uri="{FF2B5EF4-FFF2-40B4-BE49-F238E27FC236}">
                <a16:creationId xmlns:a16="http://schemas.microsoft.com/office/drawing/2014/main" id="{754125F1-2622-BC4A-903B-520F982E5FE2}"/>
              </a:ext>
            </a:extLst>
          </p:cNvPr>
          <p:cNvSpPr txBox="1">
            <a:spLocks/>
          </p:cNvSpPr>
          <p:nvPr/>
        </p:nvSpPr>
        <p:spPr>
          <a:xfrm>
            <a:off x="6225045" y="1561262"/>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a:t>
            </a:r>
          </a:p>
        </p:txBody>
      </p:sp>
      <p:sp>
        <p:nvSpPr>
          <p:cNvPr id="23" name="Text Placeholder 2">
            <a:extLst>
              <a:ext uri="{FF2B5EF4-FFF2-40B4-BE49-F238E27FC236}">
                <a16:creationId xmlns:a16="http://schemas.microsoft.com/office/drawing/2014/main" id="{725B31A7-AE77-004B-A2D0-728F5CA568CC}"/>
              </a:ext>
            </a:extLst>
          </p:cNvPr>
          <p:cNvSpPr txBox="1">
            <a:spLocks/>
          </p:cNvSpPr>
          <p:nvPr/>
        </p:nvSpPr>
        <p:spPr>
          <a:xfrm>
            <a:off x="597649" y="3805896"/>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3</a:t>
            </a:r>
          </a:p>
        </p:txBody>
      </p:sp>
      <p:sp>
        <p:nvSpPr>
          <p:cNvPr id="24" name="Text Placeholder 2">
            <a:extLst>
              <a:ext uri="{FF2B5EF4-FFF2-40B4-BE49-F238E27FC236}">
                <a16:creationId xmlns:a16="http://schemas.microsoft.com/office/drawing/2014/main" id="{F5765000-3BD3-9449-A352-CC8A10410FA9}"/>
              </a:ext>
            </a:extLst>
          </p:cNvPr>
          <p:cNvSpPr txBox="1">
            <a:spLocks/>
          </p:cNvSpPr>
          <p:nvPr/>
        </p:nvSpPr>
        <p:spPr>
          <a:xfrm>
            <a:off x="6235319" y="3805896"/>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4</a:t>
            </a:r>
          </a:p>
        </p:txBody>
      </p:sp>
      <p:sp>
        <p:nvSpPr>
          <p:cNvPr id="25" name="Content Placeholder 2">
            <a:extLst>
              <a:ext uri="{FF2B5EF4-FFF2-40B4-BE49-F238E27FC236}">
                <a16:creationId xmlns:a16="http://schemas.microsoft.com/office/drawing/2014/main" id="{F4F48FA5-9682-9B45-9445-A72CB4F961D8}"/>
              </a:ext>
            </a:extLst>
          </p:cNvPr>
          <p:cNvSpPr>
            <a:spLocks noGrp="1"/>
          </p:cNvSpPr>
          <p:nvPr>
            <p:ph sz="quarter" idx="10"/>
          </p:nvPr>
        </p:nvSpPr>
        <p:spPr>
          <a:xfrm>
            <a:off x="1316424" y="1560687"/>
            <a:ext cx="4672660"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buClr>
                <a:schemeClr val="dk1"/>
              </a:buClr>
            </a:pPr>
            <a:r>
              <a:rPr lang="en-US" b="1" dirty="0">
                <a:solidFill>
                  <a:schemeClr val="accent5"/>
                </a:solidFill>
              </a:rPr>
              <a:t>Signals are duplicated </a:t>
            </a:r>
          </a:p>
          <a:p>
            <a:pPr>
              <a:spcBef>
                <a:spcPts val="600"/>
              </a:spcBef>
              <a:buClr>
                <a:schemeClr val="dk1"/>
              </a:buClr>
            </a:pPr>
            <a:r>
              <a:rPr lang="en-US" sz="1800" dirty="0">
                <a:solidFill>
                  <a:srgbClr val="000000"/>
                </a:solidFill>
              </a:rPr>
              <a:t>Leave  the first signal in the sequence </a:t>
            </a:r>
            <a:br>
              <a:rPr lang="en-US" sz="1800" dirty="0">
                <a:solidFill>
                  <a:srgbClr val="000000"/>
                </a:solidFill>
              </a:rPr>
            </a:br>
            <a:r>
              <a:rPr lang="en-US" sz="1800" dirty="0">
                <a:solidFill>
                  <a:srgbClr val="000000"/>
                </a:solidFill>
              </a:rPr>
              <a:t>of the same. </a:t>
            </a:r>
            <a:endParaRPr lang="en-US" sz="1800" dirty="0">
              <a:solidFill>
                <a:srgbClr val="000000"/>
              </a:solidFill>
              <a:ea typeface="Arial"/>
              <a:cs typeface="Arial"/>
              <a:sym typeface="Arial"/>
            </a:endParaRPr>
          </a:p>
        </p:txBody>
      </p:sp>
      <p:sp>
        <p:nvSpPr>
          <p:cNvPr id="26" name="Content Placeholder 2">
            <a:extLst>
              <a:ext uri="{FF2B5EF4-FFF2-40B4-BE49-F238E27FC236}">
                <a16:creationId xmlns:a16="http://schemas.microsoft.com/office/drawing/2014/main" id="{45D09ED6-8554-A54A-8C11-BE01742C0ADF}"/>
              </a:ext>
            </a:extLst>
          </p:cNvPr>
          <p:cNvSpPr txBox="1">
            <a:spLocks/>
          </p:cNvSpPr>
          <p:nvPr/>
        </p:nvSpPr>
        <p:spPr>
          <a:xfrm>
            <a:off x="6931965" y="1560686"/>
            <a:ext cx="4672660" cy="2047701"/>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b="1" dirty="0">
                <a:solidFill>
                  <a:schemeClr val="accent5"/>
                </a:solidFill>
              </a:rPr>
              <a:t>Signals are missed</a:t>
            </a:r>
            <a:endParaRPr lang="en-US" b="1" dirty="0">
              <a:solidFill>
                <a:schemeClr val="accent5"/>
              </a:solidFill>
              <a:sym typeface="Arial"/>
            </a:endParaRPr>
          </a:p>
          <a:p>
            <a:pPr lvl="2">
              <a:spcBef>
                <a:spcPts val="600"/>
              </a:spcBef>
            </a:pPr>
            <a:r>
              <a:rPr lang="en-US" dirty="0"/>
              <a:t>Signals such as brakes, ACC turning on/off, ACC resuming often are missed.</a:t>
            </a:r>
          </a:p>
        </p:txBody>
      </p:sp>
      <p:sp>
        <p:nvSpPr>
          <p:cNvPr id="27" name="Content Placeholder 2">
            <a:extLst>
              <a:ext uri="{FF2B5EF4-FFF2-40B4-BE49-F238E27FC236}">
                <a16:creationId xmlns:a16="http://schemas.microsoft.com/office/drawing/2014/main" id="{2C4B5B6E-0135-E94F-87AB-C7DE27861F66}"/>
              </a:ext>
            </a:extLst>
          </p:cNvPr>
          <p:cNvSpPr txBox="1">
            <a:spLocks/>
          </p:cNvSpPr>
          <p:nvPr/>
        </p:nvSpPr>
        <p:spPr>
          <a:xfrm>
            <a:off x="1307375" y="3798652"/>
            <a:ext cx="4672660" cy="2047701"/>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buClr>
                <a:schemeClr val="dk1"/>
              </a:buClr>
            </a:pPr>
            <a:r>
              <a:rPr lang="en-US" b="1" dirty="0">
                <a:solidFill>
                  <a:schemeClr val="accent5"/>
                </a:solidFill>
              </a:rPr>
              <a:t>Small variety of signals</a:t>
            </a:r>
          </a:p>
          <a:p>
            <a:pPr>
              <a:spcBef>
                <a:spcPts val="600"/>
              </a:spcBef>
              <a:buClr>
                <a:schemeClr val="dk1"/>
              </a:buClr>
            </a:pPr>
            <a:r>
              <a:rPr lang="en-US" sz="1800" dirty="0">
                <a:solidFill>
                  <a:srgbClr val="000000"/>
                </a:solidFill>
              </a:rPr>
              <a:t>We don’t have signals such as traffic and temperature what are extremely useful.</a:t>
            </a:r>
            <a:endParaRPr lang="en-US" sz="1800" dirty="0">
              <a:solidFill>
                <a:srgbClr val="000000"/>
              </a:solidFill>
              <a:ea typeface="Arial"/>
              <a:cs typeface="Arial"/>
              <a:sym typeface="Arial"/>
            </a:endParaRPr>
          </a:p>
          <a:p>
            <a:pPr lvl="0">
              <a:buClr>
                <a:schemeClr val="dk1"/>
              </a:buClr>
            </a:pPr>
            <a:endParaRPr lang="en-US" sz="2400" b="1" dirty="0">
              <a:solidFill>
                <a:srgbClr val="000000"/>
              </a:solidFill>
              <a:ea typeface="Arial"/>
              <a:cs typeface="Arial"/>
              <a:sym typeface="Arial"/>
            </a:endParaRPr>
          </a:p>
        </p:txBody>
      </p:sp>
      <p:sp>
        <p:nvSpPr>
          <p:cNvPr id="28" name="Content Placeholder 2">
            <a:extLst>
              <a:ext uri="{FF2B5EF4-FFF2-40B4-BE49-F238E27FC236}">
                <a16:creationId xmlns:a16="http://schemas.microsoft.com/office/drawing/2014/main" id="{42DAD3A3-AA6A-9E46-BEEF-B1A3EBA5BA47}"/>
              </a:ext>
            </a:extLst>
          </p:cNvPr>
          <p:cNvSpPr txBox="1">
            <a:spLocks/>
          </p:cNvSpPr>
          <p:nvPr/>
        </p:nvSpPr>
        <p:spPr>
          <a:xfrm>
            <a:off x="6931965" y="3798652"/>
            <a:ext cx="4672660" cy="2047701"/>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buClr>
                <a:schemeClr val="dk1"/>
              </a:buClr>
            </a:pPr>
            <a:r>
              <a:rPr lang="en-US" b="1" dirty="0">
                <a:solidFill>
                  <a:schemeClr val="accent5"/>
                </a:solidFill>
              </a:rPr>
              <a:t>Missed trip areas</a:t>
            </a:r>
          </a:p>
          <a:p>
            <a:pPr>
              <a:spcBef>
                <a:spcPts val="600"/>
              </a:spcBef>
              <a:buClr>
                <a:schemeClr val="dk1"/>
              </a:buClr>
            </a:pPr>
            <a:r>
              <a:rPr lang="en-US" sz="1800" dirty="0">
                <a:solidFill>
                  <a:srgbClr val="000000"/>
                </a:solidFill>
              </a:rPr>
              <a:t>Looks like the start and the end </a:t>
            </a:r>
            <a:br>
              <a:rPr lang="en-US" sz="1800" dirty="0">
                <a:solidFill>
                  <a:srgbClr val="000000"/>
                </a:solidFill>
              </a:rPr>
            </a:br>
            <a:r>
              <a:rPr lang="en-US" sz="1800" dirty="0">
                <a:solidFill>
                  <a:srgbClr val="000000"/>
                </a:solidFill>
              </a:rPr>
              <a:t>of trip are </a:t>
            </a:r>
            <a:r>
              <a:rPr lang="en-US" sz="1800" dirty="0" err="1">
                <a:solidFill>
                  <a:srgbClr val="000000"/>
                </a:solidFill>
              </a:rPr>
              <a:t>cutted</a:t>
            </a:r>
            <a:r>
              <a:rPr lang="en-US" sz="1800" dirty="0">
                <a:solidFill>
                  <a:srgbClr val="000000"/>
                </a:solidFill>
              </a:rPr>
              <a:t>.</a:t>
            </a:r>
            <a:endParaRPr lang="en-US" sz="1800" dirty="0">
              <a:solidFill>
                <a:srgbClr val="000000"/>
              </a:solidFill>
              <a:ea typeface="Arial"/>
              <a:cs typeface="Arial"/>
              <a:sym typeface="Arial"/>
            </a:endParaRPr>
          </a:p>
          <a:p>
            <a:pPr lvl="0">
              <a:buClr>
                <a:schemeClr val="dk1"/>
              </a:buClr>
            </a:pPr>
            <a:endParaRPr lang="en-US" sz="2400" b="1" dirty="0">
              <a:solidFill>
                <a:srgbClr val="000000"/>
              </a:solidFill>
              <a:ea typeface="Arial"/>
              <a:cs typeface="Arial"/>
              <a:sym typeface="Arial"/>
            </a:endParaRPr>
          </a:p>
        </p:txBody>
      </p:sp>
    </p:spTree>
    <p:extLst>
      <p:ext uri="{BB962C8B-B14F-4D97-AF65-F5344CB8AC3E}">
        <p14:creationId xmlns:p14="http://schemas.microsoft.com/office/powerpoint/2010/main" val="9919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build="p"/>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2" name="Shape 1438">
            <a:extLst>
              <a:ext uri="{FF2B5EF4-FFF2-40B4-BE49-F238E27FC236}">
                <a16:creationId xmlns:a16="http://schemas.microsoft.com/office/drawing/2014/main" id="{9B3F427E-28CD-F64E-AF01-9DE01B701262}"/>
              </a:ext>
            </a:extLst>
          </p:cNvPr>
          <p:cNvPicPr preferRelativeResize="0"/>
          <p:nvPr/>
        </p:nvPicPr>
        <p:blipFill rotWithShape="1">
          <a:blip r:embed="rId3" cstate="screen">
            <a:alphaModFix amt="13000"/>
            <a:extLst>
              <a:ext uri="{28A0092B-C50C-407E-A947-70E740481C1C}">
                <a14:useLocalDpi xmlns:a14="http://schemas.microsoft.com/office/drawing/2010/main"/>
              </a:ext>
            </a:extLst>
          </a:blip>
          <a:srcRect b="13963"/>
          <a:stretch/>
        </p:blipFill>
        <p:spPr>
          <a:xfrm>
            <a:off x="1128438" y="222075"/>
            <a:ext cx="9935126" cy="6043599"/>
          </a:xfrm>
          <a:prstGeom prst="rect">
            <a:avLst/>
          </a:prstGeom>
          <a:noFill/>
          <a:ln>
            <a:noFill/>
          </a:ln>
        </p:spPr>
      </p:pic>
      <p:sp>
        <p:nvSpPr>
          <p:cNvPr id="1415" name="Shape 1415"/>
          <p:cNvSpPr txBox="1">
            <a:spLocks noGrp="1"/>
          </p:cNvSpPr>
          <p:nvPr>
            <p:ph type="title"/>
          </p:nvPr>
        </p:nvSpPr>
        <p:spPr/>
        <p:txBody>
          <a:bodyPr/>
          <a:lstStyle/>
          <a:p>
            <a:pPr lvl="0"/>
            <a:r>
              <a:rPr lang="en-US" dirty="0"/>
              <a:t>Issues with data</a:t>
            </a:r>
            <a:endParaRPr lang="en-US" dirty="0">
              <a:sym typeface="Arial"/>
            </a:endParaRPr>
          </a:p>
        </p:txBody>
      </p:sp>
      <p:sp>
        <p:nvSpPr>
          <p:cNvPr id="21" name="Text Placeholder 2">
            <a:extLst>
              <a:ext uri="{FF2B5EF4-FFF2-40B4-BE49-F238E27FC236}">
                <a16:creationId xmlns:a16="http://schemas.microsoft.com/office/drawing/2014/main" id="{B6217EA4-CF81-A64C-BC06-9B062C26675C}"/>
              </a:ext>
            </a:extLst>
          </p:cNvPr>
          <p:cNvSpPr txBox="1">
            <a:spLocks/>
          </p:cNvSpPr>
          <p:nvPr/>
        </p:nvSpPr>
        <p:spPr>
          <a:xfrm>
            <a:off x="587375" y="1561262"/>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1</a:t>
            </a:r>
            <a:endParaRPr lang="en-US" dirty="0"/>
          </a:p>
        </p:txBody>
      </p:sp>
      <p:sp>
        <p:nvSpPr>
          <p:cNvPr id="22" name="Text Placeholder 2">
            <a:extLst>
              <a:ext uri="{FF2B5EF4-FFF2-40B4-BE49-F238E27FC236}">
                <a16:creationId xmlns:a16="http://schemas.microsoft.com/office/drawing/2014/main" id="{754125F1-2622-BC4A-903B-520F982E5FE2}"/>
              </a:ext>
            </a:extLst>
          </p:cNvPr>
          <p:cNvSpPr txBox="1">
            <a:spLocks/>
          </p:cNvSpPr>
          <p:nvPr/>
        </p:nvSpPr>
        <p:spPr>
          <a:xfrm>
            <a:off x="6225045" y="1561262"/>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a:t>
            </a:r>
          </a:p>
        </p:txBody>
      </p:sp>
      <p:sp>
        <p:nvSpPr>
          <p:cNvPr id="23" name="Text Placeholder 2">
            <a:extLst>
              <a:ext uri="{FF2B5EF4-FFF2-40B4-BE49-F238E27FC236}">
                <a16:creationId xmlns:a16="http://schemas.microsoft.com/office/drawing/2014/main" id="{725B31A7-AE77-004B-A2D0-728F5CA568CC}"/>
              </a:ext>
            </a:extLst>
          </p:cNvPr>
          <p:cNvSpPr txBox="1">
            <a:spLocks/>
          </p:cNvSpPr>
          <p:nvPr/>
        </p:nvSpPr>
        <p:spPr>
          <a:xfrm>
            <a:off x="597649" y="3805896"/>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3</a:t>
            </a:r>
            <a:endParaRPr lang="en-US" dirty="0"/>
          </a:p>
        </p:txBody>
      </p:sp>
      <p:sp>
        <p:nvSpPr>
          <p:cNvPr id="24" name="Text Placeholder 2">
            <a:extLst>
              <a:ext uri="{FF2B5EF4-FFF2-40B4-BE49-F238E27FC236}">
                <a16:creationId xmlns:a16="http://schemas.microsoft.com/office/drawing/2014/main" id="{F5765000-3BD3-9449-A352-CC8A10410FA9}"/>
              </a:ext>
            </a:extLst>
          </p:cNvPr>
          <p:cNvSpPr txBox="1">
            <a:spLocks/>
          </p:cNvSpPr>
          <p:nvPr/>
        </p:nvSpPr>
        <p:spPr>
          <a:xfrm>
            <a:off x="6235319" y="3805896"/>
            <a:ext cx="635000" cy="792162"/>
          </a:xfrm>
          <a:prstGeom prst="rect">
            <a:avLst/>
          </a:prstGeom>
        </p:spPr>
        <p:txBody>
          <a:bodyPr lIns="0" tIns="0" rIns="0" bIns="0" anchor="ctr"/>
          <a:lstStyle>
            <a:lvl1pPr marL="0" indent="0" algn="l" defTabSz="914400" rtl="0" eaLnBrk="1" latinLnBrk="0" hangingPunct="1">
              <a:lnSpc>
                <a:spcPct val="100000"/>
              </a:lnSpc>
              <a:spcBef>
                <a:spcPts val="0"/>
              </a:spcBef>
              <a:buClr>
                <a:schemeClr val="tx1"/>
              </a:buClr>
              <a:buFont typeface="Wingdings" charset="2"/>
              <a:buNone/>
              <a:defRPr sz="7000" b="1" i="0" kern="1200">
                <a:solidFill>
                  <a:schemeClr val="accent5"/>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4</a:t>
            </a:r>
            <a:endParaRPr lang="en-US" dirty="0"/>
          </a:p>
        </p:txBody>
      </p:sp>
      <p:sp>
        <p:nvSpPr>
          <p:cNvPr id="25" name="Content Placeholder 2">
            <a:extLst>
              <a:ext uri="{FF2B5EF4-FFF2-40B4-BE49-F238E27FC236}">
                <a16:creationId xmlns:a16="http://schemas.microsoft.com/office/drawing/2014/main" id="{F4F48FA5-9682-9B45-9445-A72CB4F961D8}"/>
              </a:ext>
            </a:extLst>
          </p:cNvPr>
          <p:cNvSpPr>
            <a:spLocks noGrp="1"/>
          </p:cNvSpPr>
          <p:nvPr>
            <p:ph sz="quarter" idx="10"/>
          </p:nvPr>
        </p:nvSpPr>
        <p:spPr>
          <a:xfrm>
            <a:off x="1316424" y="1560687"/>
            <a:ext cx="4672660" cy="2047701"/>
          </a:xfrm>
          <a:prstGeom prst="rect">
            <a:avLst/>
          </a:prstGeom>
        </p:spPr>
        <p:txBody>
          <a:bodyPr lIns="0" tIns="0" rIns="0" bIns="0">
            <a:normAutofit/>
          </a:bodyPr>
          <a:lstStyle>
            <a:lvl1pPr marL="0" indent="0" defTabSz="360000">
              <a:lnSpc>
                <a:spcPct val="100000"/>
              </a:lnSpc>
              <a:spcBef>
                <a:spcPts val="0"/>
              </a:spcBef>
              <a:buNone/>
              <a:tabLst>
                <a:tab pos="360000" algn="l"/>
                <a:tab pos="720000" algn="l"/>
                <a:tab pos="1080000" algn="l"/>
              </a:tabLst>
              <a:defRPr sz="2100">
                <a:solidFill>
                  <a:schemeClr val="tx1"/>
                </a:solidFill>
              </a:defRPr>
            </a:lvl1pPr>
            <a:lvl2pPr marL="0" indent="-457200" defTabSz="360000">
              <a:lnSpc>
                <a:spcPct val="110000"/>
              </a:lnSpc>
              <a:spcBef>
                <a:spcPts val="0"/>
              </a:spcBef>
              <a:buFont typeface="Arial" panose="020B0604020202020204" pitchFamily="34" charset="0"/>
              <a:buNone/>
              <a:tabLst>
                <a:tab pos="360000" algn="l"/>
                <a:tab pos="720000" algn="l"/>
                <a:tab pos="1080000" algn="l"/>
              </a:tabLst>
              <a:defRPr sz="1800" b="1">
                <a:solidFill>
                  <a:schemeClr val="tx1"/>
                </a:solidFill>
              </a:defRPr>
            </a:lvl2pPr>
            <a:lvl3pPr marL="0" indent="-457200" defTabSz="360000">
              <a:lnSpc>
                <a:spcPct val="110000"/>
              </a:lnSpc>
              <a:spcBef>
                <a:spcPts val="0"/>
              </a:spcBef>
              <a:buFont typeface="Arial" panose="020B0604020202020204" pitchFamily="34" charset="0"/>
              <a:buNone/>
              <a:tabLst>
                <a:tab pos="360000" algn="l"/>
                <a:tab pos="720000" algn="l"/>
                <a:tab pos="1080000" algn="l"/>
              </a:tabLst>
              <a:defRPr sz="1800">
                <a:solidFill>
                  <a:schemeClr val="tx1"/>
                </a:solidFill>
              </a:defRPr>
            </a:lvl3pPr>
            <a:lvl4pPr marL="0" indent="-457200" defTabSz="360000">
              <a:lnSpc>
                <a:spcPct val="110000"/>
              </a:lnSpc>
              <a:spcBef>
                <a:spcPts val="0"/>
              </a:spcBef>
              <a:buFont typeface="Arial" panose="020B0604020202020204" pitchFamily="34" charset="0"/>
              <a:buNone/>
              <a:tabLst>
                <a:tab pos="360000" algn="l"/>
                <a:tab pos="720000" algn="l"/>
                <a:tab pos="1080000" algn="l"/>
              </a:tabLst>
              <a:defRPr sz="1400" b="1">
                <a:solidFill>
                  <a:schemeClr val="accent5"/>
                </a:solidFill>
              </a:defRPr>
            </a:lvl4pPr>
            <a:lvl5pPr marL="0" indent="-457200" defTabSz="360000">
              <a:lnSpc>
                <a:spcPct val="110000"/>
              </a:lnSpc>
              <a:spcBef>
                <a:spcPts val="0"/>
              </a:spcBef>
              <a:buFont typeface="Arial" panose="020B0604020202020204" pitchFamily="34" charset="0"/>
              <a:buNone/>
              <a:tabLst>
                <a:tab pos="360000" algn="l"/>
                <a:tab pos="720000" algn="l"/>
                <a:tab pos="1080000" algn="l"/>
              </a:tabLst>
              <a:defRPr sz="1400">
                <a:solidFill>
                  <a:schemeClr val="accent5"/>
                </a:solidFill>
              </a:defRPr>
            </a:lvl5pPr>
          </a:lstStyle>
          <a:p>
            <a:pPr lvl="0">
              <a:buClr>
                <a:schemeClr val="dk1"/>
              </a:buClr>
            </a:pPr>
            <a:r>
              <a:rPr lang="en-US" b="1" dirty="0">
                <a:solidFill>
                  <a:schemeClr val="accent5"/>
                </a:solidFill>
              </a:rPr>
              <a:t>Signals are duplicated </a:t>
            </a:r>
          </a:p>
          <a:p>
            <a:pPr>
              <a:spcBef>
                <a:spcPts val="600"/>
              </a:spcBef>
              <a:buClr>
                <a:schemeClr val="dk1"/>
              </a:buClr>
            </a:pPr>
            <a:r>
              <a:rPr lang="en-US" sz="1800" dirty="0">
                <a:solidFill>
                  <a:srgbClr val="000000"/>
                </a:solidFill>
              </a:rPr>
              <a:t>We can get several identical signal during small period of time. </a:t>
            </a:r>
            <a:endParaRPr lang="en-US" sz="1800" dirty="0">
              <a:solidFill>
                <a:srgbClr val="000000"/>
              </a:solidFill>
              <a:ea typeface="Arial"/>
              <a:cs typeface="Arial"/>
              <a:sym typeface="Arial"/>
            </a:endParaRPr>
          </a:p>
        </p:txBody>
      </p:sp>
      <p:sp>
        <p:nvSpPr>
          <p:cNvPr id="26" name="Content Placeholder 2">
            <a:extLst>
              <a:ext uri="{FF2B5EF4-FFF2-40B4-BE49-F238E27FC236}">
                <a16:creationId xmlns:a16="http://schemas.microsoft.com/office/drawing/2014/main" id="{45D09ED6-8554-A54A-8C11-BE01742C0ADF}"/>
              </a:ext>
            </a:extLst>
          </p:cNvPr>
          <p:cNvSpPr txBox="1">
            <a:spLocks/>
          </p:cNvSpPr>
          <p:nvPr/>
        </p:nvSpPr>
        <p:spPr>
          <a:xfrm>
            <a:off x="6931965" y="1560686"/>
            <a:ext cx="4672660" cy="2047701"/>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b="1" dirty="0">
                <a:solidFill>
                  <a:schemeClr val="accent5"/>
                </a:solidFill>
              </a:rPr>
              <a:t>Signals are missed</a:t>
            </a:r>
            <a:endParaRPr lang="en-US" b="1" dirty="0">
              <a:solidFill>
                <a:schemeClr val="accent5"/>
              </a:solidFill>
              <a:sym typeface="Arial"/>
            </a:endParaRPr>
          </a:p>
          <a:p>
            <a:pPr lvl="2">
              <a:spcBef>
                <a:spcPts val="600"/>
              </a:spcBef>
            </a:pPr>
            <a:r>
              <a:rPr lang="en-US" dirty="0"/>
              <a:t>Use for analysis only signal we trust.</a:t>
            </a:r>
          </a:p>
        </p:txBody>
      </p:sp>
      <p:sp>
        <p:nvSpPr>
          <p:cNvPr id="27" name="Content Placeholder 2">
            <a:extLst>
              <a:ext uri="{FF2B5EF4-FFF2-40B4-BE49-F238E27FC236}">
                <a16:creationId xmlns:a16="http://schemas.microsoft.com/office/drawing/2014/main" id="{2C4B5B6E-0135-E94F-87AB-C7DE27861F66}"/>
              </a:ext>
            </a:extLst>
          </p:cNvPr>
          <p:cNvSpPr txBox="1">
            <a:spLocks/>
          </p:cNvSpPr>
          <p:nvPr/>
        </p:nvSpPr>
        <p:spPr>
          <a:xfrm>
            <a:off x="1307375" y="3798652"/>
            <a:ext cx="4672660" cy="2047701"/>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buClr>
                <a:schemeClr val="dk1"/>
              </a:buClr>
            </a:pPr>
            <a:r>
              <a:rPr lang="en-US" b="1" dirty="0">
                <a:solidFill>
                  <a:schemeClr val="accent5"/>
                </a:solidFill>
              </a:rPr>
              <a:t>Small variety of signals</a:t>
            </a:r>
          </a:p>
          <a:p>
            <a:pPr>
              <a:spcBef>
                <a:spcPts val="600"/>
              </a:spcBef>
              <a:buClr>
                <a:schemeClr val="dk1"/>
              </a:buClr>
            </a:pPr>
            <a:r>
              <a:rPr lang="en-US" sz="1800" dirty="0">
                <a:solidFill>
                  <a:srgbClr val="000000"/>
                </a:solidFill>
              </a:rPr>
              <a:t>Trying to define traffic level based </a:t>
            </a:r>
            <a:br>
              <a:rPr lang="ru-RU" sz="1800" dirty="0">
                <a:solidFill>
                  <a:srgbClr val="000000"/>
                </a:solidFill>
              </a:rPr>
            </a:br>
            <a:r>
              <a:rPr lang="en-US" sz="1800" dirty="0">
                <a:solidFill>
                  <a:srgbClr val="000000"/>
                </a:solidFill>
              </a:rPr>
              <a:t>on vehicle speed.</a:t>
            </a:r>
            <a:endParaRPr lang="en-US" sz="1800" dirty="0">
              <a:solidFill>
                <a:srgbClr val="000000"/>
              </a:solidFill>
              <a:ea typeface="Arial"/>
              <a:cs typeface="Arial"/>
              <a:sym typeface="Arial"/>
            </a:endParaRPr>
          </a:p>
          <a:p>
            <a:pPr lvl="0">
              <a:buClr>
                <a:schemeClr val="dk1"/>
              </a:buClr>
            </a:pPr>
            <a:endParaRPr lang="en-US" sz="2400" b="1" dirty="0">
              <a:solidFill>
                <a:srgbClr val="000000"/>
              </a:solidFill>
              <a:ea typeface="Arial"/>
              <a:cs typeface="Arial"/>
              <a:sym typeface="Arial"/>
            </a:endParaRPr>
          </a:p>
        </p:txBody>
      </p:sp>
      <p:sp>
        <p:nvSpPr>
          <p:cNvPr id="28" name="Content Placeholder 2">
            <a:extLst>
              <a:ext uri="{FF2B5EF4-FFF2-40B4-BE49-F238E27FC236}">
                <a16:creationId xmlns:a16="http://schemas.microsoft.com/office/drawing/2014/main" id="{42DAD3A3-AA6A-9E46-BEEF-B1A3EBA5BA47}"/>
              </a:ext>
            </a:extLst>
          </p:cNvPr>
          <p:cNvSpPr txBox="1">
            <a:spLocks/>
          </p:cNvSpPr>
          <p:nvPr/>
        </p:nvSpPr>
        <p:spPr>
          <a:xfrm>
            <a:off x="6931965" y="3798652"/>
            <a:ext cx="4672660" cy="2047701"/>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buClr>
                <a:schemeClr val="dk1"/>
              </a:buClr>
            </a:pPr>
            <a:r>
              <a:rPr lang="en-US" b="1" dirty="0">
                <a:solidFill>
                  <a:schemeClr val="accent5"/>
                </a:solidFill>
              </a:rPr>
              <a:t>Missed trip areas</a:t>
            </a:r>
          </a:p>
          <a:p>
            <a:pPr>
              <a:spcBef>
                <a:spcPts val="600"/>
              </a:spcBef>
              <a:buClr>
                <a:schemeClr val="dk1"/>
              </a:buClr>
            </a:pPr>
            <a:r>
              <a:rPr lang="en-US" sz="1800" dirty="0">
                <a:solidFill>
                  <a:srgbClr val="000000"/>
                </a:solidFill>
              </a:rPr>
              <a:t>Filter trips where no history before ACC engagement.</a:t>
            </a:r>
            <a:endParaRPr lang="en-US" sz="1800" dirty="0">
              <a:solidFill>
                <a:srgbClr val="000000"/>
              </a:solidFill>
              <a:ea typeface="Arial"/>
              <a:cs typeface="Arial"/>
              <a:sym typeface="Arial"/>
            </a:endParaRPr>
          </a:p>
          <a:p>
            <a:pPr lvl="0">
              <a:buClr>
                <a:schemeClr val="dk1"/>
              </a:buClr>
            </a:pPr>
            <a:endParaRPr lang="en-US" sz="2400" b="1" dirty="0">
              <a:solidFill>
                <a:srgbClr val="000000"/>
              </a:solidFill>
              <a:ea typeface="Arial"/>
              <a:cs typeface="Arial"/>
              <a:sym typeface="Arial"/>
            </a:endParaRPr>
          </a:p>
        </p:txBody>
      </p:sp>
    </p:spTree>
    <p:extLst>
      <p:ext uri="{BB962C8B-B14F-4D97-AF65-F5344CB8AC3E}">
        <p14:creationId xmlns:p14="http://schemas.microsoft.com/office/powerpoint/2010/main" val="22936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Shape 1458"/>
          <p:cNvSpPr txBox="1">
            <a:spLocks noGrp="1"/>
          </p:cNvSpPr>
          <p:nvPr>
            <p:ph type="title"/>
          </p:nvPr>
        </p:nvSpPr>
        <p:spPr/>
        <p:txBody>
          <a:bodyPr/>
          <a:lstStyle/>
          <a:p>
            <a:pPr lvl="0"/>
            <a:r>
              <a:rPr lang="en-US"/>
              <a:t>Features</a:t>
            </a:r>
          </a:p>
          <a:p>
            <a:pPr lvl="0"/>
            <a:endParaRPr lang="en-US"/>
          </a:p>
        </p:txBody>
      </p:sp>
      <p:pic>
        <p:nvPicPr>
          <p:cNvPr id="11" name="Picture 10">
            <a:extLst>
              <a:ext uri="{FF2B5EF4-FFF2-40B4-BE49-F238E27FC236}">
                <a16:creationId xmlns:a16="http://schemas.microsoft.com/office/drawing/2014/main" id="{1F113026-412C-C841-A157-B8CEC6F86F57}"/>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97024" y="2534999"/>
            <a:ext cx="1789085" cy="1337526"/>
          </a:xfrm>
          <a:prstGeom prst="rect">
            <a:avLst/>
          </a:prstGeom>
        </p:spPr>
      </p:pic>
      <p:sp>
        <p:nvSpPr>
          <p:cNvPr id="12" name="Shape 1399">
            <a:extLst>
              <a:ext uri="{FF2B5EF4-FFF2-40B4-BE49-F238E27FC236}">
                <a16:creationId xmlns:a16="http://schemas.microsoft.com/office/drawing/2014/main" id="{F9494934-FB36-8344-A6C0-EFD37283F071}"/>
              </a:ext>
            </a:extLst>
          </p:cNvPr>
          <p:cNvSpPr txBox="1">
            <a:spLocks/>
          </p:cNvSpPr>
          <p:nvPr/>
        </p:nvSpPr>
        <p:spPr>
          <a:xfrm>
            <a:off x="2517709" y="3071825"/>
            <a:ext cx="1973263" cy="3683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1200"/>
              <a:buFont typeface="Noto Sans Symbols"/>
              <a:buNone/>
            </a:pPr>
            <a:r>
              <a:rPr lang="en-US" sz="1800" b="1" dirty="0">
                <a:solidFill>
                  <a:srgbClr val="000000"/>
                </a:solidFill>
              </a:rPr>
              <a:t>Weather</a:t>
            </a:r>
            <a:endParaRPr lang="en-US" sz="1800" b="1" dirty="0">
              <a:solidFill>
                <a:srgbClr val="000000"/>
              </a:solidFill>
              <a:latin typeface="Arial"/>
              <a:ea typeface="Arial"/>
              <a:cs typeface="Arial"/>
              <a:sym typeface="Arial"/>
            </a:endParaRPr>
          </a:p>
        </p:txBody>
      </p:sp>
      <p:sp>
        <p:nvSpPr>
          <p:cNvPr id="13" name="Shape 1400">
            <a:extLst>
              <a:ext uri="{FF2B5EF4-FFF2-40B4-BE49-F238E27FC236}">
                <a16:creationId xmlns:a16="http://schemas.microsoft.com/office/drawing/2014/main" id="{97E08AB8-FC1A-5140-9DDE-45E7A4BC1C87}"/>
              </a:ext>
            </a:extLst>
          </p:cNvPr>
          <p:cNvSpPr txBox="1">
            <a:spLocks/>
          </p:cNvSpPr>
          <p:nvPr/>
        </p:nvSpPr>
        <p:spPr>
          <a:xfrm>
            <a:off x="6360306" y="3071825"/>
            <a:ext cx="1974850" cy="3683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1200"/>
              <a:buFont typeface="Noto Sans Symbols"/>
              <a:buNone/>
            </a:pPr>
            <a:r>
              <a:rPr lang="en-US" sz="1800" b="1" dirty="0">
                <a:solidFill>
                  <a:srgbClr val="000000"/>
                </a:solidFill>
              </a:rPr>
              <a:t>Traffic</a:t>
            </a:r>
            <a:endParaRPr lang="en-US" sz="1800" b="1" dirty="0">
              <a:solidFill>
                <a:srgbClr val="000000"/>
              </a:solidFill>
              <a:latin typeface="Arial"/>
              <a:ea typeface="Arial"/>
              <a:cs typeface="Arial"/>
              <a:sym typeface="Arial"/>
            </a:endParaRPr>
          </a:p>
        </p:txBody>
      </p:sp>
      <p:sp>
        <p:nvSpPr>
          <p:cNvPr id="14" name="Shape 1408">
            <a:extLst>
              <a:ext uri="{FF2B5EF4-FFF2-40B4-BE49-F238E27FC236}">
                <a16:creationId xmlns:a16="http://schemas.microsoft.com/office/drawing/2014/main" id="{B8489ACF-26FE-604F-9EEA-41A7AD29F3E9}"/>
              </a:ext>
            </a:extLst>
          </p:cNvPr>
          <p:cNvSpPr txBox="1">
            <a:spLocks/>
          </p:cNvSpPr>
          <p:nvPr/>
        </p:nvSpPr>
        <p:spPr>
          <a:xfrm>
            <a:off x="9612876" y="3070238"/>
            <a:ext cx="1974850" cy="369887"/>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1200"/>
              <a:buFont typeface="Noto Sans Symbols"/>
              <a:buNone/>
            </a:pPr>
            <a:r>
              <a:rPr lang="en-US" sz="1800" b="1" dirty="0">
                <a:solidFill>
                  <a:srgbClr val="000000"/>
                </a:solidFill>
              </a:rPr>
              <a:t>Passengers</a:t>
            </a:r>
            <a:endParaRPr lang="en-US" sz="1800" b="1" dirty="0">
              <a:solidFill>
                <a:srgbClr val="000000"/>
              </a:solidFill>
              <a:latin typeface="Arial"/>
              <a:ea typeface="Arial"/>
              <a:cs typeface="Arial"/>
              <a:sym typeface="Arial"/>
            </a:endParaRPr>
          </a:p>
        </p:txBody>
      </p:sp>
      <p:pic>
        <p:nvPicPr>
          <p:cNvPr id="15" name="Shape 1407">
            <a:extLst>
              <a:ext uri="{FF2B5EF4-FFF2-40B4-BE49-F238E27FC236}">
                <a16:creationId xmlns:a16="http://schemas.microsoft.com/office/drawing/2014/main" id="{1403F4EC-5873-2648-B6C0-E0B40D2B0B82}"/>
              </a:ext>
            </a:extLst>
          </p:cNvPr>
          <p:cNvPicPr preferRelativeResize="0"/>
          <p:nvPr/>
        </p:nvPicPr>
        <p:blipFill>
          <a:blip r:embed="rId4"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67747" y="2710846"/>
            <a:ext cx="1078495" cy="1078517"/>
          </a:xfrm>
          <a:prstGeom prst="rect">
            <a:avLst/>
          </a:prstGeom>
          <a:noFill/>
          <a:ln>
            <a:noFill/>
          </a:ln>
        </p:spPr>
      </p:pic>
      <p:pic>
        <p:nvPicPr>
          <p:cNvPr id="16" name="Picture 15">
            <a:extLst>
              <a:ext uri="{FF2B5EF4-FFF2-40B4-BE49-F238E27FC236}">
                <a16:creationId xmlns:a16="http://schemas.microsoft.com/office/drawing/2014/main" id="{97860215-0139-2546-8E3B-F8C591D5D7C6}"/>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8438307" y="2707992"/>
            <a:ext cx="1071418" cy="1071418"/>
          </a:xfrm>
          <a:prstGeom prst="rect">
            <a:avLst/>
          </a:prstGeom>
        </p:spPr>
      </p:pic>
    </p:spTree>
    <p:extLst>
      <p:ext uri="{BB962C8B-B14F-4D97-AF65-F5344CB8AC3E}">
        <p14:creationId xmlns:p14="http://schemas.microsoft.com/office/powerpoint/2010/main" val="152227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B4C0F47-A5C0-C74B-997D-8732FF75D6C3}"/>
              </a:ext>
            </a:extLst>
          </p:cNvPr>
          <p:cNvSpPr>
            <a:spLocks noGrp="1"/>
          </p:cNvSpPr>
          <p:nvPr>
            <p:ph type="pic" sz="quarter" idx="12"/>
          </p:nvPr>
        </p:nvSpPr>
        <p:spPr/>
      </p:sp>
      <p:sp>
        <p:nvSpPr>
          <p:cNvPr id="35" name="Title 34"/>
          <p:cNvSpPr>
            <a:spLocks noGrp="1"/>
          </p:cNvSpPr>
          <p:nvPr>
            <p:ph type="title"/>
          </p:nvPr>
        </p:nvSpPr>
        <p:spPr/>
        <p:txBody>
          <a:bodyPr>
            <a:normAutofit/>
          </a:bodyPr>
          <a:lstStyle/>
          <a:p>
            <a:r>
              <a:rPr lang="en-US" dirty="0"/>
              <a:t>Self driving car</a:t>
            </a:r>
          </a:p>
        </p:txBody>
      </p:sp>
      <p:sp>
        <p:nvSpPr>
          <p:cNvPr id="3" name="Content Placeholder 2">
            <a:extLst>
              <a:ext uri="{FF2B5EF4-FFF2-40B4-BE49-F238E27FC236}">
                <a16:creationId xmlns:a16="http://schemas.microsoft.com/office/drawing/2014/main" id="{C77BB30A-ECDB-DC4C-93B5-5620199F7094}"/>
              </a:ext>
            </a:extLst>
          </p:cNvPr>
          <p:cNvSpPr>
            <a:spLocks noGrp="1"/>
          </p:cNvSpPr>
          <p:nvPr>
            <p:ph sz="quarter" idx="10"/>
          </p:nvPr>
        </p:nvSpPr>
        <p:spPr/>
        <p:txBody>
          <a:bodyPr/>
          <a:lstStyle/>
          <a:p>
            <a:endParaRPr lang="en-US"/>
          </a:p>
        </p:txBody>
      </p:sp>
      <p:pic>
        <p:nvPicPr>
          <p:cNvPr id="6" name="Picture 5">
            <a:extLst>
              <a:ext uri="{FF2B5EF4-FFF2-40B4-BE49-F238E27FC236}">
                <a16:creationId xmlns:a16="http://schemas.microsoft.com/office/drawing/2014/main" id="{9D35177A-5A4E-E045-B8D0-866D019087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34" r="3604"/>
          <a:stretch/>
        </p:blipFill>
        <p:spPr>
          <a:xfrm>
            <a:off x="587375" y="486336"/>
            <a:ext cx="11017250" cy="5819214"/>
          </a:xfrm>
          <a:prstGeom prst="rect">
            <a:avLst/>
          </a:prstGeom>
        </p:spPr>
      </p:pic>
    </p:spTree>
    <p:extLst>
      <p:ext uri="{BB962C8B-B14F-4D97-AF65-F5344CB8AC3E}">
        <p14:creationId xmlns:p14="http://schemas.microsoft.com/office/powerpoint/2010/main" val="1773491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p:txBody>
          <a:bodyPr/>
          <a:lstStyle/>
          <a:p>
            <a:pPr lvl="0"/>
            <a:r>
              <a:rPr lang="en-US"/>
              <a:t>Features</a:t>
            </a:r>
          </a:p>
          <a:p>
            <a:pPr lvl="0"/>
            <a:endParaRPr lang="en-US"/>
          </a:p>
        </p:txBody>
      </p:sp>
      <p:pic>
        <p:nvPicPr>
          <p:cNvPr id="4" name="Picture 3">
            <a:extLst>
              <a:ext uri="{FF2B5EF4-FFF2-40B4-BE49-F238E27FC236}">
                <a16:creationId xmlns:a16="http://schemas.microsoft.com/office/drawing/2014/main" id="{818C2CCB-CF66-C14E-B766-33AB1647F04D}"/>
              </a:ext>
            </a:extLst>
          </p:cNvPr>
          <p:cNvPicPr>
            <a:picLocks noChangeAspect="1"/>
          </p:cNvPicPr>
          <p:nvPr/>
        </p:nvPicPr>
        <p:blipFill>
          <a:blip r:embed="rId3">
            <a:duotone>
              <a:schemeClr val="accent6">
                <a:shade val="45000"/>
                <a:satMod val="135000"/>
              </a:schemeClr>
              <a:prstClr val="white"/>
            </a:duotone>
          </a:blip>
          <a:stretch>
            <a:fillRect/>
          </a:stretch>
        </p:blipFill>
        <p:spPr>
          <a:xfrm>
            <a:off x="952354" y="3916433"/>
            <a:ext cx="1015860" cy="1015860"/>
          </a:xfrm>
          <a:prstGeom prst="rect">
            <a:avLst/>
          </a:prstGeom>
        </p:spPr>
      </p:pic>
      <p:pic>
        <p:nvPicPr>
          <p:cNvPr id="6" name="Picture 5">
            <a:extLst>
              <a:ext uri="{FF2B5EF4-FFF2-40B4-BE49-F238E27FC236}">
                <a16:creationId xmlns:a16="http://schemas.microsoft.com/office/drawing/2014/main" id="{FB597762-AD05-B549-BC17-C16C04E63A7C}"/>
              </a:ext>
            </a:extLst>
          </p:cNvPr>
          <p:cNvPicPr>
            <a:picLocks noChangeAspect="1"/>
          </p:cNvPicPr>
          <p:nvPr/>
        </p:nvPicPr>
        <p:blipFill>
          <a:blip r:embed="rId4">
            <a:duotone>
              <a:schemeClr val="accent2">
                <a:shade val="45000"/>
                <a:satMod val="135000"/>
              </a:schemeClr>
              <a:prstClr val="white"/>
            </a:duotone>
          </a:blip>
          <a:stretch>
            <a:fillRect/>
          </a:stretch>
        </p:blipFill>
        <p:spPr>
          <a:xfrm>
            <a:off x="6180600" y="3826155"/>
            <a:ext cx="1270000" cy="1270000"/>
          </a:xfrm>
          <a:prstGeom prst="rect">
            <a:avLst/>
          </a:prstGeom>
        </p:spPr>
      </p:pic>
      <p:pic>
        <p:nvPicPr>
          <p:cNvPr id="26" name="Picture 25">
            <a:extLst>
              <a:ext uri="{FF2B5EF4-FFF2-40B4-BE49-F238E27FC236}">
                <a16:creationId xmlns:a16="http://schemas.microsoft.com/office/drawing/2014/main" id="{ED3ADEAC-DB87-A44A-B10D-3FB686886B27}"/>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36752" y="1767295"/>
            <a:ext cx="2157696" cy="1132790"/>
          </a:xfrm>
          <a:prstGeom prst="rect">
            <a:avLst/>
          </a:prstGeom>
        </p:spPr>
      </p:pic>
      <p:pic>
        <p:nvPicPr>
          <p:cNvPr id="27" name="Picture 26">
            <a:extLst>
              <a:ext uri="{FF2B5EF4-FFF2-40B4-BE49-F238E27FC236}">
                <a16:creationId xmlns:a16="http://schemas.microsoft.com/office/drawing/2014/main" id="{63C742E2-B4D1-DD4B-B89A-935C08F778C9}"/>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14814" y="1803114"/>
            <a:ext cx="1096971" cy="1096971"/>
          </a:xfrm>
          <a:prstGeom prst="rect">
            <a:avLst/>
          </a:prstGeom>
        </p:spPr>
      </p:pic>
      <p:sp>
        <p:nvSpPr>
          <p:cNvPr id="28" name="Shape 1398">
            <a:extLst>
              <a:ext uri="{FF2B5EF4-FFF2-40B4-BE49-F238E27FC236}">
                <a16:creationId xmlns:a16="http://schemas.microsoft.com/office/drawing/2014/main" id="{C336C6AE-04D4-7345-8D1D-2806B4C0B5AB}"/>
              </a:ext>
            </a:extLst>
          </p:cNvPr>
          <p:cNvSpPr txBox="1">
            <a:spLocks/>
          </p:cNvSpPr>
          <p:nvPr/>
        </p:nvSpPr>
        <p:spPr>
          <a:xfrm>
            <a:off x="7683344" y="3801123"/>
            <a:ext cx="3651193" cy="2081158"/>
          </a:xfrm>
          <a:prstGeom prst="rect">
            <a:avLst/>
          </a:prstGeom>
        </p:spPr>
        <p:txBody>
          <a:bodyPr lIns="0" tIns="0" rIns="0" bIns="0">
            <a:normAutofit/>
          </a:bodyPr>
          <a:lstStyle>
            <a:lvl1pPr marL="0" indent="0" algn="l" defTabSz="360000" rtl="0" eaLnBrk="1" latinLnBrk="0" hangingPunct="1">
              <a:lnSpc>
                <a:spcPct val="100000"/>
              </a:lnSpc>
              <a:spcBef>
                <a:spcPts val="0"/>
              </a:spcBef>
              <a:buClr>
                <a:schemeClr val="tx1"/>
              </a:buClr>
              <a:buFont typeface="Wingdings" charset="2"/>
              <a:buNone/>
              <a:tabLst>
                <a:tab pos="360000" algn="l"/>
                <a:tab pos="720000" algn="l"/>
                <a:tab pos="1080000" algn="l"/>
              </a:tabLst>
              <a:defRPr sz="2100" b="0" i="0" kern="1200">
                <a:solidFill>
                  <a:schemeClr val="tx1"/>
                </a:solidFill>
                <a:latin typeface="+mn-lt"/>
                <a:ea typeface="+mn-ea"/>
                <a:cs typeface="+mn-cs"/>
              </a:defRPr>
            </a:lvl1pPr>
            <a:lvl2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1" i="0" kern="1200">
                <a:solidFill>
                  <a:schemeClr val="tx1"/>
                </a:solidFill>
                <a:latin typeface="+mn-lt"/>
                <a:ea typeface="+mn-ea"/>
                <a:cs typeface="+mn-cs"/>
              </a:defRPr>
            </a:lvl2pPr>
            <a:lvl3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800" b="0" i="0" kern="1200">
                <a:solidFill>
                  <a:schemeClr val="tx1"/>
                </a:solidFill>
                <a:latin typeface="+mn-lt"/>
                <a:ea typeface="+mn-ea"/>
                <a:cs typeface="+mn-cs"/>
              </a:defRPr>
            </a:lvl3pPr>
            <a:lvl4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1" i="0" kern="1200">
                <a:solidFill>
                  <a:schemeClr val="accent5"/>
                </a:solidFill>
                <a:latin typeface="+mn-lt"/>
                <a:ea typeface="+mn-ea"/>
                <a:cs typeface="+mn-cs"/>
              </a:defRPr>
            </a:lvl4pPr>
            <a:lvl5pPr marL="0" indent="-457200" algn="l" defTabSz="360000" rtl="0" eaLnBrk="1" latinLnBrk="0" hangingPunct="1">
              <a:lnSpc>
                <a:spcPct val="110000"/>
              </a:lnSpc>
              <a:spcBef>
                <a:spcPts val="0"/>
              </a:spcBef>
              <a:buClr>
                <a:schemeClr val="tx1"/>
              </a:buClr>
              <a:buFont typeface="Arial" panose="020B0604020202020204" pitchFamily="34" charset="0"/>
              <a:buNone/>
              <a:tabLst>
                <a:tab pos="360000" algn="l"/>
                <a:tab pos="720000" algn="l"/>
                <a:tab pos="1080000" algn="l"/>
              </a:tabLst>
              <a:defRPr sz="1400" b="0" i="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pPr>
            <a:r>
              <a:rPr lang="en-US" sz="1800" b="1" dirty="0"/>
              <a:t>Speed</a:t>
            </a:r>
          </a:p>
          <a:p>
            <a:pPr marL="9525" lvl="0">
              <a:buClr>
                <a:schemeClr val="dk1"/>
              </a:buClr>
              <a:buSzPts val="1200"/>
              <a:tabLst>
                <a:tab pos="358775" algn="l"/>
                <a:tab pos="719138" algn="l"/>
                <a:tab pos="1079500" algn="l"/>
              </a:tabLst>
            </a:pPr>
            <a:r>
              <a:rPr lang="en-US" sz="1500" dirty="0">
                <a:solidFill>
                  <a:schemeClr val="tx1">
                    <a:lumMod val="50000"/>
                    <a:lumOff val="50000"/>
                  </a:schemeClr>
                </a:solidFill>
              </a:rPr>
              <a:t>STD value 5/10/15 sec till edges</a:t>
            </a:r>
          </a:p>
          <a:p>
            <a:pPr marL="9525" lvl="0">
              <a:buClr>
                <a:schemeClr val="dk1"/>
              </a:buClr>
              <a:buSzPts val="1200"/>
              <a:tabLst>
                <a:tab pos="358775" algn="l"/>
                <a:tab pos="719138" algn="l"/>
                <a:tab pos="1079500" algn="l"/>
              </a:tabLst>
            </a:pPr>
            <a:r>
              <a:rPr lang="en-US" sz="1500" dirty="0">
                <a:solidFill>
                  <a:schemeClr val="tx1">
                    <a:lumMod val="50000"/>
                    <a:lumOff val="50000"/>
                  </a:schemeClr>
                </a:solidFill>
              </a:rPr>
              <a:t>MIN value 5/10/15 sec till edges</a:t>
            </a:r>
          </a:p>
          <a:p>
            <a:pPr marL="9525" lvl="0">
              <a:buClr>
                <a:schemeClr val="dk1"/>
              </a:buClr>
              <a:buSzPts val="1200"/>
              <a:tabLst>
                <a:tab pos="358775" algn="l"/>
                <a:tab pos="719138" algn="l"/>
                <a:tab pos="1079500" algn="l"/>
              </a:tabLst>
            </a:pPr>
            <a:r>
              <a:rPr lang="en-US" sz="1500" dirty="0">
                <a:solidFill>
                  <a:schemeClr val="tx1">
                    <a:lumMod val="50000"/>
                    <a:lumOff val="50000"/>
                  </a:schemeClr>
                </a:solidFill>
              </a:rPr>
              <a:t>MAX value 5/10/15  sec till edges</a:t>
            </a:r>
          </a:p>
          <a:p>
            <a:pPr marL="9525" lvl="0">
              <a:buClr>
                <a:schemeClr val="dk1"/>
              </a:buClr>
              <a:buSzPts val="1200"/>
              <a:tabLst>
                <a:tab pos="358775" algn="l"/>
                <a:tab pos="719138" algn="l"/>
                <a:tab pos="1079500" algn="l"/>
              </a:tabLst>
            </a:pPr>
            <a:r>
              <a:rPr lang="en-US" sz="1500" dirty="0">
                <a:solidFill>
                  <a:schemeClr val="tx1">
                    <a:lumMod val="50000"/>
                    <a:lumOff val="50000"/>
                  </a:schemeClr>
                </a:solidFill>
              </a:rPr>
              <a:t>MEAN value 5/10/15 sec till edges</a:t>
            </a:r>
          </a:p>
          <a:p>
            <a:pPr marL="171450" lvl="0" indent="-95250">
              <a:buClr>
                <a:schemeClr val="dk1"/>
              </a:buClr>
              <a:buSzPts val="1200"/>
            </a:pPr>
            <a:endParaRPr lang="en-US" sz="1800" dirty="0"/>
          </a:p>
          <a:p>
            <a:pPr marL="171450" lvl="0" indent="-95250">
              <a:lnSpc>
                <a:spcPct val="150000"/>
              </a:lnSpc>
              <a:buClr>
                <a:schemeClr val="dk1"/>
              </a:buClr>
              <a:buSzPts val="1200"/>
            </a:pPr>
            <a:endParaRPr lang="en-US" sz="1800" dirty="0"/>
          </a:p>
          <a:p>
            <a:endParaRPr lang="en-US" sz="1800" b="1" dirty="0">
              <a:sym typeface="Arial"/>
            </a:endParaRPr>
          </a:p>
        </p:txBody>
      </p:sp>
      <p:sp>
        <p:nvSpPr>
          <p:cNvPr id="29" name="Shape 1399">
            <a:extLst>
              <a:ext uri="{FF2B5EF4-FFF2-40B4-BE49-F238E27FC236}">
                <a16:creationId xmlns:a16="http://schemas.microsoft.com/office/drawing/2014/main" id="{D61F3A41-8334-A24C-8BC1-F531E8634C7E}"/>
              </a:ext>
            </a:extLst>
          </p:cNvPr>
          <p:cNvSpPr txBox="1">
            <a:spLocks/>
          </p:cNvSpPr>
          <p:nvPr/>
        </p:nvSpPr>
        <p:spPr>
          <a:xfrm>
            <a:off x="2299793" y="3799989"/>
            <a:ext cx="2735092" cy="1901771"/>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525" lvl="0" indent="0">
              <a:lnSpc>
                <a:spcPct val="100000"/>
              </a:lnSpc>
              <a:spcBef>
                <a:spcPts val="0"/>
              </a:spcBef>
              <a:spcAft>
                <a:spcPts val="600"/>
              </a:spcAft>
              <a:buClr>
                <a:schemeClr val="dk1"/>
              </a:buClr>
              <a:buSzPts val="1200"/>
              <a:buNone/>
            </a:pPr>
            <a:r>
              <a:rPr lang="en-US" sz="1800" b="1" dirty="0">
                <a:solidFill>
                  <a:srgbClr val="000000"/>
                </a:solidFill>
              </a:rPr>
              <a:t>Steering Wheel</a:t>
            </a:r>
          </a:p>
          <a:p>
            <a:pPr marL="9525" lvl="0" indent="0">
              <a:lnSpc>
                <a:spcPct val="100000"/>
              </a:lnSpc>
              <a:spcBef>
                <a:spcPts val="0"/>
              </a:spcBef>
              <a:spcAft>
                <a:spcPts val="600"/>
              </a:spcAft>
              <a:buClr>
                <a:schemeClr val="dk1"/>
              </a:buClr>
              <a:buSzPts val="1200"/>
              <a:buNone/>
            </a:pPr>
            <a:r>
              <a:rPr lang="en-US" sz="1400" dirty="0"/>
              <a:t>STD 5/10/15 value sec till edges</a:t>
            </a:r>
            <a:br>
              <a:rPr lang="en-US" sz="1400" dirty="0"/>
            </a:br>
            <a:r>
              <a:rPr lang="en-US" sz="1400" dirty="0"/>
              <a:t>MIN 5/10/15 value sec till edges</a:t>
            </a:r>
            <a:br>
              <a:rPr lang="en-US" sz="1400" dirty="0"/>
            </a:br>
            <a:r>
              <a:rPr lang="en-US" sz="1400" dirty="0"/>
              <a:t>MAX 5/10/15 value sec till edges</a:t>
            </a:r>
            <a:br>
              <a:rPr lang="en-US" sz="1400" dirty="0"/>
            </a:br>
            <a:r>
              <a:rPr lang="en-US" sz="1400" dirty="0"/>
              <a:t>MEAN 5/10/15 value sec till edges</a:t>
            </a:r>
          </a:p>
        </p:txBody>
      </p:sp>
      <p:sp>
        <p:nvSpPr>
          <p:cNvPr id="30" name="Shape 1401">
            <a:extLst>
              <a:ext uri="{FF2B5EF4-FFF2-40B4-BE49-F238E27FC236}">
                <a16:creationId xmlns:a16="http://schemas.microsoft.com/office/drawing/2014/main" id="{00315E43-F38E-7A45-AF53-60E79AE49EDD}"/>
              </a:ext>
            </a:extLst>
          </p:cNvPr>
          <p:cNvSpPr txBox="1">
            <a:spLocks/>
          </p:cNvSpPr>
          <p:nvPr/>
        </p:nvSpPr>
        <p:spPr>
          <a:xfrm>
            <a:off x="2299793" y="1837487"/>
            <a:ext cx="1974850" cy="929997"/>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525" lvl="0" indent="-9525">
              <a:lnSpc>
                <a:spcPct val="100000"/>
              </a:lnSpc>
              <a:spcBef>
                <a:spcPts val="0"/>
              </a:spcBef>
              <a:spcAft>
                <a:spcPts val="600"/>
              </a:spcAft>
              <a:buClr>
                <a:schemeClr val="dk1"/>
              </a:buClr>
              <a:buSzPts val="1200"/>
              <a:buNone/>
            </a:pPr>
            <a:r>
              <a:rPr lang="en-US" sz="1800" b="1" dirty="0">
                <a:solidFill>
                  <a:srgbClr val="000000"/>
                </a:solidFill>
              </a:rPr>
              <a:t>Time/Space</a:t>
            </a:r>
          </a:p>
          <a:p>
            <a:pPr marL="9525" lvl="0" indent="-9525">
              <a:lnSpc>
                <a:spcPct val="100000"/>
              </a:lnSpc>
              <a:spcBef>
                <a:spcPts val="0"/>
              </a:spcBef>
              <a:spcAft>
                <a:spcPts val="600"/>
              </a:spcAft>
              <a:buClr>
                <a:schemeClr val="dk1"/>
              </a:buClr>
              <a:buSzPts val="1200"/>
              <a:buNone/>
            </a:pPr>
            <a:r>
              <a:rPr lang="en-US" sz="1400" dirty="0"/>
              <a:t>Day of week</a:t>
            </a:r>
            <a:br>
              <a:rPr lang="en-US" sz="1400" dirty="0"/>
            </a:br>
            <a:r>
              <a:rPr lang="en-US" sz="1400" dirty="0"/>
              <a:t>Time of day</a:t>
            </a:r>
            <a:br>
              <a:rPr lang="en-US" sz="1400" dirty="0"/>
            </a:br>
            <a:r>
              <a:rPr lang="en-US" sz="1400" dirty="0"/>
              <a:t>Weekend</a:t>
            </a:r>
          </a:p>
          <a:p>
            <a:pPr marL="0" indent="0">
              <a:lnSpc>
                <a:spcPct val="100000"/>
              </a:lnSpc>
              <a:spcBef>
                <a:spcPts val="0"/>
              </a:spcBef>
              <a:buClr>
                <a:schemeClr val="dk1"/>
              </a:buClr>
              <a:buSzPts val="1200"/>
              <a:buFont typeface="Noto Sans Symbols"/>
              <a:buNone/>
            </a:pPr>
            <a:endParaRPr lang="en-US" sz="1800" b="1" dirty="0">
              <a:solidFill>
                <a:srgbClr val="000000"/>
              </a:solidFill>
              <a:latin typeface="Arial"/>
              <a:ea typeface="Arial"/>
              <a:cs typeface="Arial"/>
              <a:sym typeface="Arial"/>
            </a:endParaRPr>
          </a:p>
        </p:txBody>
      </p:sp>
      <p:sp>
        <p:nvSpPr>
          <p:cNvPr id="31" name="Shape 1402">
            <a:extLst>
              <a:ext uri="{FF2B5EF4-FFF2-40B4-BE49-F238E27FC236}">
                <a16:creationId xmlns:a16="http://schemas.microsoft.com/office/drawing/2014/main" id="{6B9CADBE-E59F-D944-8FF1-5B3ABECD22D5}"/>
              </a:ext>
            </a:extLst>
          </p:cNvPr>
          <p:cNvSpPr txBox="1">
            <a:spLocks/>
          </p:cNvSpPr>
          <p:nvPr/>
        </p:nvSpPr>
        <p:spPr>
          <a:xfrm>
            <a:off x="7683345" y="1937967"/>
            <a:ext cx="2280516" cy="8007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chemeClr val="dk1"/>
              </a:buClr>
              <a:buSzPts val="1200"/>
              <a:buFont typeface="Noto Sans Symbols"/>
              <a:buNone/>
            </a:pPr>
            <a:r>
              <a:rPr lang="en-US" sz="1800" b="1" dirty="0">
                <a:solidFill>
                  <a:srgbClr val="000000"/>
                </a:solidFill>
              </a:rPr>
              <a:t>Road characteristics</a:t>
            </a:r>
          </a:p>
          <a:p>
            <a:pPr marL="9525" lvl="0" indent="0">
              <a:lnSpc>
                <a:spcPct val="100000"/>
              </a:lnSpc>
              <a:spcBef>
                <a:spcPts val="0"/>
              </a:spcBef>
              <a:buClr>
                <a:schemeClr val="dk1"/>
              </a:buClr>
              <a:buSzPts val="1200"/>
              <a:buNone/>
            </a:pPr>
            <a:r>
              <a:rPr lang="en-US" sz="1400" dirty="0"/>
              <a:t>Road type </a:t>
            </a:r>
            <a:br>
              <a:rPr lang="en-US" sz="1400" dirty="0"/>
            </a:br>
            <a:r>
              <a:rPr lang="en-US" sz="1400" dirty="0"/>
              <a:t>Speed limit</a:t>
            </a:r>
          </a:p>
        </p:txBody>
      </p:sp>
    </p:spTree>
    <p:extLst>
      <p:ext uri="{BB962C8B-B14F-4D97-AF65-F5344CB8AC3E}">
        <p14:creationId xmlns:p14="http://schemas.microsoft.com/office/powerpoint/2010/main" val="2925299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8" name="Picture 17">
            <a:extLst>
              <a:ext uri="{FF2B5EF4-FFF2-40B4-BE49-F238E27FC236}">
                <a16:creationId xmlns:a16="http://schemas.microsoft.com/office/drawing/2014/main" id="{6A4AC7AC-4881-DB4A-9F7A-7D715AFC3E69}"/>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743709" y="2652346"/>
            <a:ext cx="2157696" cy="1132790"/>
          </a:xfrm>
          <a:prstGeom prst="rect">
            <a:avLst/>
          </a:prstGeom>
        </p:spPr>
      </p:pic>
      <p:sp>
        <p:nvSpPr>
          <p:cNvPr id="1486" name="Shape 1486"/>
          <p:cNvSpPr txBox="1">
            <a:spLocks noGrp="1"/>
          </p:cNvSpPr>
          <p:nvPr>
            <p:ph type="title"/>
          </p:nvPr>
        </p:nvSpPr>
        <p:spPr/>
        <p:txBody>
          <a:bodyPr/>
          <a:lstStyle/>
          <a:p>
            <a:pPr lvl="0"/>
            <a:r>
              <a:rPr lang="en-US"/>
              <a:t>Features</a:t>
            </a:r>
          </a:p>
          <a:p>
            <a:pPr lvl="0"/>
            <a:endParaRPr lang="en-US"/>
          </a:p>
        </p:txBody>
      </p:sp>
      <p:sp>
        <p:nvSpPr>
          <p:cNvPr id="13" name="Shape 1400">
            <a:extLst>
              <a:ext uri="{FF2B5EF4-FFF2-40B4-BE49-F238E27FC236}">
                <a16:creationId xmlns:a16="http://schemas.microsoft.com/office/drawing/2014/main" id="{B2D6A657-2AED-C447-82FA-0E34A5670B6B}"/>
              </a:ext>
            </a:extLst>
          </p:cNvPr>
          <p:cNvSpPr txBox="1">
            <a:spLocks/>
          </p:cNvSpPr>
          <p:nvPr/>
        </p:nvSpPr>
        <p:spPr>
          <a:xfrm>
            <a:off x="10952023" y="3071825"/>
            <a:ext cx="1671938" cy="3683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1200"/>
              <a:buFont typeface="Noto Sans Symbols"/>
              <a:buNone/>
            </a:pPr>
            <a:r>
              <a:rPr lang="en-US" sz="1800" b="1" dirty="0">
                <a:solidFill>
                  <a:srgbClr val="000000"/>
                </a:solidFill>
              </a:rPr>
              <a:t>Traffic</a:t>
            </a:r>
            <a:endParaRPr lang="en-US" sz="1800" b="1" dirty="0">
              <a:solidFill>
                <a:srgbClr val="000000"/>
              </a:solidFill>
              <a:latin typeface="Arial"/>
              <a:ea typeface="Arial"/>
              <a:cs typeface="Arial"/>
              <a:sym typeface="Arial"/>
            </a:endParaRPr>
          </a:p>
        </p:txBody>
      </p:sp>
      <p:sp>
        <p:nvSpPr>
          <p:cNvPr id="14" name="Shape 1408">
            <a:extLst>
              <a:ext uri="{FF2B5EF4-FFF2-40B4-BE49-F238E27FC236}">
                <a16:creationId xmlns:a16="http://schemas.microsoft.com/office/drawing/2014/main" id="{F7A0BB5E-C7A5-EC4D-A045-5E246AFA8DC3}"/>
              </a:ext>
            </a:extLst>
          </p:cNvPr>
          <p:cNvSpPr txBox="1">
            <a:spLocks/>
          </p:cNvSpPr>
          <p:nvPr/>
        </p:nvSpPr>
        <p:spPr>
          <a:xfrm>
            <a:off x="1808279" y="2866880"/>
            <a:ext cx="3434024" cy="2898483"/>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chemeClr val="dk1"/>
              </a:buClr>
              <a:buSzPts val="1200"/>
              <a:buFont typeface="Noto Sans Symbols"/>
              <a:buNone/>
            </a:pPr>
            <a:r>
              <a:rPr lang="en-US" sz="1800" b="1" dirty="0">
                <a:solidFill>
                  <a:srgbClr val="000000"/>
                </a:solidFill>
              </a:rPr>
              <a:t>Speed</a:t>
            </a:r>
          </a:p>
          <a:p>
            <a:pPr marL="9525" lvl="0" indent="0">
              <a:lnSpc>
                <a:spcPct val="100000"/>
              </a:lnSpc>
              <a:spcBef>
                <a:spcPts val="0"/>
              </a:spcBef>
              <a:buClr>
                <a:schemeClr val="dk1"/>
              </a:buClr>
              <a:buSzPts val="1200"/>
              <a:buNone/>
            </a:pPr>
            <a:r>
              <a:rPr lang="en-US" sz="1400" spc="-20" dirty="0"/>
              <a:t>STD value 5/10/15 sec till edges</a:t>
            </a:r>
          </a:p>
          <a:p>
            <a:pPr marL="9525" lvl="0" indent="0">
              <a:lnSpc>
                <a:spcPct val="100000"/>
              </a:lnSpc>
              <a:spcBef>
                <a:spcPts val="0"/>
              </a:spcBef>
              <a:buClr>
                <a:schemeClr val="dk1"/>
              </a:buClr>
              <a:buSzPts val="1200"/>
              <a:buNone/>
            </a:pPr>
            <a:r>
              <a:rPr lang="en-US" sz="1400" spc="-20" dirty="0"/>
              <a:t>MIN value 5/10/15 sec till edges</a:t>
            </a:r>
          </a:p>
          <a:p>
            <a:pPr marL="9525" lvl="0" indent="0">
              <a:lnSpc>
                <a:spcPct val="100000"/>
              </a:lnSpc>
              <a:spcBef>
                <a:spcPts val="0"/>
              </a:spcBef>
              <a:buClr>
                <a:schemeClr val="dk1"/>
              </a:buClr>
              <a:buSzPts val="1200"/>
              <a:buNone/>
            </a:pPr>
            <a:r>
              <a:rPr lang="en-US" sz="1400" spc="-20" dirty="0"/>
              <a:t>MAX value 5/10/15  sec till edges</a:t>
            </a:r>
          </a:p>
          <a:p>
            <a:pPr marL="9525" lvl="0" indent="0">
              <a:lnSpc>
                <a:spcPct val="100000"/>
              </a:lnSpc>
              <a:spcBef>
                <a:spcPts val="0"/>
              </a:spcBef>
              <a:buClr>
                <a:schemeClr val="dk1"/>
              </a:buClr>
              <a:buSzPts val="1200"/>
              <a:buNone/>
            </a:pPr>
            <a:r>
              <a:rPr lang="en-US" sz="1400" spc="-20" dirty="0"/>
              <a:t>MEAN value 5/10/15 sec till edges</a:t>
            </a:r>
          </a:p>
          <a:p>
            <a:pPr marL="9525" lvl="0" indent="0">
              <a:lnSpc>
                <a:spcPct val="100000"/>
              </a:lnSpc>
              <a:spcBef>
                <a:spcPts val="0"/>
              </a:spcBef>
              <a:buClr>
                <a:schemeClr val="dk1"/>
              </a:buClr>
              <a:buSzPts val="1200"/>
              <a:buNone/>
            </a:pPr>
            <a:r>
              <a:rPr lang="en-US" sz="1400" spc="-20" dirty="0"/>
              <a:t>number of stops  5/10/15 sec till edges</a:t>
            </a:r>
          </a:p>
          <a:p>
            <a:pPr marL="9525" lvl="0" indent="0">
              <a:lnSpc>
                <a:spcPct val="100000"/>
              </a:lnSpc>
              <a:spcBef>
                <a:spcPts val="0"/>
              </a:spcBef>
              <a:buClr>
                <a:schemeClr val="dk1"/>
              </a:buClr>
              <a:buSzPts val="1200"/>
              <a:buNone/>
            </a:pPr>
            <a:r>
              <a:rPr lang="en-US" sz="1400" spc="-20" dirty="0"/>
              <a:t>number deceleration 5/10/15 sec till edges</a:t>
            </a:r>
          </a:p>
          <a:p>
            <a:pPr marL="9525" lvl="0" indent="0">
              <a:lnSpc>
                <a:spcPct val="100000"/>
              </a:lnSpc>
              <a:spcBef>
                <a:spcPts val="0"/>
              </a:spcBef>
              <a:buClr>
                <a:schemeClr val="dk1"/>
              </a:buClr>
              <a:buSzPts val="1200"/>
              <a:buNone/>
            </a:pPr>
            <a:r>
              <a:rPr lang="en-US" sz="1400" spc="-20" dirty="0"/>
              <a:t>number acceleration 5/10/15 sec till edges</a:t>
            </a:r>
          </a:p>
          <a:p>
            <a:pPr marL="0" indent="0">
              <a:lnSpc>
                <a:spcPct val="100000"/>
              </a:lnSpc>
              <a:spcBef>
                <a:spcPts val="0"/>
              </a:spcBef>
              <a:buClr>
                <a:schemeClr val="dk1"/>
              </a:buClr>
              <a:buSzPts val="1200"/>
              <a:buFont typeface="Noto Sans Symbols"/>
              <a:buNone/>
            </a:pPr>
            <a:endParaRPr lang="en-US" sz="1800" b="1" dirty="0">
              <a:solidFill>
                <a:srgbClr val="000000"/>
              </a:solidFill>
              <a:latin typeface="Arial"/>
              <a:ea typeface="Arial"/>
              <a:cs typeface="Arial"/>
              <a:sym typeface="Arial"/>
            </a:endParaRPr>
          </a:p>
        </p:txBody>
      </p:sp>
      <p:pic>
        <p:nvPicPr>
          <p:cNvPr id="15" name="Shape 1407">
            <a:extLst>
              <a:ext uri="{FF2B5EF4-FFF2-40B4-BE49-F238E27FC236}">
                <a16:creationId xmlns:a16="http://schemas.microsoft.com/office/drawing/2014/main" id="{BB6FABB1-2892-4A42-84EC-16502131DF17}"/>
              </a:ext>
            </a:extLst>
          </p:cNvPr>
          <p:cNvPicPr preferRelativeResize="0"/>
          <p:nvPr/>
        </p:nvPicPr>
        <p:blipFill>
          <a:blip r:embed="rId4"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659464" y="2710846"/>
            <a:ext cx="1078495" cy="1078517"/>
          </a:xfrm>
          <a:prstGeom prst="rect">
            <a:avLst/>
          </a:prstGeom>
          <a:noFill/>
          <a:ln>
            <a:noFill/>
          </a:ln>
        </p:spPr>
      </p:pic>
      <p:pic>
        <p:nvPicPr>
          <p:cNvPr id="17" name="Picture 16">
            <a:extLst>
              <a:ext uri="{FF2B5EF4-FFF2-40B4-BE49-F238E27FC236}">
                <a16:creationId xmlns:a16="http://schemas.microsoft.com/office/drawing/2014/main" id="{590E4006-F34F-9D43-B6C8-D1AF49E0AE7E}"/>
              </a:ext>
            </a:extLst>
          </p:cNvPr>
          <p:cNvPicPr>
            <a:picLocks noChangeAspect="1"/>
          </p:cNvPicPr>
          <p:nvPr/>
        </p:nvPicPr>
        <p:blipFill>
          <a:blip r:embed="rId5">
            <a:duotone>
              <a:schemeClr val="accent2">
                <a:shade val="45000"/>
                <a:satMod val="135000"/>
              </a:schemeClr>
              <a:prstClr val="white"/>
            </a:duotone>
          </a:blip>
          <a:stretch>
            <a:fillRect/>
          </a:stretch>
        </p:blipFill>
        <p:spPr>
          <a:xfrm>
            <a:off x="463172" y="2606675"/>
            <a:ext cx="1270000" cy="1270000"/>
          </a:xfrm>
          <a:prstGeom prst="rect">
            <a:avLst/>
          </a:prstGeom>
        </p:spPr>
      </p:pic>
      <p:sp>
        <p:nvSpPr>
          <p:cNvPr id="19" name="Shape 1402">
            <a:extLst>
              <a:ext uri="{FF2B5EF4-FFF2-40B4-BE49-F238E27FC236}">
                <a16:creationId xmlns:a16="http://schemas.microsoft.com/office/drawing/2014/main" id="{6CCED1B3-2C13-7748-B437-582B12EB895E}"/>
              </a:ext>
            </a:extLst>
          </p:cNvPr>
          <p:cNvSpPr txBox="1">
            <a:spLocks/>
          </p:cNvSpPr>
          <p:nvPr/>
        </p:nvSpPr>
        <p:spPr>
          <a:xfrm>
            <a:off x="6566068" y="2849754"/>
            <a:ext cx="2280516" cy="8007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1pPr>
            <a:lvl2pPr marL="288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2pPr>
            <a:lvl3pPr marL="432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3pPr>
            <a:lvl4pPr marL="576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4pPr>
            <a:lvl5pPr marL="720000" indent="-216000" algn="l" defTabSz="914400" rtl="0" eaLnBrk="1" latinLnBrk="0" hangingPunct="1">
              <a:lnSpc>
                <a:spcPct val="150000"/>
              </a:lnSpc>
              <a:spcBef>
                <a:spcPts val="1200"/>
              </a:spcBef>
              <a:buClr>
                <a:schemeClr val="tx1"/>
              </a:buClr>
              <a:buFont typeface="Wingdings" charset="2"/>
              <a:buChar char="§"/>
              <a:defRPr sz="12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chemeClr val="dk1"/>
              </a:buClr>
              <a:buSzPts val="1200"/>
              <a:buFont typeface="Noto Sans Symbols"/>
              <a:buNone/>
            </a:pPr>
            <a:r>
              <a:rPr lang="en-US" sz="1800" b="1" dirty="0">
                <a:solidFill>
                  <a:srgbClr val="000000"/>
                </a:solidFill>
              </a:rPr>
              <a:t>Road characteristics</a:t>
            </a:r>
          </a:p>
          <a:p>
            <a:pPr marL="9525" lvl="0" indent="0">
              <a:lnSpc>
                <a:spcPct val="100000"/>
              </a:lnSpc>
              <a:spcBef>
                <a:spcPts val="0"/>
              </a:spcBef>
              <a:buClr>
                <a:schemeClr val="dk1"/>
              </a:buClr>
              <a:buSzPts val="1200"/>
              <a:buNone/>
            </a:pPr>
            <a:r>
              <a:rPr lang="en-US" sz="1400" dirty="0"/>
              <a:t>Road type </a:t>
            </a:r>
            <a:br>
              <a:rPr lang="en-US" sz="1400" dirty="0"/>
            </a:br>
            <a:r>
              <a:rPr lang="en-US" sz="1400" dirty="0"/>
              <a:t>Speed limit</a:t>
            </a:r>
          </a:p>
        </p:txBody>
      </p:sp>
    </p:spTree>
    <p:extLst>
      <p:ext uri="{BB962C8B-B14F-4D97-AF65-F5344CB8AC3E}">
        <p14:creationId xmlns:p14="http://schemas.microsoft.com/office/powerpoint/2010/main" val="2401532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p:nvPr/>
        </p:nvSpPr>
        <p:spPr>
          <a:xfrm>
            <a:off x="1162799" y="2098307"/>
            <a:ext cx="914400" cy="91440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Noto Sans Symbols"/>
              <a:buNone/>
            </a:pPr>
            <a:endParaRPr sz="1200" b="0" i="0">
              <a:solidFill>
                <a:srgbClr val="7F7F7F"/>
              </a:solidFill>
              <a:latin typeface="Arial"/>
              <a:ea typeface="Arial"/>
              <a:cs typeface="Arial"/>
              <a:sym typeface="Arial"/>
            </a:endParaRPr>
          </a:p>
        </p:txBody>
      </p:sp>
      <p:sp>
        <p:nvSpPr>
          <p:cNvPr id="1501" name="Shape 1501"/>
          <p:cNvSpPr txBox="1">
            <a:spLocks noGrp="1"/>
          </p:cNvSpPr>
          <p:nvPr>
            <p:ph type="title"/>
          </p:nvPr>
        </p:nvSpPr>
        <p:spPr/>
        <p:txBody>
          <a:bodyPr/>
          <a:lstStyle/>
          <a:p>
            <a:pPr lvl="0"/>
            <a:r>
              <a:rPr lang="en-US" dirty="0"/>
              <a:t>Feature selection </a:t>
            </a:r>
          </a:p>
        </p:txBody>
      </p:sp>
      <p:sp>
        <p:nvSpPr>
          <p:cNvPr id="1502" name="Shape 1502"/>
          <p:cNvSpPr txBox="1">
            <a:spLocks noGrp="1"/>
          </p:cNvSpPr>
          <p:nvPr>
            <p:ph sz="quarter" idx="10"/>
          </p:nvPr>
        </p:nvSpPr>
        <p:spPr>
          <a:xfrm>
            <a:off x="591913" y="2712934"/>
            <a:ext cx="11017250" cy="1790907"/>
          </a:xfrm>
        </p:spPr>
        <p:txBody>
          <a:bodyPr>
            <a:normAutofit/>
          </a:bodyPr>
          <a:lstStyle/>
          <a:p>
            <a:pPr lvl="0" algn="ctr">
              <a:lnSpc>
                <a:spcPct val="120000"/>
              </a:lnSpc>
            </a:pPr>
            <a:r>
              <a:rPr lang="en-US" sz="2800" dirty="0"/>
              <a:t>Drivers have </a:t>
            </a:r>
            <a:r>
              <a:rPr lang="en-US" sz="2800" b="1" dirty="0"/>
              <a:t>specific preferences </a:t>
            </a:r>
            <a:endParaRPr lang="ru-RU" sz="2800" b="1" dirty="0"/>
          </a:p>
          <a:p>
            <a:pPr lvl="0" algn="ctr">
              <a:lnSpc>
                <a:spcPct val="120000"/>
              </a:lnSpc>
            </a:pPr>
            <a:r>
              <a:rPr lang="en-US" sz="2800" dirty="0"/>
              <a:t>and </a:t>
            </a:r>
            <a:r>
              <a:rPr lang="en-US" sz="2800" b="1" dirty="0"/>
              <a:t>not all features</a:t>
            </a:r>
            <a:r>
              <a:rPr lang="en-US" sz="2800" dirty="0"/>
              <a:t> </a:t>
            </a:r>
            <a:endParaRPr lang="ru-RU" sz="2800" dirty="0"/>
          </a:p>
          <a:p>
            <a:pPr lvl="0" algn="ctr">
              <a:lnSpc>
                <a:spcPct val="120000"/>
              </a:lnSpc>
            </a:pPr>
            <a:r>
              <a:rPr lang="en-US" sz="2800" dirty="0"/>
              <a:t>are </a:t>
            </a:r>
            <a:r>
              <a:rPr lang="en-US" sz="2800" b="1" dirty="0"/>
              <a:t>valuable for everyone</a:t>
            </a:r>
            <a:r>
              <a:rPr lang="en-US" sz="2800" dirty="0"/>
              <a:t>.</a:t>
            </a:r>
          </a:p>
        </p:txBody>
      </p:sp>
    </p:spTree>
    <p:extLst>
      <p:ext uri="{BB962C8B-B14F-4D97-AF65-F5344CB8AC3E}">
        <p14:creationId xmlns:p14="http://schemas.microsoft.com/office/powerpoint/2010/main" val="10837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2">
                                            <p:txEl>
                                              <p:pRg st="0" end="0"/>
                                            </p:txEl>
                                          </p:spTgt>
                                        </p:tgtEl>
                                        <p:attrNameLst>
                                          <p:attrName>style.visibility</p:attrName>
                                        </p:attrNameLst>
                                      </p:cBhvr>
                                      <p:to>
                                        <p:strVal val="visible"/>
                                      </p:to>
                                    </p:set>
                                    <p:animEffect transition="in" filter="fade">
                                      <p:cBhvr>
                                        <p:cTn id="7" dur="500"/>
                                        <p:tgtEl>
                                          <p:spTgt spid="1502">
                                            <p:txEl>
                                              <p:pRg st="0" end="0"/>
                                            </p:txEl>
                                          </p:spTgt>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02">
                                            <p:txEl>
                                              <p:pRg st="1" end="1"/>
                                            </p:txEl>
                                          </p:spTgt>
                                        </p:tgtEl>
                                        <p:attrNameLst>
                                          <p:attrName>style.visibility</p:attrName>
                                        </p:attrNameLst>
                                      </p:cBhvr>
                                      <p:to>
                                        <p:strVal val="visible"/>
                                      </p:to>
                                    </p:set>
                                    <p:animEffect transition="in" filter="fade">
                                      <p:cBhvr>
                                        <p:cTn id="10" dur="500"/>
                                        <p:tgtEl>
                                          <p:spTgt spid="1502">
                                            <p:txEl>
                                              <p:pRg st="1" end="1"/>
                                            </p:txEl>
                                          </p:spTgt>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1502">
                                            <p:txEl>
                                              <p:pRg st="2" end="2"/>
                                            </p:txEl>
                                          </p:spTgt>
                                        </p:tgtEl>
                                        <p:attrNameLst>
                                          <p:attrName>style.visibility</p:attrName>
                                        </p:attrNameLst>
                                      </p:cBhvr>
                                      <p:to>
                                        <p:strVal val="visible"/>
                                      </p:to>
                                    </p:set>
                                    <p:animEffect transition="in" filter="fade">
                                      <p:cBhvr>
                                        <p:cTn id="13" dur="500"/>
                                        <p:tgtEl>
                                          <p:spTgt spid="15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p:txBody>
          <a:bodyPr/>
          <a:lstStyle/>
          <a:p>
            <a:pPr lvl="0"/>
            <a:r>
              <a:rPr lang="en-US"/>
              <a:t>Automatic feature generation</a:t>
            </a:r>
          </a:p>
        </p:txBody>
      </p:sp>
      <p:sp>
        <p:nvSpPr>
          <p:cNvPr id="1380" name="Shape 1380"/>
          <p:cNvSpPr txBox="1"/>
          <p:nvPr/>
        </p:nvSpPr>
        <p:spPr>
          <a:xfrm>
            <a:off x="1162799" y="2098307"/>
            <a:ext cx="914400" cy="91440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Noto Sans Symbols"/>
              <a:buNone/>
            </a:pPr>
            <a:endParaRPr sz="1200" b="0" i="0">
              <a:solidFill>
                <a:srgbClr val="7F7F7F"/>
              </a:solidFill>
              <a:latin typeface="Arial"/>
              <a:ea typeface="Arial"/>
              <a:cs typeface="Arial"/>
              <a:sym typeface="Arial"/>
            </a:endParaRPr>
          </a:p>
        </p:txBody>
      </p:sp>
      <p:pic>
        <p:nvPicPr>
          <p:cNvPr id="1381" name="Shape 1381"/>
          <p:cNvPicPr preferRelativeResize="0"/>
          <p:nvPr/>
        </p:nvPicPr>
        <p:blipFill rotWithShape="1">
          <a:blip r:embed="rId3" cstate="screen">
            <a:alphaModFix/>
            <a:extLst>
              <a:ext uri="{28A0092B-C50C-407E-A947-70E740481C1C}">
                <a14:useLocalDpi xmlns:a14="http://schemas.microsoft.com/office/drawing/2010/main"/>
              </a:ext>
            </a:extLst>
          </a:blip>
          <a:srcRect b="31633"/>
          <a:stretch/>
        </p:blipFill>
        <p:spPr>
          <a:xfrm>
            <a:off x="2077200" y="1844850"/>
            <a:ext cx="7634325" cy="2545575"/>
          </a:xfrm>
          <a:prstGeom prst="rect">
            <a:avLst/>
          </a:prstGeom>
          <a:noFill/>
          <a:ln>
            <a:noFill/>
          </a:ln>
        </p:spPr>
      </p:pic>
      <p:sp>
        <p:nvSpPr>
          <p:cNvPr id="1382" name="Shape 1382"/>
          <p:cNvSpPr/>
          <p:nvPr/>
        </p:nvSpPr>
        <p:spPr>
          <a:xfrm>
            <a:off x="8416500" y="2317050"/>
            <a:ext cx="1295100" cy="9594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US"/>
              <a:t>ACC</a:t>
            </a:r>
            <a:endParaRPr/>
          </a:p>
          <a:p>
            <a:pPr marL="0" lvl="0" indent="0" algn="ctr" rtl="0">
              <a:spcBef>
                <a:spcPts val="0"/>
              </a:spcBef>
              <a:spcAft>
                <a:spcPts val="0"/>
              </a:spcAft>
              <a:buNone/>
            </a:pPr>
            <a:endParaRPr/>
          </a:p>
        </p:txBody>
      </p:sp>
      <p:sp>
        <p:nvSpPr>
          <p:cNvPr id="1383" name="Shape 1383"/>
          <p:cNvSpPr txBox="1"/>
          <p:nvPr/>
        </p:nvSpPr>
        <p:spPr>
          <a:xfrm>
            <a:off x="4291275" y="3475800"/>
            <a:ext cx="1684500" cy="441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84" name="Shape 1384"/>
          <p:cNvSpPr/>
          <p:nvPr/>
        </p:nvSpPr>
        <p:spPr>
          <a:xfrm>
            <a:off x="3757225" y="3249750"/>
            <a:ext cx="1617600" cy="358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t>Expertly-defined features</a:t>
            </a:r>
            <a:endParaRPr sz="1200" b="1"/>
          </a:p>
        </p:txBody>
      </p:sp>
      <p:pic>
        <p:nvPicPr>
          <p:cNvPr id="1385" name="Shape 13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47700" y="2279700"/>
            <a:ext cx="1857725" cy="1034099"/>
          </a:xfrm>
          <a:prstGeom prst="rect">
            <a:avLst/>
          </a:prstGeom>
          <a:noFill/>
          <a:ln>
            <a:noFill/>
          </a:ln>
        </p:spPr>
      </p:pic>
      <p:pic>
        <p:nvPicPr>
          <p:cNvPr id="1386" name="Shape 138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37775" y="4435425"/>
            <a:ext cx="7634325" cy="1300675"/>
          </a:xfrm>
          <a:prstGeom prst="rect">
            <a:avLst/>
          </a:prstGeom>
          <a:noFill/>
          <a:ln>
            <a:noFill/>
          </a:ln>
        </p:spPr>
      </p:pic>
      <p:sp>
        <p:nvSpPr>
          <p:cNvPr id="1387" name="Shape 1387"/>
          <p:cNvSpPr/>
          <p:nvPr/>
        </p:nvSpPr>
        <p:spPr>
          <a:xfrm>
            <a:off x="3970925" y="4562150"/>
            <a:ext cx="1005000" cy="807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88" name="Shape 138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51062" y="4570450"/>
            <a:ext cx="1244725" cy="689350"/>
          </a:xfrm>
          <a:prstGeom prst="rect">
            <a:avLst/>
          </a:prstGeom>
          <a:noFill/>
          <a:ln>
            <a:noFill/>
          </a:ln>
        </p:spPr>
      </p:pic>
      <p:pic>
        <p:nvPicPr>
          <p:cNvPr id="1389" name="Shape 13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83325" y="4370450"/>
            <a:ext cx="1857725" cy="1034099"/>
          </a:xfrm>
          <a:prstGeom prst="rect">
            <a:avLst/>
          </a:prstGeom>
          <a:noFill/>
          <a:ln>
            <a:noFill/>
          </a:ln>
        </p:spPr>
      </p:pic>
      <p:sp>
        <p:nvSpPr>
          <p:cNvPr id="1390" name="Shape 1390"/>
          <p:cNvSpPr/>
          <p:nvPr/>
        </p:nvSpPr>
        <p:spPr>
          <a:xfrm>
            <a:off x="3757225" y="5323575"/>
            <a:ext cx="1617600" cy="358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t>Auto feature extraction</a:t>
            </a:r>
            <a:endParaRPr sz="1200" b="1"/>
          </a:p>
        </p:txBody>
      </p:sp>
      <p:sp>
        <p:nvSpPr>
          <p:cNvPr id="1391" name="Shape 1391"/>
          <p:cNvSpPr/>
          <p:nvPr/>
        </p:nvSpPr>
        <p:spPr>
          <a:xfrm>
            <a:off x="8377000" y="4435425"/>
            <a:ext cx="1295100" cy="9594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US"/>
              <a:t>ACC</a:t>
            </a:r>
            <a:endParaRPr/>
          </a:p>
          <a:p>
            <a:pPr marL="0" lvl="0" indent="0" algn="ctr" rtl="0">
              <a:spcBef>
                <a:spcPts val="0"/>
              </a:spcBef>
              <a:spcAft>
                <a:spcPts val="0"/>
              </a:spcAft>
              <a:buNone/>
            </a:pPr>
            <a:endParaRPr/>
          </a:p>
        </p:txBody>
      </p:sp>
    </p:spTree>
    <p:extLst>
      <p:ext uri="{BB962C8B-B14F-4D97-AF65-F5344CB8AC3E}">
        <p14:creationId xmlns:p14="http://schemas.microsoft.com/office/powerpoint/2010/main" val="4196542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Shape 1507"/>
          <p:cNvSpPr txBox="1">
            <a:spLocks noGrp="1"/>
          </p:cNvSpPr>
          <p:nvPr>
            <p:ph type="title"/>
          </p:nvPr>
        </p:nvSpPr>
        <p:spPr/>
        <p:txBody>
          <a:bodyPr/>
          <a:lstStyle/>
          <a:p>
            <a:pPr lvl="0"/>
            <a:r>
              <a:rPr lang="en-US"/>
              <a:t>Final flow</a:t>
            </a:r>
            <a:endParaRPr lang="en-US" dirty="0"/>
          </a:p>
        </p:txBody>
      </p:sp>
      <p:sp>
        <p:nvSpPr>
          <p:cNvPr id="1508" name="Shape 1508"/>
          <p:cNvSpPr/>
          <p:nvPr/>
        </p:nvSpPr>
        <p:spPr>
          <a:xfrm>
            <a:off x="5753700" y="2973863"/>
            <a:ext cx="1693500" cy="1253100"/>
          </a:xfrm>
          <a:prstGeom prst="roundRect">
            <a:avLst>
              <a:gd name="adj" fmla="val 6091"/>
            </a:avLst>
          </a:prstGeom>
          <a:solidFill>
            <a:srgbClr val="FFFFFF"/>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a:solidFill>
                  <a:schemeClr val="dk1"/>
                </a:solidFill>
                <a:latin typeface="Arial"/>
                <a:ea typeface="Arial"/>
                <a:cs typeface="Arial"/>
                <a:sym typeface="Arial"/>
              </a:rPr>
              <a:t>ML </a:t>
            </a:r>
            <a:r>
              <a:rPr lang="en-US" sz="1400">
                <a:solidFill>
                  <a:schemeClr val="dk1"/>
                </a:solidFill>
              </a:rPr>
              <a:t>model</a:t>
            </a:r>
            <a:r>
              <a:rPr lang="en-US" sz="1400">
                <a:solidFill>
                  <a:schemeClr val="dk1"/>
                </a:solidFill>
                <a:latin typeface="Arial"/>
                <a:ea typeface="Arial"/>
                <a:cs typeface="Arial"/>
                <a:sym typeface="Arial"/>
              </a:rPr>
              <a:t> trained on ACC ACTIVE state </a:t>
            </a:r>
            <a:endParaRPr sz="1400"/>
          </a:p>
        </p:txBody>
      </p:sp>
      <p:sp>
        <p:nvSpPr>
          <p:cNvPr id="1509" name="Shape 1509"/>
          <p:cNvSpPr/>
          <p:nvPr/>
        </p:nvSpPr>
        <p:spPr>
          <a:xfrm>
            <a:off x="2904849" y="3883400"/>
            <a:ext cx="2099230" cy="1419900"/>
          </a:xfrm>
          <a:prstGeom prst="roundRect">
            <a:avLst>
              <a:gd name="adj" fmla="val 6759"/>
            </a:avLst>
          </a:prstGeom>
          <a:solidFill>
            <a:srgbClr val="D9D9D9"/>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ML Smart Feature Extractor </a:t>
            </a:r>
            <a:endParaRPr sz="1400">
              <a:solidFill>
                <a:schemeClr val="dk1"/>
              </a:solidFill>
            </a:endParaRPr>
          </a:p>
        </p:txBody>
      </p:sp>
      <p:sp>
        <p:nvSpPr>
          <p:cNvPr id="1510" name="Shape 1510"/>
          <p:cNvSpPr/>
          <p:nvPr/>
        </p:nvSpPr>
        <p:spPr>
          <a:xfrm>
            <a:off x="587375" y="1920200"/>
            <a:ext cx="1693500" cy="3383100"/>
          </a:xfrm>
          <a:prstGeom prst="roundRect">
            <a:avLst>
              <a:gd name="adj" fmla="val 5934"/>
            </a:avLst>
          </a:prstGeom>
          <a:solidFill>
            <a:srgbClr val="FFFFFF"/>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400" b="1" dirty="0">
                <a:solidFill>
                  <a:schemeClr val="dk1"/>
                </a:solidFill>
                <a:latin typeface="Arial"/>
                <a:ea typeface="Arial"/>
                <a:cs typeface="Arial"/>
                <a:sym typeface="Arial"/>
              </a:rPr>
              <a:t>Journey signals:</a:t>
            </a:r>
            <a:endParaRPr sz="1400" b="1" dirty="0"/>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Speed</a:t>
            </a:r>
            <a:endParaRPr sz="1400" dirty="0"/>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Speed Limits</a:t>
            </a:r>
            <a:endParaRPr sz="1400" dirty="0">
              <a:solidFill>
                <a:schemeClr val="dk1"/>
              </a:solidFill>
              <a:latin typeface="Arial"/>
              <a:ea typeface="Arial"/>
              <a:cs typeface="Arial"/>
              <a:sym typeface="Arial"/>
            </a:endParaRPr>
          </a:p>
          <a:p>
            <a:pPr marL="139700" marR="0" lvl="0" indent="-120650" algn="l" rtl="0">
              <a:spcBef>
                <a:spcPts val="0"/>
              </a:spcBef>
              <a:spcAft>
                <a:spcPts val="0"/>
              </a:spcAft>
              <a:buClr>
                <a:schemeClr val="dk1"/>
              </a:buClr>
              <a:buSzPts val="1100"/>
              <a:buFont typeface="Arial"/>
              <a:buChar char="•"/>
            </a:pPr>
            <a:r>
              <a:rPr lang="en-US" sz="1400" dirty="0">
                <a:solidFill>
                  <a:schemeClr val="dk1"/>
                </a:solidFill>
              </a:rPr>
              <a:t>Type of work</a:t>
            </a:r>
            <a:endParaRPr sz="1400" dirty="0">
              <a:solidFill>
                <a:schemeClr val="dk1"/>
              </a:solidFill>
            </a:endParaRPr>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Steering wheel angles</a:t>
            </a:r>
            <a:endParaRPr sz="1400" dirty="0"/>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Timestamps</a:t>
            </a:r>
            <a:endParaRPr sz="1400" dirty="0"/>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Time zones</a:t>
            </a:r>
            <a:endParaRPr sz="1400" dirty="0"/>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ACC usage segments</a:t>
            </a:r>
            <a:endParaRPr sz="1400" dirty="0"/>
          </a:p>
          <a:p>
            <a:pPr marL="139700" marR="0" lvl="0" indent="-120650" algn="l" rtl="0">
              <a:spcBef>
                <a:spcPts val="0"/>
              </a:spcBef>
              <a:spcAft>
                <a:spcPts val="0"/>
              </a:spcAft>
              <a:buClr>
                <a:schemeClr val="dk1"/>
              </a:buClr>
              <a:buSzPts val="1100"/>
              <a:buFont typeface="Arial"/>
              <a:buChar char="•"/>
            </a:pPr>
            <a:r>
              <a:rPr lang="en-US" sz="1400" dirty="0">
                <a:solidFill>
                  <a:schemeClr val="dk1"/>
                </a:solidFill>
                <a:latin typeface="Arial"/>
                <a:ea typeface="Arial"/>
                <a:cs typeface="Arial"/>
                <a:sym typeface="Arial"/>
              </a:rPr>
              <a:t>User inputs</a:t>
            </a:r>
            <a:endParaRPr sz="1400" dirty="0"/>
          </a:p>
          <a:p>
            <a:pPr marL="285750" marR="0" lvl="0" indent="-196850" algn="l" rtl="0">
              <a:spcBef>
                <a:spcPts val="0"/>
              </a:spcBef>
              <a:spcAft>
                <a:spcPts val="0"/>
              </a:spcAft>
              <a:buClr>
                <a:schemeClr val="dk1"/>
              </a:buClr>
              <a:buSzPts val="1400"/>
              <a:buFont typeface="Arial"/>
              <a:buNone/>
            </a:pPr>
            <a:endParaRPr sz="1400" dirty="0">
              <a:solidFill>
                <a:schemeClr val="dk1"/>
              </a:solidFill>
              <a:latin typeface="Arial"/>
              <a:ea typeface="Arial"/>
              <a:cs typeface="Arial"/>
              <a:sym typeface="Arial"/>
            </a:endParaRPr>
          </a:p>
        </p:txBody>
      </p:sp>
      <p:sp>
        <p:nvSpPr>
          <p:cNvPr id="1511" name="Shape 1511"/>
          <p:cNvSpPr/>
          <p:nvPr/>
        </p:nvSpPr>
        <p:spPr>
          <a:xfrm>
            <a:off x="2904849" y="1919325"/>
            <a:ext cx="2099230" cy="1468200"/>
          </a:xfrm>
          <a:prstGeom prst="roundRect">
            <a:avLst>
              <a:gd name="adj" fmla="val 5717"/>
            </a:avLst>
          </a:prstGeom>
          <a:solidFill>
            <a:srgbClr val="FFFFFF"/>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dk1"/>
                </a:solidFill>
              </a:rPr>
              <a:t>Expert-Based features extractor</a:t>
            </a:r>
            <a:endParaRPr sz="1400" dirty="0"/>
          </a:p>
        </p:txBody>
      </p:sp>
      <p:sp>
        <p:nvSpPr>
          <p:cNvPr id="1512" name="Shape 1512"/>
          <p:cNvSpPr/>
          <p:nvPr/>
        </p:nvSpPr>
        <p:spPr>
          <a:xfrm>
            <a:off x="7846250" y="2973863"/>
            <a:ext cx="1693500" cy="1253100"/>
          </a:xfrm>
          <a:prstGeom prst="roundRect">
            <a:avLst>
              <a:gd name="adj" fmla="val 6092"/>
            </a:avLst>
          </a:prstGeom>
          <a:solidFill>
            <a:srgbClr val="FFFFFF"/>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dirty="0">
                <a:solidFill>
                  <a:schemeClr val="dk1"/>
                </a:solidFill>
              </a:rPr>
              <a:t>Feature importance </a:t>
            </a:r>
            <a:br>
              <a:rPr lang="en-US" sz="1400" dirty="0">
                <a:solidFill>
                  <a:schemeClr val="dk1"/>
                </a:solidFill>
              </a:rPr>
            </a:br>
            <a:r>
              <a:rPr lang="en-US" sz="1400" dirty="0">
                <a:solidFill>
                  <a:schemeClr val="dk1"/>
                </a:solidFill>
              </a:rPr>
              <a:t>for each driver</a:t>
            </a:r>
            <a:endParaRPr sz="1400" dirty="0">
              <a:solidFill>
                <a:schemeClr val="dk1"/>
              </a:solidFill>
            </a:endParaRPr>
          </a:p>
        </p:txBody>
      </p:sp>
      <p:cxnSp>
        <p:nvCxnSpPr>
          <p:cNvPr id="1513" name="Shape 1513"/>
          <p:cNvCxnSpPr>
            <a:cxnSpLocks/>
            <a:stCxn id="1510" idx="3"/>
            <a:endCxn id="1509" idx="1"/>
          </p:cNvCxnSpPr>
          <p:nvPr/>
        </p:nvCxnSpPr>
        <p:spPr>
          <a:xfrm>
            <a:off x="2280875" y="3611750"/>
            <a:ext cx="623974" cy="981600"/>
          </a:xfrm>
          <a:prstGeom prst="bentConnector3">
            <a:avLst>
              <a:gd name="adj1" fmla="val 50000"/>
            </a:avLst>
          </a:prstGeom>
          <a:noFill/>
          <a:ln w="25400" cap="flat" cmpd="sng">
            <a:solidFill>
              <a:schemeClr val="dk1"/>
            </a:solidFill>
            <a:prstDash val="dash"/>
            <a:miter lim="800000"/>
            <a:headEnd type="none" w="sm" len="sm"/>
            <a:tailEnd type="triangle" w="med" len="med"/>
          </a:ln>
        </p:spPr>
      </p:cxnSp>
      <p:cxnSp>
        <p:nvCxnSpPr>
          <p:cNvPr id="1514" name="Shape 1514"/>
          <p:cNvCxnSpPr>
            <a:cxnSpLocks/>
            <a:stCxn id="1510" idx="3"/>
            <a:endCxn id="1511" idx="1"/>
          </p:cNvCxnSpPr>
          <p:nvPr/>
        </p:nvCxnSpPr>
        <p:spPr>
          <a:xfrm flipV="1">
            <a:off x="2280875" y="2653425"/>
            <a:ext cx="623974" cy="958325"/>
          </a:xfrm>
          <a:prstGeom prst="bentConnector3">
            <a:avLst>
              <a:gd name="adj1" fmla="val 50000"/>
            </a:avLst>
          </a:prstGeom>
          <a:noFill/>
          <a:ln w="25400" cap="flat" cmpd="sng">
            <a:solidFill>
              <a:schemeClr val="dk1"/>
            </a:solidFill>
            <a:prstDash val="solid"/>
            <a:miter lim="800000"/>
            <a:headEnd type="none" w="sm" len="sm"/>
            <a:tailEnd type="triangle" w="med" len="med"/>
          </a:ln>
        </p:spPr>
      </p:cxnSp>
      <p:cxnSp>
        <p:nvCxnSpPr>
          <p:cNvPr id="1515" name="Shape 1515"/>
          <p:cNvCxnSpPr>
            <a:cxnSpLocks/>
            <a:stCxn id="1511" idx="3"/>
            <a:endCxn id="1508" idx="1"/>
          </p:cNvCxnSpPr>
          <p:nvPr/>
        </p:nvCxnSpPr>
        <p:spPr>
          <a:xfrm>
            <a:off x="5004079" y="2653425"/>
            <a:ext cx="749621" cy="946988"/>
          </a:xfrm>
          <a:prstGeom prst="bentConnector3">
            <a:avLst>
              <a:gd name="adj1" fmla="val 50000"/>
            </a:avLst>
          </a:prstGeom>
          <a:noFill/>
          <a:ln w="25400" cap="flat" cmpd="sng">
            <a:solidFill>
              <a:schemeClr val="dk1"/>
            </a:solidFill>
            <a:prstDash val="solid"/>
            <a:miter lim="800000"/>
            <a:headEnd type="none" w="sm" len="sm"/>
            <a:tailEnd type="triangle" w="med" len="med"/>
          </a:ln>
        </p:spPr>
      </p:cxnSp>
      <p:cxnSp>
        <p:nvCxnSpPr>
          <p:cNvPr id="1516" name="Shape 1516"/>
          <p:cNvCxnSpPr>
            <a:cxnSpLocks/>
            <a:stCxn id="1509" idx="3"/>
            <a:endCxn id="1508" idx="1"/>
          </p:cNvCxnSpPr>
          <p:nvPr/>
        </p:nvCxnSpPr>
        <p:spPr>
          <a:xfrm flipV="1">
            <a:off x="5004079" y="3600413"/>
            <a:ext cx="749621" cy="992937"/>
          </a:xfrm>
          <a:prstGeom prst="bentConnector3">
            <a:avLst>
              <a:gd name="adj1" fmla="val 50000"/>
            </a:avLst>
          </a:prstGeom>
          <a:noFill/>
          <a:ln w="25400" cap="flat" cmpd="sng">
            <a:solidFill>
              <a:schemeClr val="dk2"/>
            </a:solidFill>
            <a:prstDash val="solid"/>
            <a:round/>
            <a:headEnd type="none" w="med" len="med"/>
            <a:tailEnd type="none" w="med" len="med"/>
          </a:ln>
          <a:effectLst/>
        </p:spPr>
      </p:cxnSp>
      <p:sp>
        <p:nvSpPr>
          <p:cNvPr id="1517" name="Shape 1517"/>
          <p:cNvSpPr/>
          <p:nvPr/>
        </p:nvSpPr>
        <p:spPr>
          <a:xfrm>
            <a:off x="9943774" y="2973859"/>
            <a:ext cx="1660851" cy="1253103"/>
          </a:xfrm>
          <a:prstGeom prst="roundRect">
            <a:avLst>
              <a:gd name="adj" fmla="val 5924"/>
            </a:avLst>
          </a:prstGeom>
          <a:solidFill>
            <a:srgbClr val="FFFFFF"/>
          </a:solidFill>
          <a:ln w="254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a:solidFill>
                  <a:schemeClr val="dk1"/>
                </a:solidFill>
                <a:latin typeface="Arial"/>
                <a:ea typeface="Arial"/>
                <a:cs typeface="Arial"/>
                <a:sym typeface="Arial"/>
              </a:rPr>
              <a:t>ML </a:t>
            </a:r>
            <a:r>
              <a:rPr lang="en-US" sz="1400">
                <a:solidFill>
                  <a:schemeClr val="dk1"/>
                </a:solidFill>
              </a:rPr>
              <a:t>model</a:t>
            </a:r>
            <a:r>
              <a:rPr lang="en-US" sz="1400">
                <a:solidFill>
                  <a:schemeClr val="dk1"/>
                </a:solidFill>
                <a:latin typeface="Arial"/>
                <a:ea typeface="Arial"/>
                <a:cs typeface="Arial"/>
                <a:sym typeface="Arial"/>
              </a:rPr>
              <a:t> trained on ACC </a:t>
            </a:r>
            <a:r>
              <a:rPr lang="en-US" sz="1400">
                <a:solidFill>
                  <a:schemeClr val="dk1"/>
                </a:solidFill>
              </a:rPr>
              <a:t>ON</a:t>
            </a:r>
            <a:r>
              <a:rPr lang="en-US" sz="1400">
                <a:solidFill>
                  <a:schemeClr val="dk1"/>
                </a:solidFill>
                <a:latin typeface="Arial"/>
                <a:ea typeface="Arial"/>
                <a:cs typeface="Arial"/>
                <a:sym typeface="Arial"/>
              </a:rPr>
              <a:t> state </a:t>
            </a:r>
            <a:endParaRPr sz="1400"/>
          </a:p>
        </p:txBody>
      </p:sp>
      <p:cxnSp>
        <p:nvCxnSpPr>
          <p:cNvPr id="1518" name="Shape 1518"/>
          <p:cNvCxnSpPr>
            <a:cxnSpLocks/>
            <a:stCxn id="1512" idx="3"/>
            <a:endCxn id="1517" idx="1"/>
          </p:cNvCxnSpPr>
          <p:nvPr/>
        </p:nvCxnSpPr>
        <p:spPr>
          <a:xfrm flipV="1">
            <a:off x="9539750" y="3600411"/>
            <a:ext cx="404024" cy="2"/>
          </a:xfrm>
          <a:prstGeom prst="straightConnector1">
            <a:avLst/>
          </a:prstGeom>
          <a:noFill/>
          <a:ln w="25400" cap="flat" cmpd="sng">
            <a:solidFill>
              <a:schemeClr val="dk2"/>
            </a:solidFill>
            <a:prstDash val="solid"/>
            <a:round/>
            <a:headEnd type="none" w="med" len="med"/>
            <a:tailEnd type="triangle" w="med" len="med"/>
          </a:ln>
        </p:spPr>
      </p:cxnSp>
      <p:cxnSp>
        <p:nvCxnSpPr>
          <p:cNvPr id="1519" name="Shape 1519"/>
          <p:cNvCxnSpPr>
            <a:stCxn id="1508" idx="3"/>
            <a:endCxn id="1512" idx="1"/>
          </p:cNvCxnSpPr>
          <p:nvPr/>
        </p:nvCxnSpPr>
        <p:spPr>
          <a:xfrm>
            <a:off x="7447200" y="3600413"/>
            <a:ext cx="399050" cy="0"/>
          </a:xfrm>
          <a:prstGeom prst="straightConnector1">
            <a:avLst/>
          </a:prstGeom>
          <a:noFill/>
          <a:ln w="25400" cap="flat" cmpd="sng">
            <a:solidFill>
              <a:schemeClr val="dk2"/>
            </a:solidFill>
            <a:prstDash val="solid"/>
            <a:round/>
            <a:headEnd type="none" w="med" len="med"/>
            <a:tailEnd type="triangle" w="med" len="med"/>
          </a:ln>
        </p:spPr>
      </p:cxnSp>
      <p:cxnSp>
        <p:nvCxnSpPr>
          <p:cNvPr id="1520" name="Shape 1520"/>
          <p:cNvCxnSpPr>
            <a:cxnSpLocks/>
            <a:stCxn id="1511" idx="3"/>
            <a:endCxn id="1512" idx="0"/>
          </p:cNvCxnSpPr>
          <p:nvPr/>
        </p:nvCxnSpPr>
        <p:spPr>
          <a:xfrm>
            <a:off x="5004079" y="2653425"/>
            <a:ext cx="3688921" cy="320438"/>
          </a:xfrm>
          <a:prstGeom prst="bentConnector2">
            <a:avLst/>
          </a:prstGeom>
          <a:noFill/>
          <a:ln w="254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38457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DAA7-07D1-2C4E-B4FA-55C94B62777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8EF6D11-2B8C-B447-99E2-869FFF382051}"/>
              </a:ext>
            </a:extLst>
          </p:cNvPr>
          <p:cNvSpPr>
            <a:spLocks noGrp="1"/>
          </p:cNvSpPr>
          <p:nvPr>
            <p:ph sz="quarter" idx="10"/>
          </p:nvPr>
        </p:nvSpPr>
        <p:spPr>
          <a:xfrm>
            <a:off x="591913" y="2290765"/>
            <a:ext cx="11017250" cy="3367915"/>
          </a:xfrm>
        </p:spPr>
        <p:txBody>
          <a:bodyPr>
            <a:normAutofit/>
          </a:bodyPr>
          <a:lstStyle/>
          <a:p>
            <a:pPr>
              <a:spcBef>
                <a:spcPts val="1200"/>
              </a:spcBef>
            </a:pPr>
            <a:r>
              <a:rPr lang="en-US" sz="2800" dirty="0"/>
              <a:t>Designed and validated on real fleet data.</a:t>
            </a:r>
          </a:p>
          <a:p>
            <a:pPr>
              <a:spcBef>
                <a:spcPts val="1200"/>
              </a:spcBef>
            </a:pPr>
            <a:r>
              <a:rPr lang="en-US" sz="2800" dirty="0"/>
              <a:t>Crowdsourced solution improved by personalize patterns knowledge.</a:t>
            </a:r>
          </a:p>
          <a:p>
            <a:pPr>
              <a:spcBef>
                <a:spcPts val="1200"/>
              </a:spcBef>
            </a:pPr>
            <a:r>
              <a:rPr lang="en-US" sz="2800" dirty="0"/>
              <a:t>The system can be used for automatic switching-on and resuming ACC for car with different autonomy levels.</a:t>
            </a:r>
          </a:p>
        </p:txBody>
      </p:sp>
    </p:spTree>
    <p:extLst>
      <p:ext uri="{BB962C8B-B14F-4D97-AF65-F5344CB8AC3E}">
        <p14:creationId xmlns:p14="http://schemas.microsoft.com/office/powerpoint/2010/main" val="2536982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599750-A686-5546-A561-8A32B3366246}"/>
              </a:ext>
            </a:extLst>
          </p:cNvPr>
          <p:cNvSpPr>
            <a:spLocks noGrp="1"/>
          </p:cNvSpPr>
          <p:nvPr>
            <p:ph type="body" sz="quarter" idx="15"/>
          </p:nvPr>
        </p:nvSpPr>
        <p:spPr>
          <a:xfrm>
            <a:off x="581718" y="5064724"/>
            <a:ext cx="11017250" cy="410305"/>
          </a:xfrm>
        </p:spPr>
        <p:txBody>
          <a:bodyPr/>
          <a:lstStyle/>
          <a:p>
            <a:r>
              <a:rPr lang="en-US" dirty="0"/>
              <a:t>Please ask your questions!</a:t>
            </a:r>
          </a:p>
        </p:txBody>
      </p:sp>
      <p:sp>
        <p:nvSpPr>
          <p:cNvPr id="2" name="Text Placeholder 1"/>
          <p:cNvSpPr>
            <a:spLocks noGrp="1"/>
          </p:cNvSpPr>
          <p:nvPr>
            <p:ph type="body" sz="quarter" idx="11"/>
          </p:nvPr>
        </p:nvSpPr>
        <p:spPr/>
        <p:txBody>
          <a:bodyPr/>
          <a:lstStyle/>
          <a:p>
            <a:r>
              <a:rPr lang="en-US" dirty="0"/>
              <a:t>Thanks for your attention!</a:t>
            </a:r>
            <a:endParaRPr lang="ru-RU" dirty="0"/>
          </a:p>
        </p:txBody>
      </p:sp>
    </p:spTree>
    <p:extLst>
      <p:ext uri="{BB962C8B-B14F-4D97-AF65-F5344CB8AC3E}">
        <p14:creationId xmlns:p14="http://schemas.microsoft.com/office/powerpoint/2010/main" val="400396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9750" y="4483842"/>
            <a:ext cx="11017250" cy="1097736"/>
          </a:xfrm>
        </p:spPr>
        <p:txBody>
          <a:bodyPr/>
          <a:lstStyle/>
          <a:p>
            <a:r>
              <a:rPr lang="en-US" dirty="0"/>
              <a:t>	    nsheremeta@cloudmade.com</a:t>
            </a:r>
          </a:p>
          <a:p>
            <a:r>
              <a:rPr lang="en-US" dirty="0"/>
              <a:t>olena.kasianenko@cloudmade.com</a:t>
            </a:r>
            <a:endParaRPr lang="ru-RU" dirty="0"/>
          </a:p>
        </p:txBody>
      </p:sp>
    </p:spTree>
    <p:extLst>
      <p:ext uri="{BB962C8B-B14F-4D97-AF65-F5344CB8AC3E}">
        <p14:creationId xmlns:p14="http://schemas.microsoft.com/office/powerpoint/2010/main" val="412466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B4C0F47-A5C0-C74B-997D-8732FF75D6C3}"/>
              </a:ext>
            </a:extLst>
          </p:cNvPr>
          <p:cNvSpPr>
            <a:spLocks noGrp="1"/>
          </p:cNvSpPr>
          <p:nvPr>
            <p:ph type="pic" sz="quarter" idx="12"/>
          </p:nvPr>
        </p:nvSpPr>
        <p:spPr/>
      </p:sp>
      <p:sp>
        <p:nvSpPr>
          <p:cNvPr id="35" name="Title 34"/>
          <p:cNvSpPr>
            <a:spLocks noGrp="1"/>
          </p:cNvSpPr>
          <p:nvPr>
            <p:ph type="title"/>
          </p:nvPr>
        </p:nvSpPr>
        <p:spPr/>
        <p:txBody>
          <a:bodyPr>
            <a:normAutofit/>
          </a:bodyPr>
          <a:lstStyle/>
          <a:p>
            <a:r>
              <a:rPr lang="en-US" dirty="0"/>
              <a:t>Self driving car</a:t>
            </a:r>
          </a:p>
        </p:txBody>
      </p:sp>
      <p:sp>
        <p:nvSpPr>
          <p:cNvPr id="3" name="Content Placeholder 2">
            <a:extLst>
              <a:ext uri="{FF2B5EF4-FFF2-40B4-BE49-F238E27FC236}">
                <a16:creationId xmlns:a16="http://schemas.microsoft.com/office/drawing/2014/main" id="{C77BB30A-ECDB-DC4C-93B5-5620199F7094}"/>
              </a:ext>
            </a:extLst>
          </p:cNvPr>
          <p:cNvSpPr>
            <a:spLocks noGrp="1"/>
          </p:cNvSpPr>
          <p:nvPr>
            <p:ph sz="quarter" idx="10"/>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375" y="476250"/>
            <a:ext cx="11021484" cy="5832475"/>
          </a:xfrm>
          <a:prstGeom prst="rect">
            <a:avLst/>
          </a:prstGeom>
        </p:spPr>
      </p:pic>
    </p:spTree>
    <p:extLst>
      <p:ext uri="{BB962C8B-B14F-4D97-AF65-F5344CB8AC3E}">
        <p14:creationId xmlns:p14="http://schemas.microsoft.com/office/powerpoint/2010/main" val="380993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1"/>
          </p:nvPr>
        </p:nvSpPr>
        <p:spPr/>
        <p:txBody>
          <a:bodyPr/>
          <a:lstStyle/>
          <a:p>
            <a:endParaRPr lang="en-US" dirty="0"/>
          </a:p>
        </p:txBody>
      </p:sp>
      <p:sp>
        <p:nvSpPr>
          <p:cNvPr id="2" name="Text Placeholder 1"/>
          <p:cNvSpPr>
            <a:spLocks noGrp="1"/>
          </p:cNvSpPr>
          <p:nvPr>
            <p:ph type="body" sz="quarter" idx="12"/>
          </p:nvPr>
        </p:nvSpPr>
        <p:spPr/>
        <p:txBody>
          <a:bodyPr>
            <a:normAutofit fontScale="92500" lnSpcReduction="20000"/>
          </a:bodyPr>
          <a:lstStyle/>
          <a:p>
            <a:endParaRPr lang="ru-RU" dirty="0"/>
          </a:p>
        </p:txBody>
      </p:sp>
      <p:sp>
        <p:nvSpPr>
          <p:cNvPr id="38" name="Text Placeholder 37"/>
          <p:cNvSpPr>
            <a:spLocks noGrp="1"/>
          </p:cNvSpPr>
          <p:nvPr>
            <p:ph type="body" sz="quarter" idx="16"/>
          </p:nvPr>
        </p:nvSpPr>
        <p:spPr>
          <a:xfrm>
            <a:off x="1134648" y="2512386"/>
            <a:ext cx="10528107" cy="3404312"/>
          </a:xfrm>
        </p:spPr>
        <p:txBody>
          <a:bodyPr/>
          <a:lstStyle/>
          <a:p>
            <a:endParaRPr lang="en-US" dirty="0">
              <a:solidFill>
                <a:schemeClr val="tx1"/>
              </a:solidFill>
            </a:endParaRPr>
          </a:p>
        </p:txBody>
      </p:sp>
      <p:sp>
        <p:nvSpPr>
          <p:cNvPr id="35" name="Title 34"/>
          <p:cNvSpPr>
            <a:spLocks noGrp="1"/>
          </p:cNvSpPr>
          <p:nvPr>
            <p:ph type="title"/>
          </p:nvPr>
        </p:nvSpPr>
        <p:spPr/>
        <p:txBody>
          <a:bodyPr>
            <a:normAutofit fontScale="90000"/>
          </a:bodyPr>
          <a:lstStyle/>
          <a:p>
            <a:r>
              <a:rPr lang="en-US" dirty="0"/>
              <a:t>Golf wheel</a:t>
            </a:r>
          </a:p>
        </p:txBody>
      </p:sp>
      <p:pic>
        <p:nvPicPr>
          <p:cNvPr id="4" name="Picture 3">
            <a:extLst>
              <a:ext uri="{FF2B5EF4-FFF2-40B4-BE49-F238E27FC236}">
                <a16:creationId xmlns:a16="http://schemas.microsoft.com/office/drawing/2014/main" id="{A7859D01-0DD1-854B-A135-FA9BC183B5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Tree>
    <p:extLst>
      <p:ext uri="{BB962C8B-B14F-4D97-AF65-F5344CB8AC3E}">
        <p14:creationId xmlns:p14="http://schemas.microsoft.com/office/powerpoint/2010/main" val="242818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D73BAAD-CA48-9A4A-88FC-36F724017D6D}"/>
              </a:ext>
            </a:extLst>
          </p:cNvPr>
          <p:cNvGrpSpPr>
            <a:grpSpLocks noChangeAspect="1"/>
          </p:cNvGrpSpPr>
          <p:nvPr/>
        </p:nvGrpSpPr>
        <p:grpSpPr>
          <a:xfrm>
            <a:off x="1170688" y="125885"/>
            <a:ext cx="10080000" cy="6691923"/>
            <a:chOff x="939575" y="0"/>
            <a:chExt cx="10330156" cy="6857999"/>
          </a:xfrm>
        </p:grpSpPr>
        <p:pic>
          <p:nvPicPr>
            <p:cNvPr id="6" name="Picture 5">
              <a:extLst>
                <a:ext uri="{FF2B5EF4-FFF2-40B4-BE49-F238E27FC236}">
                  <a16:creationId xmlns:a16="http://schemas.microsoft.com/office/drawing/2014/main" id="{864D23BA-CE8E-3644-8A1B-ACAB2FDF9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7110" y="0"/>
              <a:ext cx="9577777" cy="6857999"/>
            </a:xfrm>
            <a:prstGeom prst="rect">
              <a:avLst/>
            </a:prstGeom>
          </p:spPr>
        </p:pic>
        <p:sp>
          <p:nvSpPr>
            <p:cNvPr id="29" name="TextBox 28"/>
            <p:cNvSpPr txBox="1">
              <a:spLocks noChangeAspect="1"/>
            </p:cNvSpPr>
            <p:nvPr/>
          </p:nvSpPr>
          <p:spPr>
            <a:xfrm>
              <a:off x="1013744" y="1855694"/>
              <a:ext cx="2108509" cy="646331"/>
            </a:xfrm>
            <a:prstGeom prst="rect">
              <a:avLst/>
            </a:prstGeom>
            <a:noFill/>
          </p:spPr>
          <p:txBody>
            <a:bodyPr wrap="square" rtlCol="0">
              <a:spAutoFit/>
            </a:bodyPr>
            <a:lstStyle/>
            <a:p>
              <a:pPr fontAlgn="ctr"/>
              <a:r>
                <a:rPr lang="en-US" b="1" dirty="0">
                  <a:solidFill>
                    <a:schemeClr val="bg1"/>
                  </a:solidFill>
                  <a:latin typeface="Arial" charset="0"/>
                  <a:ea typeface="Arial" charset="0"/>
                  <a:cs typeface="Arial" charset="0"/>
                </a:rPr>
                <a:t>Smart</a:t>
              </a:r>
              <a:br>
                <a:rPr lang="en-US" b="1" dirty="0">
                  <a:solidFill>
                    <a:schemeClr val="bg1"/>
                  </a:solidFill>
                  <a:latin typeface="Arial" charset="0"/>
                  <a:ea typeface="Arial" charset="0"/>
                  <a:cs typeface="Arial" charset="0"/>
                </a:rPr>
              </a:br>
              <a:r>
                <a:rPr lang="en-US" b="1" dirty="0">
                  <a:solidFill>
                    <a:schemeClr val="bg1"/>
                  </a:solidFill>
                  <a:latin typeface="Arial" charset="0"/>
                  <a:ea typeface="Arial" charset="0"/>
                  <a:cs typeface="Arial" charset="0"/>
                </a:rPr>
                <a:t>Onboarding</a:t>
              </a:r>
            </a:p>
          </p:txBody>
        </p:sp>
        <p:sp>
          <p:nvSpPr>
            <p:cNvPr id="30" name="TextBox 29"/>
            <p:cNvSpPr txBox="1">
              <a:spLocks noChangeAspect="1"/>
            </p:cNvSpPr>
            <p:nvPr/>
          </p:nvSpPr>
          <p:spPr>
            <a:xfrm>
              <a:off x="4578425" y="6166983"/>
              <a:ext cx="3035149" cy="369332"/>
            </a:xfrm>
            <a:prstGeom prst="rect">
              <a:avLst/>
            </a:prstGeom>
            <a:noFill/>
          </p:spPr>
          <p:txBody>
            <a:bodyPr wrap="square" rtlCol="0">
              <a:spAutoFit/>
            </a:bodyPr>
            <a:lstStyle/>
            <a:p>
              <a:pPr algn="ctr" fontAlgn="ctr"/>
              <a:r>
                <a:rPr lang="en-US" b="1" dirty="0">
                  <a:solidFill>
                    <a:schemeClr val="bg1"/>
                  </a:solidFill>
                  <a:latin typeface="Arial" charset="0"/>
                  <a:ea typeface="Arial" charset="0"/>
                  <a:cs typeface="Arial" charset="0"/>
                </a:rPr>
                <a:t>Personalized Autonomy</a:t>
              </a:r>
            </a:p>
          </p:txBody>
        </p:sp>
        <p:sp>
          <p:nvSpPr>
            <p:cNvPr id="31" name="TextBox 30"/>
            <p:cNvSpPr txBox="1">
              <a:spLocks noChangeAspect="1"/>
            </p:cNvSpPr>
            <p:nvPr/>
          </p:nvSpPr>
          <p:spPr>
            <a:xfrm>
              <a:off x="2785977" y="283282"/>
              <a:ext cx="2700246" cy="369332"/>
            </a:xfrm>
            <a:prstGeom prst="rect">
              <a:avLst/>
            </a:prstGeom>
            <a:noFill/>
          </p:spPr>
          <p:txBody>
            <a:bodyPr wrap="square" rtlCol="0">
              <a:spAutoFit/>
            </a:bodyPr>
            <a:lstStyle/>
            <a:p>
              <a:pPr fontAlgn="ctr"/>
              <a:r>
                <a:rPr lang="en-US" b="1" dirty="0">
                  <a:solidFill>
                    <a:schemeClr val="bg1"/>
                  </a:solidFill>
                  <a:latin typeface="Arial" charset="0"/>
                  <a:ea typeface="Arial" charset="0"/>
                  <a:cs typeface="Arial" charset="0"/>
                </a:rPr>
                <a:t>Predictive Navigation</a:t>
              </a:r>
            </a:p>
          </p:txBody>
        </p:sp>
        <p:sp>
          <p:nvSpPr>
            <p:cNvPr id="32" name="TextBox 31"/>
            <p:cNvSpPr txBox="1">
              <a:spLocks noChangeAspect="1"/>
            </p:cNvSpPr>
            <p:nvPr/>
          </p:nvSpPr>
          <p:spPr>
            <a:xfrm>
              <a:off x="8212274" y="2122147"/>
              <a:ext cx="2953811" cy="369332"/>
            </a:xfrm>
            <a:prstGeom prst="rect">
              <a:avLst/>
            </a:prstGeom>
            <a:noFill/>
          </p:spPr>
          <p:txBody>
            <a:bodyPr wrap="square" rtlCol="0">
              <a:spAutoFit/>
            </a:bodyPr>
            <a:lstStyle/>
            <a:p>
              <a:pPr algn="r" fontAlgn="ctr"/>
              <a:r>
                <a:rPr lang="en-US" b="1" dirty="0">
                  <a:solidFill>
                    <a:schemeClr val="bg1"/>
                  </a:solidFill>
                  <a:latin typeface="Arial" charset="0"/>
                  <a:ea typeface="Arial" charset="0"/>
                  <a:cs typeface="Arial" charset="0"/>
                </a:rPr>
                <a:t>Personalized Search</a:t>
              </a:r>
            </a:p>
          </p:txBody>
        </p:sp>
        <p:sp>
          <p:nvSpPr>
            <p:cNvPr id="34" name="TextBox 33"/>
            <p:cNvSpPr txBox="1">
              <a:spLocks noChangeAspect="1"/>
            </p:cNvSpPr>
            <p:nvPr/>
          </p:nvSpPr>
          <p:spPr>
            <a:xfrm>
              <a:off x="8225762" y="1173445"/>
              <a:ext cx="2333834" cy="369332"/>
            </a:xfrm>
            <a:prstGeom prst="rect">
              <a:avLst/>
            </a:prstGeom>
            <a:noFill/>
          </p:spPr>
          <p:txBody>
            <a:bodyPr wrap="square" rtlCol="0">
              <a:spAutoFit/>
            </a:bodyPr>
            <a:lstStyle/>
            <a:p>
              <a:pPr algn="r" fontAlgn="ctr"/>
              <a:r>
                <a:rPr lang="en-US" b="1" dirty="0">
                  <a:solidFill>
                    <a:schemeClr val="bg1"/>
                  </a:solidFill>
                  <a:latin typeface="Arial" charset="0"/>
                  <a:ea typeface="Arial" charset="0"/>
                  <a:cs typeface="Arial" charset="0"/>
                </a:rPr>
                <a:t>Predictive Call List</a:t>
              </a:r>
            </a:p>
          </p:txBody>
        </p:sp>
        <p:sp>
          <p:nvSpPr>
            <p:cNvPr id="36" name="TextBox 35"/>
            <p:cNvSpPr txBox="1">
              <a:spLocks noChangeAspect="1"/>
            </p:cNvSpPr>
            <p:nvPr/>
          </p:nvSpPr>
          <p:spPr>
            <a:xfrm>
              <a:off x="6846985" y="294147"/>
              <a:ext cx="2787179" cy="369332"/>
            </a:xfrm>
            <a:prstGeom prst="rect">
              <a:avLst/>
            </a:prstGeom>
            <a:noFill/>
          </p:spPr>
          <p:txBody>
            <a:bodyPr wrap="square" rtlCol="0">
              <a:spAutoFit/>
            </a:bodyPr>
            <a:lstStyle/>
            <a:p>
              <a:pPr algn="r" fontAlgn="ctr"/>
              <a:r>
                <a:rPr lang="en-US" b="1" dirty="0">
                  <a:solidFill>
                    <a:schemeClr val="bg1"/>
                  </a:solidFill>
                  <a:latin typeface="Arial" charset="0"/>
                  <a:ea typeface="Arial" charset="0"/>
                  <a:cs typeface="Arial" charset="0"/>
                </a:rPr>
                <a:t>Personalized Coaching</a:t>
              </a:r>
            </a:p>
          </p:txBody>
        </p:sp>
        <p:sp>
          <p:nvSpPr>
            <p:cNvPr id="38" name="TextBox 37"/>
            <p:cNvSpPr txBox="1">
              <a:spLocks noChangeAspect="1"/>
            </p:cNvSpPr>
            <p:nvPr/>
          </p:nvSpPr>
          <p:spPr>
            <a:xfrm>
              <a:off x="939575" y="3381623"/>
              <a:ext cx="2304241" cy="369332"/>
            </a:xfrm>
            <a:prstGeom prst="rect">
              <a:avLst/>
            </a:prstGeom>
            <a:noFill/>
          </p:spPr>
          <p:txBody>
            <a:bodyPr wrap="square" rtlCol="0">
              <a:spAutoFit/>
            </a:bodyPr>
            <a:lstStyle/>
            <a:p>
              <a:pPr fontAlgn="ctr"/>
              <a:r>
                <a:rPr lang="en-US" b="1" dirty="0">
                  <a:solidFill>
                    <a:schemeClr val="bg1"/>
                  </a:solidFill>
                  <a:latin typeface="Arial" charset="0"/>
                  <a:ea typeface="Arial" charset="0"/>
                  <a:cs typeface="Arial" charset="0"/>
                </a:rPr>
                <a:t>Intelligent Cabin</a:t>
              </a:r>
            </a:p>
          </p:txBody>
        </p:sp>
        <p:sp>
          <p:nvSpPr>
            <p:cNvPr id="41" name="TextBox 40"/>
            <p:cNvSpPr txBox="1">
              <a:spLocks noChangeAspect="1"/>
            </p:cNvSpPr>
            <p:nvPr/>
          </p:nvSpPr>
          <p:spPr>
            <a:xfrm>
              <a:off x="1678743" y="912077"/>
              <a:ext cx="1979290" cy="646331"/>
            </a:xfrm>
            <a:prstGeom prst="rect">
              <a:avLst/>
            </a:prstGeom>
            <a:noFill/>
          </p:spPr>
          <p:txBody>
            <a:bodyPr wrap="square" rtlCol="0">
              <a:spAutoFit/>
            </a:bodyPr>
            <a:lstStyle/>
            <a:p>
              <a:pPr fontAlgn="ctr"/>
              <a:r>
                <a:rPr lang="en-US" b="1" dirty="0">
                  <a:solidFill>
                    <a:schemeClr val="bg1"/>
                  </a:solidFill>
                  <a:latin typeface="Arial" charset="0"/>
                  <a:ea typeface="Arial" charset="0"/>
                  <a:cs typeface="Arial" charset="0"/>
                </a:rPr>
                <a:t>Intelligent</a:t>
              </a:r>
              <a:br>
                <a:rPr lang="en-US" b="1" dirty="0">
                  <a:solidFill>
                    <a:schemeClr val="bg1"/>
                  </a:solidFill>
                  <a:latin typeface="Arial" charset="0"/>
                  <a:ea typeface="Arial" charset="0"/>
                  <a:cs typeface="Arial" charset="0"/>
                </a:rPr>
              </a:br>
              <a:r>
                <a:rPr lang="en-US" b="1" dirty="0">
                  <a:solidFill>
                    <a:schemeClr val="bg1"/>
                  </a:solidFill>
                  <a:latin typeface="Arial" charset="0"/>
                  <a:ea typeface="Arial" charset="0"/>
                  <a:cs typeface="Arial" charset="0"/>
                </a:rPr>
                <a:t>Climate</a:t>
              </a:r>
            </a:p>
          </p:txBody>
        </p:sp>
        <p:sp>
          <p:nvSpPr>
            <p:cNvPr id="42" name="TextBox 41"/>
            <p:cNvSpPr txBox="1">
              <a:spLocks noChangeAspect="1"/>
            </p:cNvSpPr>
            <p:nvPr/>
          </p:nvSpPr>
          <p:spPr>
            <a:xfrm>
              <a:off x="1352415" y="4123171"/>
              <a:ext cx="2191238" cy="646331"/>
            </a:xfrm>
            <a:prstGeom prst="rect">
              <a:avLst/>
            </a:prstGeom>
            <a:noFill/>
          </p:spPr>
          <p:txBody>
            <a:bodyPr wrap="square" rtlCol="0">
              <a:spAutoFit/>
            </a:bodyPr>
            <a:lst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a:lstStyle>
            <a:p>
              <a:pPr fontAlgn="ctr"/>
              <a:r>
                <a:rPr lang="en-US" sz="1800" b="1" dirty="0">
                  <a:solidFill>
                    <a:schemeClr val="bg1"/>
                  </a:solidFill>
                  <a:latin typeface="Arial" charset="0"/>
                  <a:ea typeface="Arial" charset="0"/>
                  <a:cs typeface="Arial" charset="0"/>
                </a:rPr>
                <a:t>Refueling &amp;</a:t>
              </a:r>
              <a:br>
                <a:rPr lang="en-US" sz="1800" b="1" dirty="0">
                  <a:solidFill>
                    <a:schemeClr val="bg1"/>
                  </a:solidFill>
                  <a:latin typeface="Arial" charset="0"/>
                  <a:ea typeface="Arial" charset="0"/>
                  <a:cs typeface="Arial" charset="0"/>
                </a:rPr>
              </a:br>
              <a:r>
                <a:rPr lang="en-US" sz="1800" b="1" dirty="0">
                  <a:solidFill>
                    <a:schemeClr val="bg1"/>
                  </a:solidFill>
                  <a:latin typeface="Arial" charset="0"/>
                  <a:ea typeface="Arial" charset="0"/>
                  <a:cs typeface="Arial" charset="0"/>
                </a:rPr>
                <a:t>Recharging</a:t>
              </a:r>
            </a:p>
          </p:txBody>
        </p:sp>
        <p:sp>
          <p:nvSpPr>
            <p:cNvPr id="10" name="Rectangle 9"/>
            <p:cNvSpPr>
              <a:spLocks noChangeAspect="1"/>
            </p:cNvSpPr>
            <p:nvPr/>
          </p:nvSpPr>
          <p:spPr>
            <a:xfrm>
              <a:off x="4830420" y="2605858"/>
              <a:ext cx="3668740" cy="1431161"/>
            </a:xfrm>
            <a:prstGeom prst="rect">
              <a:avLst/>
            </a:prstGeom>
            <a:effectLst/>
          </p:spPr>
          <p:txBody>
            <a:bodyPr wrap="square">
              <a:spAutoFit/>
            </a:bodyPr>
            <a:lstStyle/>
            <a:p>
              <a:pPr fontAlgn="ctr"/>
              <a:r>
                <a:rPr lang="en-US" sz="2400" b="1" dirty="0">
                  <a:solidFill>
                    <a:schemeClr val="bg1"/>
                  </a:solidFill>
                  <a:latin typeface="Arial" charset="0"/>
                  <a:ea typeface="Arial" charset="0"/>
                  <a:cs typeface="Arial" charset="0"/>
                </a:rPr>
                <a:t>One Driver</a:t>
              </a:r>
            </a:p>
            <a:p>
              <a:pPr fontAlgn="ctr"/>
              <a:r>
                <a:rPr lang="en-US" sz="2400" b="1" dirty="0">
                  <a:solidFill>
                    <a:schemeClr val="bg1"/>
                  </a:solidFill>
                  <a:latin typeface="Arial" charset="0"/>
                  <a:ea typeface="Arial" charset="0"/>
                  <a:cs typeface="Arial" charset="0"/>
                </a:rPr>
                <a:t>Profile</a:t>
              </a:r>
            </a:p>
            <a:p>
              <a:pPr fontAlgn="ctr">
                <a:spcBef>
                  <a:spcPts val="1800"/>
                </a:spcBef>
              </a:pPr>
              <a:r>
                <a:rPr lang="en-US" sz="2400" b="1" dirty="0">
                  <a:solidFill>
                    <a:schemeClr val="bg1"/>
                  </a:solidFill>
                  <a:latin typeface="Arial" charset="0"/>
                  <a:ea typeface="Arial" charset="0"/>
                  <a:cs typeface="Arial" charset="0"/>
                </a:rPr>
                <a:t>Many Use Cases</a:t>
              </a:r>
            </a:p>
          </p:txBody>
        </p:sp>
        <p:sp>
          <p:nvSpPr>
            <p:cNvPr id="43" name="TextBox 42">
              <a:extLst>
                <a:ext uri="{FF2B5EF4-FFF2-40B4-BE49-F238E27FC236}">
                  <a16:creationId xmlns:a16="http://schemas.microsoft.com/office/drawing/2014/main" id="{CB8A6575-CEDD-4FFC-A0B7-95FBF7C4E549}"/>
                </a:ext>
              </a:extLst>
            </p:cNvPr>
            <p:cNvSpPr txBox="1">
              <a:spLocks noChangeAspect="1"/>
            </p:cNvSpPr>
            <p:nvPr/>
          </p:nvSpPr>
          <p:spPr>
            <a:xfrm>
              <a:off x="8687616" y="3117062"/>
              <a:ext cx="2582115" cy="646331"/>
            </a:xfrm>
            <a:prstGeom prst="rect">
              <a:avLst/>
            </a:prstGeom>
            <a:noFill/>
          </p:spPr>
          <p:txBody>
            <a:bodyPr wrap="square" rtlCol="0">
              <a:spAutoFit/>
            </a:bodyPr>
            <a:lstStyle/>
            <a:p>
              <a:pPr algn="r" fontAlgn="ctr"/>
              <a:r>
                <a:rPr lang="en-US" b="1" dirty="0">
                  <a:solidFill>
                    <a:schemeClr val="bg1"/>
                  </a:solidFill>
                  <a:latin typeface="Arial" charset="0"/>
                  <a:ea typeface="Arial" charset="0"/>
                  <a:cs typeface="Arial" charset="0"/>
                </a:rPr>
                <a:t>Personalized</a:t>
              </a:r>
              <a:br>
                <a:rPr lang="en-US" b="1" dirty="0">
                  <a:solidFill>
                    <a:schemeClr val="bg1"/>
                  </a:solidFill>
                  <a:latin typeface="Arial" charset="0"/>
                  <a:ea typeface="Arial" charset="0"/>
                  <a:cs typeface="Arial" charset="0"/>
                </a:rPr>
              </a:br>
              <a:r>
                <a:rPr lang="en-US" b="1" dirty="0">
                  <a:solidFill>
                    <a:schemeClr val="bg1"/>
                  </a:solidFill>
                  <a:latin typeface="Arial" charset="0"/>
                  <a:ea typeface="Arial" charset="0"/>
                  <a:cs typeface="Arial" charset="0"/>
                </a:rPr>
                <a:t>Parking Options</a:t>
              </a:r>
            </a:p>
          </p:txBody>
        </p:sp>
        <p:sp>
          <p:nvSpPr>
            <p:cNvPr id="44" name="TextBox 43">
              <a:extLst>
                <a:ext uri="{FF2B5EF4-FFF2-40B4-BE49-F238E27FC236}">
                  <a16:creationId xmlns:a16="http://schemas.microsoft.com/office/drawing/2014/main" id="{2647FB5A-05EB-4CCB-9CD5-13234D4AE580}"/>
                </a:ext>
              </a:extLst>
            </p:cNvPr>
            <p:cNvSpPr txBox="1">
              <a:spLocks noChangeAspect="1"/>
            </p:cNvSpPr>
            <p:nvPr/>
          </p:nvSpPr>
          <p:spPr>
            <a:xfrm>
              <a:off x="8292668" y="4141329"/>
              <a:ext cx="2582115" cy="646331"/>
            </a:xfrm>
            <a:prstGeom prst="rect">
              <a:avLst/>
            </a:prstGeom>
            <a:noFill/>
          </p:spPr>
          <p:txBody>
            <a:bodyPr wrap="square" rtlCol="0">
              <a:spAutoFit/>
            </a:bodyPr>
            <a:lstStyle/>
            <a:p>
              <a:pPr algn="r" fontAlgn="ctr"/>
              <a:r>
                <a:rPr lang="en-US" b="1" dirty="0">
                  <a:solidFill>
                    <a:schemeClr val="bg1"/>
                  </a:solidFill>
                  <a:latin typeface="Arial" charset="0"/>
                  <a:ea typeface="Arial" charset="0"/>
                  <a:cs typeface="Arial" charset="0"/>
                </a:rPr>
                <a:t>Predictive </a:t>
              </a:r>
              <a:br>
                <a:rPr lang="en-US" b="1" dirty="0">
                  <a:solidFill>
                    <a:schemeClr val="bg1"/>
                  </a:solidFill>
                  <a:latin typeface="Arial" charset="0"/>
                  <a:ea typeface="Arial" charset="0"/>
                  <a:cs typeface="Arial" charset="0"/>
                </a:rPr>
              </a:br>
              <a:r>
                <a:rPr lang="en-US" b="1" dirty="0">
                  <a:solidFill>
                    <a:schemeClr val="bg1"/>
                  </a:solidFill>
                  <a:latin typeface="Arial" charset="0"/>
                  <a:ea typeface="Arial" charset="0"/>
                  <a:cs typeface="Arial" charset="0"/>
                </a:rPr>
                <a:t>Drive Mode</a:t>
              </a:r>
            </a:p>
          </p:txBody>
        </p:sp>
        <p:sp>
          <p:nvSpPr>
            <p:cNvPr id="46" name="TextBox 45">
              <a:extLst>
                <a:ext uri="{FF2B5EF4-FFF2-40B4-BE49-F238E27FC236}">
                  <a16:creationId xmlns:a16="http://schemas.microsoft.com/office/drawing/2014/main" id="{A4BB7D99-64E2-44F0-B20F-B87ECDDFF8D6}"/>
                </a:ext>
              </a:extLst>
            </p:cNvPr>
            <p:cNvSpPr txBox="1">
              <a:spLocks noChangeAspect="1"/>
            </p:cNvSpPr>
            <p:nvPr/>
          </p:nvSpPr>
          <p:spPr>
            <a:xfrm>
              <a:off x="7338844" y="5290590"/>
              <a:ext cx="2582115" cy="369332"/>
            </a:xfrm>
            <a:prstGeom prst="rect">
              <a:avLst/>
            </a:prstGeom>
            <a:noFill/>
          </p:spPr>
          <p:txBody>
            <a:bodyPr wrap="square" rtlCol="0">
              <a:spAutoFit/>
            </a:bodyPr>
            <a:lstStyle/>
            <a:p>
              <a:pPr algn="r" fontAlgn="ctr"/>
              <a:r>
                <a:rPr lang="en-US" b="1" dirty="0">
                  <a:solidFill>
                    <a:schemeClr val="bg1"/>
                  </a:solidFill>
                  <a:latin typeface="Arial" charset="0"/>
                  <a:ea typeface="Arial" charset="0"/>
                  <a:cs typeface="Arial" charset="0"/>
                </a:rPr>
                <a:t>Predictive Media</a:t>
              </a:r>
            </a:p>
          </p:txBody>
        </p:sp>
        <p:sp>
          <p:nvSpPr>
            <p:cNvPr id="47" name="TextBox 46">
              <a:extLst>
                <a:ext uri="{FF2B5EF4-FFF2-40B4-BE49-F238E27FC236}">
                  <a16:creationId xmlns:a16="http://schemas.microsoft.com/office/drawing/2014/main" id="{C53E88F0-5DC8-44AA-929D-0C92F5685254}"/>
                </a:ext>
              </a:extLst>
            </p:cNvPr>
            <p:cNvSpPr txBox="1">
              <a:spLocks noChangeAspect="1"/>
            </p:cNvSpPr>
            <p:nvPr/>
          </p:nvSpPr>
          <p:spPr>
            <a:xfrm>
              <a:off x="2263307" y="5010000"/>
              <a:ext cx="2582115" cy="646331"/>
            </a:xfrm>
            <a:prstGeom prst="rect">
              <a:avLst/>
            </a:prstGeom>
            <a:noFill/>
          </p:spPr>
          <p:txBody>
            <a:bodyPr wrap="square" rtlCol="0">
              <a:spAutoFit/>
            </a:bodyPr>
            <a:lstStyle/>
            <a:p>
              <a:pPr fontAlgn="ctr"/>
              <a:r>
                <a:rPr lang="en-US" b="1" dirty="0">
                  <a:solidFill>
                    <a:schemeClr val="bg1"/>
                  </a:solidFill>
                  <a:latin typeface="Arial" charset="0"/>
                  <a:ea typeface="Arial" charset="0"/>
                  <a:cs typeface="Arial" charset="0"/>
                </a:rPr>
                <a:t>Predictive</a:t>
              </a:r>
              <a:br>
                <a:rPr lang="en-US" b="1" dirty="0">
                  <a:solidFill>
                    <a:schemeClr val="bg1"/>
                  </a:solidFill>
                  <a:latin typeface="Arial" charset="0"/>
                  <a:ea typeface="Arial" charset="0"/>
                  <a:cs typeface="Arial" charset="0"/>
                </a:rPr>
              </a:br>
              <a:r>
                <a:rPr lang="en-US" b="1" dirty="0">
                  <a:solidFill>
                    <a:schemeClr val="bg1"/>
                  </a:solidFill>
                  <a:latin typeface="Arial" charset="0"/>
                  <a:ea typeface="Arial" charset="0"/>
                  <a:cs typeface="Arial" charset="0"/>
                </a:rPr>
                <a:t>Occupant ID</a:t>
              </a:r>
            </a:p>
          </p:txBody>
        </p:sp>
        <p:sp>
          <p:nvSpPr>
            <p:cNvPr id="39" name="Прямоугольник 38">
              <a:extLst>
                <a:ext uri="{FF2B5EF4-FFF2-40B4-BE49-F238E27FC236}">
                  <a16:creationId xmlns:a16="http://schemas.microsoft.com/office/drawing/2014/main" id="{84F71743-05F6-40E6-9F9D-46A6DF0F7477}"/>
                </a:ext>
              </a:extLst>
            </p:cNvPr>
            <p:cNvSpPr>
              <a:spLocks noChangeAspect="1"/>
            </p:cNvSpPr>
            <p:nvPr/>
          </p:nvSpPr>
          <p:spPr>
            <a:xfrm>
              <a:off x="4933877" y="3478454"/>
              <a:ext cx="592805" cy="72000"/>
            </a:xfrm>
            <a:prstGeom prst="rect">
              <a:avLst/>
            </a:prstGeom>
            <a:solidFill>
              <a:srgbClr val="38B8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Прямая соединительная линия 50">
              <a:extLst>
                <a:ext uri="{FF2B5EF4-FFF2-40B4-BE49-F238E27FC236}">
                  <a16:creationId xmlns:a16="http://schemas.microsoft.com/office/drawing/2014/main" id="{FAEE89B8-E96E-40FB-8BAE-D8856D334795}"/>
                </a:ext>
              </a:extLst>
            </p:cNvPr>
            <p:cNvCxnSpPr>
              <a:cxnSpLocks noChangeAspect="1"/>
            </p:cNvCxnSpPr>
            <p:nvPr/>
          </p:nvCxnSpPr>
          <p:spPr>
            <a:xfrm flipV="1">
              <a:off x="6781800" y="676275"/>
              <a:ext cx="142875" cy="25818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E749C748-4C86-4308-A4FF-D7D5FB7229B6}"/>
                </a:ext>
              </a:extLst>
            </p:cNvPr>
            <p:cNvCxnSpPr>
              <a:cxnSpLocks noChangeAspect="1"/>
            </p:cNvCxnSpPr>
            <p:nvPr/>
          </p:nvCxnSpPr>
          <p:spPr>
            <a:xfrm>
              <a:off x="6907203" y="687923"/>
              <a:ext cx="261841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7D193F3A-D561-498F-A62E-A66E52A26A1A}"/>
                </a:ext>
              </a:extLst>
            </p:cNvPr>
            <p:cNvCxnSpPr>
              <a:cxnSpLocks noChangeAspect="1"/>
            </p:cNvCxnSpPr>
            <p:nvPr/>
          </p:nvCxnSpPr>
          <p:spPr>
            <a:xfrm flipH="1" flipV="1">
              <a:off x="5296797" y="685800"/>
              <a:ext cx="104775" cy="23440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a:extLst>
                <a:ext uri="{FF2B5EF4-FFF2-40B4-BE49-F238E27FC236}">
                  <a16:creationId xmlns:a16="http://schemas.microsoft.com/office/drawing/2014/main" id="{FE7D1DE4-57E3-4F57-8AA4-B96C0D5323F2}"/>
                </a:ext>
              </a:extLst>
            </p:cNvPr>
            <p:cNvCxnSpPr>
              <a:cxnSpLocks noChangeAspect="1"/>
            </p:cNvCxnSpPr>
            <p:nvPr/>
          </p:nvCxnSpPr>
          <p:spPr>
            <a:xfrm flipH="1" flipV="1">
              <a:off x="2884244" y="680682"/>
              <a:ext cx="2430026" cy="1094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a:extLst>
                <a:ext uri="{FF2B5EF4-FFF2-40B4-BE49-F238E27FC236}">
                  <a16:creationId xmlns:a16="http://schemas.microsoft.com/office/drawing/2014/main" id="{04DD50AC-ED7B-4381-A02E-E7FEFEC22CAB}"/>
                </a:ext>
              </a:extLst>
            </p:cNvPr>
            <p:cNvCxnSpPr>
              <a:cxnSpLocks noChangeAspect="1"/>
            </p:cNvCxnSpPr>
            <p:nvPr/>
          </p:nvCxnSpPr>
          <p:spPr>
            <a:xfrm>
              <a:off x="7918065" y="1567302"/>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a:extLst>
                <a:ext uri="{FF2B5EF4-FFF2-40B4-BE49-F238E27FC236}">
                  <a16:creationId xmlns:a16="http://schemas.microsoft.com/office/drawing/2014/main" id="{71911033-89F4-4985-812B-1DE9FF3A5BF7}"/>
                </a:ext>
              </a:extLst>
            </p:cNvPr>
            <p:cNvCxnSpPr>
              <a:cxnSpLocks noChangeAspect="1"/>
            </p:cNvCxnSpPr>
            <p:nvPr/>
          </p:nvCxnSpPr>
          <p:spPr>
            <a:xfrm>
              <a:off x="8507448" y="2511810"/>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a:extLst>
                <a:ext uri="{FF2B5EF4-FFF2-40B4-BE49-F238E27FC236}">
                  <a16:creationId xmlns:a16="http://schemas.microsoft.com/office/drawing/2014/main" id="{57189AE3-7C3D-477C-A90E-ACBE0656F7E5}"/>
                </a:ext>
              </a:extLst>
            </p:cNvPr>
            <p:cNvCxnSpPr>
              <a:cxnSpLocks noChangeAspect="1"/>
            </p:cNvCxnSpPr>
            <p:nvPr/>
          </p:nvCxnSpPr>
          <p:spPr>
            <a:xfrm>
              <a:off x="8615102" y="3765197"/>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a:extLst>
                <a:ext uri="{FF2B5EF4-FFF2-40B4-BE49-F238E27FC236}">
                  <a16:creationId xmlns:a16="http://schemas.microsoft.com/office/drawing/2014/main" id="{F78D8FEA-7F1B-4FBF-B87B-E122A3E0CF90}"/>
                </a:ext>
              </a:extLst>
            </p:cNvPr>
            <p:cNvCxnSpPr>
              <a:cxnSpLocks noChangeAspect="1"/>
            </p:cNvCxnSpPr>
            <p:nvPr/>
          </p:nvCxnSpPr>
          <p:spPr>
            <a:xfrm>
              <a:off x="8218830" y="4794906"/>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a:extLst>
                <a:ext uri="{FF2B5EF4-FFF2-40B4-BE49-F238E27FC236}">
                  <a16:creationId xmlns:a16="http://schemas.microsoft.com/office/drawing/2014/main" id="{88DDE94C-44D2-4859-8B78-6E215AB1E3FC}"/>
                </a:ext>
              </a:extLst>
            </p:cNvPr>
            <p:cNvCxnSpPr>
              <a:cxnSpLocks noChangeAspect="1"/>
            </p:cNvCxnSpPr>
            <p:nvPr/>
          </p:nvCxnSpPr>
          <p:spPr>
            <a:xfrm>
              <a:off x="7268709" y="5679747"/>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id="{C516BEF7-7B62-4579-80D7-33D141D89236}"/>
                </a:ext>
              </a:extLst>
            </p:cNvPr>
            <p:cNvCxnSpPr>
              <a:cxnSpLocks noChangeAspect="1"/>
            </p:cNvCxnSpPr>
            <p:nvPr/>
          </p:nvCxnSpPr>
          <p:spPr>
            <a:xfrm>
              <a:off x="1755781" y="1567302"/>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a16="http://schemas.microsoft.com/office/drawing/2014/main" id="{DB68F5BE-886D-4068-B0A7-0D844FF264E4}"/>
                </a:ext>
              </a:extLst>
            </p:cNvPr>
            <p:cNvCxnSpPr>
              <a:cxnSpLocks noChangeAspect="1"/>
            </p:cNvCxnSpPr>
            <p:nvPr/>
          </p:nvCxnSpPr>
          <p:spPr>
            <a:xfrm>
              <a:off x="1099441" y="2511810"/>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id="{BDA256A2-E1EB-46A5-A6E8-10E9EEC87ED1}"/>
                </a:ext>
              </a:extLst>
            </p:cNvPr>
            <p:cNvCxnSpPr>
              <a:cxnSpLocks noChangeAspect="1"/>
            </p:cNvCxnSpPr>
            <p:nvPr/>
          </p:nvCxnSpPr>
          <p:spPr>
            <a:xfrm>
              <a:off x="1019816" y="3765197"/>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id="{FC93702D-1E3F-4DDB-A046-F605969AED51}"/>
                </a:ext>
              </a:extLst>
            </p:cNvPr>
            <p:cNvCxnSpPr>
              <a:cxnSpLocks noChangeAspect="1"/>
            </p:cNvCxnSpPr>
            <p:nvPr/>
          </p:nvCxnSpPr>
          <p:spPr>
            <a:xfrm>
              <a:off x="1438817" y="4794906"/>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a16="http://schemas.microsoft.com/office/drawing/2014/main" id="{B686D789-9D96-4B92-A991-E60EC57ADDAB}"/>
                </a:ext>
              </a:extLst>
            </p:cNvPr>
            <p:cNvCxnSpPr>
              <a:cxnSpLocks noChangeAspect="1"/>
            </p:cNvCxnSpPr>
            <p:nvPr/>
          </p:nvCxnSpPr>
          <p:spPr>
            <a:xfrm>
              <a:off x="2354890" y="5679747"/>
              <a:ext cx="25527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a16="http://schemas.microsoft.com/office/drawing/2014/main" id="{F718DB0D-7DE4-4ADA-B434-89529C407B4C}"/>
                </a:ext>
              </a:extLst>
            </p:cNvPr>
            <p:cNvCxnSpPr>
              <a:cxnSpLocks noChangeAspect="1"/>
            </p:cNvCxnSpPr>
            <p:nvPr/>
          </p:nvCxnSpPr>
          <p:spPr>
            <a:xfrm>
              <a:off x="6097557" y="5936180"/>
              <a:ext cx="0" cy="2177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4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r>
              <a:rPr lang="en-US"/>
              <a:t>Agenda</a:t>
            </a:r>
            <a:endParaRPr lang="en-US" dirty="0"/>
          </a:p>
        </p:txBody>
      </p:sp>
      <p:sp>
        <p:nvSpPr>
          <p:cNvPr id="38" name="Text Placeholder 37"/>
          <p:cNvSpPr>
            <a:spLocks noGrp="1"/>
          </p:cNvSpPr>
          <p:nvPr>
            <p:ph sz="quarter" idx="10"/>
          </p:nvPr>
        </p:nvSpPr>
        <p:spPr>
          <a:xfrm>
            <a:off x="591913" y="2084295"/>
            <a:ext cx="11017250" cy="3110807"/>
          </a:xfrm>
        </p:spPr>
        <p:txBody>
          <a:bodyPr lIns="0" tIns="0" rIns="0" bIns="0" anchor="t">
            <a:normAutofit fontScale="92500" lnSpcReduction="10000"/>
          </a:bodyPr>
          <a:lstStyle/>
          <a:p>
            <a:pPr marL="228600" indent="-228600">
              <a:spcBef>
                <a:spcPts val="1200"/>
              </a:spcBef>
              <a:buFont typeface="Arial" panose="020B0604020202020204" pitchFamily="34" charset="0"/>
              <a:buChar char="•"/>
              <a:tabLst>
                <a:tab pos="358775" algn="l"/>
                <a:tab pos="719138" algn="l"/>
                <a:tab pos="1079500" algn="l"/>
              </a:tabLst>
            </a:pPr>
            <a:r>
              <a:rPr lang="en-US" sz="2800" dirty="0">
                <a:cs typeface="Arial"/>
              </a:rPr>
              <a:t>What rare events in the car can we predict?</a:t>
            </a:r>
          </a:p>
          <a:p>
            <a:pPr marL="228600" indent="-228600">
              <a:spcBef>
                <a:spcPts val="1200"/>
              </a:spcBef>
              <a:buFont typeface="Arial" panose="020B0604020202020204" pitchFamily="34" charset="0"/>
              <a:buChar char="•"/>
              <a:tabLst>
                <a:tab pos="358775" algn="l"/>
                <a:tab pos="719138" algn="l"/>
                <a:tab pos="1079500" algn="l"/>
              </a:tabLst>
            </a:pPr>
            <a:r>
              <a:rPr lang="en-US" sz="2800" dirty="0"/>
              <a:t>What is Adaptive Cruise Control? What are the issues with it?</a:t>
            </a:r>
            <a:endParaRPr lang="en-US" dirty="0"/>
          </a:p>
          <a:p>
            <a:pPr marL="228600" indent="-228600">
              <a:spcBef>
                <a:spcPts val="1200"/>
              </a:spcBef>
              <a:buFont typeface="Arial" panose="020B0604020202020204" pitchFamily="34" charset="0"/>
              <a:buChar char="•"/>
              <a:tabLst>
                <a:tab pos="358775" algn="l"/>
                <a:tab pos="719138" algn="l"/>
                <a:tab pos="1079500" algn="l"/>
              </a:tabLst>
            </a:pPr>
            <a:r>
              <a:rPr lang="en-US" sz="2800" dirty="0"/>
              <a:t>Automatic turn on suggestions idea</a:t>
            </a:r>
          </a:p>
          <a:p>
            <a:pPr marL="228600" indent="-228600">
              <a:spcBef>
                <a:spcPts val="1200"/>
              </a:spcBef>
              <a:buFont typeface="Arial" panose="020B0604020202020204" pitchFamily="34" charset="0"/>
              <a:buChar char="•"/>
              <a:tabLst>
                <a:tab pos="358775" algn="l"/>
                <a:tab pos="719138" algn="l"/>
                <a:tab pos="1079500" algn="l"/>
              </a:tabLst>
            </a:pPr>
            <a:r>
              <a:rPr lang="en-US" sz="2800" dirty="0"/>
              <a:t>Crowdsourced map as initial solution</a:t>
            </a:r>
          </a:p>
          <a:p>
            <a:pPr marL="228600" indent="-228600">
              <a:spcBef>
                <a:spcPts val="1200"/>
              </a:spcBef>
              <a:buFont typeface="Arial" panose="020B0604020202020204" pitchFamily="34" charset="0"/>
              <a:buChar char="•"/>
              <a:tabLst>
                <a:tab pos="358775" algn="l"/>
                <a:tab pos="719138" algn="l"/>
                <a:tab pos="1079500" algn="l"/>
              </a:tabLst>
            </a:pPr>
            <a:r>
              <a:rPr lang="en-US" sz="2800" dirty="0"/>
              <a:t>Personalized context</a:t>
            </a:r>
          </a:p>
          <a:p>
            <a:pPr marL="228600" indent="-228600">
              <a:spcBef>
                <a:spcPts val="1200"/>
              </a:spcBef>
              <a:buFont typeface="Arial" panose="020B0604020202020204" pitchFamily="34" charset="0"/>
              <a:buChar char="•"/>
              <a:tabLst>
                <a:tab pos="358775" algn="l"/>
                <a:tab pos="719138" algn="l"/>
                <a:tab pos="1079500" algn="l"/>
              </a:tabLst>
            </a:pPr>
            <a:r>
              <a:rPr lang="en-US" sz="2800" dirty="0"/>
              <a:t>Q&amp;A</a:t>
            </a:r>
          </a:p>
        </p:txBody>
      </p:sp>
    </p:spTree>
    <p:extLst>
      <p:ext uri="{BB962C8B-B14F-4D97-AF65-F5344CB8AC3E}">
        <p14:creationId xmlns:p14="http://schemas.microsoft.com/office/powerpoint/2010/main" val="196515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fade">
                                      <p:cBhvr>
                                        <p:cTn id="12" dur="500"/>
                                        <p:tgtEl>
                                          <p:spTgt spid="38">
                                            <p:txEl>
                                              <p:pRg st="1" end="1"/>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38">
                                            <p:txEl>
                                              <p:pRg st="2" end="2"/>
                                            </p:txEl>
                                          </p:spTgt>
                                        </p:tgtEl>
                                        <p:attrNameLst>
                                          <p:attrName>style.visibility</p:attrName>
                                        </p:attrNameLst>
                                      </p:cBhvr>
                                      <p:to>
                                        <p:strVal val="visible"/>
                                      </p:to>
                                    </p:set>
                                    <p:animEffect transition="in" filter="fade">
                                      <p:cBhvr>
                                        <p:cTn id="15" dur="500"/>
                                        <p:tgtEl>
                                          <p:spTgt spid="38">
                                            <p:txEl>
                                              <p:pRg st="2" end="2"/>
                                            </p:txEl>
                                          </p:spTgt>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8">
                                            <p:txEl>
                                              <p:pRg st="3" end="3"/>
                                            </p:txEl>
                                          </p:spTgt>
                                        </p:tgtEl>
                                        <p:attrNameLst>
                                          <p:attrName>style.visibility</p:attrName>
                                        </p:attrNameLst>
                                      </p:cBhvr>
                                      <p:to>
                                        <p:strVal val="visible"/>
                                      </p:to>
                                    </p:set>
                                    <p:animEffect transition="in" filter="fade">
                                      <p:cBhvr>
                                        <p:cTn id="18" dur="500"/>
                                        <p:tgtEl>
                                          <p:spTgt spid="38">
                                            <p:txEl>
                                              <p:pRg st="3" end="3"/>
                                            </p:txEl>
                                          </p:spTgt>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38">
                                            <p:txEl>
                                              <p:pRg st="4" end="4"/>
                                            </p:txEl>
                                          </p:spTgt>
                                        </p:tgtEl>
                                        <p:attrNameLst>
                                          <p:attrName>style.visibility</p:attrName>
                                        </p:attrNameLst>
                                      </p:cBhvr>
                                      <p:to>
                                        <p:strVal val="visible"/>
                                      </p:to>
                                    </p:set>
                                    <p:animEffect transition="in" filter="fade">
                                      <p:cBhvr>
                                        <p:cTn id="21" dur="500"/>
                                        <p:tgtEl>
                                          <p:spTgt spid="38">
                                            <p:txEl>
                                              <p:pRg st="4" end="4"/>
                                            </p:txEl>
                                          </p:spTgt>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38">
                                            <p:txEl>
                                              <p:pRg st="5" end="5"/>
                                            </p:txEl>
                                          </p:spTgt>
                                        </p:tgtEl>
                                        <p:attrNameLst>
                                          <p:attrName>style.visibility</p:attrName>
                                        </p:attrNameLst>
                                      </p:cBhvr>
                                      <p:to>
                                        <p:strVal val="visible"/>
                                      </p:to>
                                    </p:set>
                                    <p:animEffect transition="in" filter="fade">
                                      <p:cBhvr>
                                        <p:cTn id="2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90" name="Shape 1290"/>
          <p:cNvSpPr txBox="1">
            <a:spLocks noGrp="1"/>
          </p:cNvSpPr>
          <p:nvPr>
            <p:ph type="body" sz="quarter" idx="11"/>
          </p:nvPr>
        </p:nvSpPr>
        <p:spPr>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4000"/>
              <a:buFont typeface="Noto Sans Symbols"/>
              <a:buNone/>
            </a:pPr>
            <a:endParaRPr sz="3600" dirty="0">
              <a:solidFill>
                <a:srgbClr val="FFFFFF"/>
              </a:solidFill>
            </a:endParaRPr>
          </a:p>
          <a:p>
            <a:pPr marL="0" lvl="0" indent="0" rtl="0">
              <a:spcBef>
                <a:spcPts val="0"/>
              </a:spcBef>
              <a:spcAft>
                <a:spcPts val="0"/>
              </a:spcAft>
              <a:buClr>
                <a:schemeClr val="dk1"/>
              </a:buClr>
              <a:buSzPts val="4000"/>
              <a:buFont typeface="Noto Sans Symbols"/>
              <a:buNone/>
            </a:pPr>
            <a:r>
              <a:rPr lang="en-US" dirty="0"/>
              <a:t>Adaptive </a:t>
            </a:r>
            <a:br>
              <a:rPr lang="en-US" dirty="0"/>
            </a:br>
            <a:r>
              <a:rPr lang="en-US" dirty="0"/>
              <a:t>Cruise Control</a:t>
            </a:r>
            <a:endParaRPr dirty="0"/>
          </a:p>
          <a:p>
            <a:pPr marL="0" lvl="0" indent="0" rtl="0">
              <a:spcBef>
                <a:spcPts val="1200"/>
              </a:spcBef>
              <a:spcAft>
                <a:spcPts val="0"/>
              </a:spcAft>
              <a:buClr>
                <a:schemeClr val="dk1"/>
              </a:buClr>
              <a:buSzPts val="4000"/>
              <a:buFont typeface="Noto Sans Symbols"/>
              <a:buNone/>
            </a:pPr>
            <a:endParaRPr dirty="0"/>
          </a:p>
        </p:txBody>
      </p:sp>
    </p:spTree>
    <p:extLst>
      <p:ext uri="{BB962C8B-B14F-4D97-AF65-F5344CB8AC3E}">
        <p14:creationId xmlns:p14="http://schemas.microsoft.com/office/powerpoint/2010/main" val="1232122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3989D8-596E-044F-92E7-BD1026593E4A}"/>
              </a:ext>
            </a:extLst>
          </p:cNvPr>
          <p:cNvSpPr>
            <a:spLocks noGrp="1"/>
          </p:cNvSpPr>
          <p:nvPr>
            <p:ph type="pic" sz="quarter" idx="12"/>
          </p:nvPr>
        </p:nvSpPr>
        <p:spPr/>
      </p:sp>
      <p:sp>
        <p:nvSpPr>
          <p:cNvPr id="6" name="Content Placeholder 5">
            <a:extLst>
              <a:ext uri="{FF2B5EF4-FFF2-40B4-BE49-F238E27FC236}">
                <a16:creationId xmlns:a16="http://schemas.microsoft.com/office/drawing/2014/main" id="{69A023AC-D78D-5544-B4A7-DAA07AF13C18}"/>
              </a:ext>
            </a:extLst>
          </p:cNvPr>
          <p:cNvSpPr>
            <a:spLocks noGrp="1"/>
          </p:cNvSpPr>
          <p:nvPr>
            <p:ph sz="quarter" idx="10"/>
          </p:nvPr>
        </p:nvSpPr>
        <p:spPr/>
        <p:txBody>
          <a:bodyPr/>
          <a:lstStyle/>
          <a:p>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375" y="476250"/>
            <a:ext cx="11017250" cy="5832475"/>
          </a:xfrm>
          <a:prstGeom prst="rect">
            <a:avLst/>
          </a:prstGeom>
        </p:spPr>
      </p:pic>
    </p:spTree>
    <p:extLst>
      <p:ext uri="{BB962C8B-B14F-4D97-AF65-F5344CB8AC3E}">
        <p14:creationId xmlns:p14="http://schemas.microsoft.com/office/powerpoint/2010/main" val="3964037157"/>
      </p:ext>
    </p:extLst>
  </p:cSld>
  <p:clrMapOvr>
    <a:masterClrMapping/>
  </p:clrMapOvr>
</p:sld>
</file>

<file path=ppt/theme/theme1.xml><?xml version="1.0" encoding="utf-8"?>
<a:theme xmlns:a="http://schemas.openxmlformats.org/drawingml/2006/main" name="CloudMade">
  <a:themeElements>
    <a:clrScheme name="Custom 15">
      <a:dk1>
        <a:srgbClr val="000000"/>
      </a:dk1>
      <a:lt1>
        <a:srgbClr val="FFFFFF"/>
      </a:lt1>
      <a:dk2>
        <a:srgbClr val="424242"/>
      </a:dk2>
      <a:lt2>
        <a:srgbClr val="EAEAEA"/>
      </a:lt2>
      <a:accent1>
        <a:srgbClr val="DDDDDD"/>
      </a:accent1>
      <a:accent2>
        <a:srgbClr val="B2B2B2"/>
      </a:accent2>
      <a:accent3>
        <a:srgbClr val="969696"/>
      </a:accent3>
      <a:accent4>
        <a:srgbClr val="808080"/>
      </a:accent4>
      <a:accent5>
        <a:srgbClr val="5F5F5F"/>
      </a:accent5>
      <a:accent6>
        <a:srgbClr val="4D4D4D"/>
      </a:accent6>
      <a:hlink>
        <a:srgbClr val="28BA9C"/>
      </a:hlink>
      <a:folHlink>
        <a:srgbClr val="327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noAutofit/>
      </a:bodyPr>
      <a:lstStyle>
        <a:defPPr marL="171450" indent="-171450">
          <a:buClr>
            <a:schemeClr val="tx1"/>
          </a:buClr>
          <a:buFont typeface="Wingdings" charset="2"/>
          <a:buChar char="§"/>
          <a:defRPr sz="1200" b="0" i="0" smtClean="0">
            <a:solidFill>
              <a:schemeClr val="tx1">
                <a:lumMod val="50000"/>
                <a:lumOff val="50000"/>
              </a:schemeClr>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Presentation1" id="{C74D93BF-D1F6-AC41-868E-273CCA7A27CB}" vid="{5F2A695B-5165-9D48-90B9-05858A665792}"/>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1734</TotalTime>
  <Words>567</Words>
  <Application>Microsoft Office PowerPoint</Application>
  <PresentationFormat>Widescreen</PresentationFormat>
  <Paragraphs>206</Paragraphs>
  <Slides>37</Slides>
  <Notes>31</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CloudMade</vt:lpstr>
      <vt:lpstr>Office Theme</vt:lpstr>
      <vt:lpstr>Predicting rare events in the car</vt:lpstr>
      <vt:lpstr>Meet the Team</vt:lpstr>
      <vt:lpstr>Self driving car</vt:lpstr>
      <vt:lpstr>Self driving car</vt:lpstr>
      <vt:lpstr>Golf wheel</vt:lpstr>
      <vt:lpstr>PowerPoint Presentation</vt:lpstr>
      <vt:lpstr>Agenda</vt:lpstr>
      <vt:lpstr>PowerPoint Presentation</vt:lpstr>
      <vt:lpstr>PowerPoint Presentation</vt:lpstr>
      <vt:lpstr>Golf wheel</vt:lpstr>
      <vt:lpstr>PowerPoint Presentation</vt:lpstr>
      <vt:lpstr>PowerPoint Presentation</vt:lpstr>
      <vt:lpstr>Problem formulation</vt:lpstr>
      <vt:lpstr>Highway good</vt:lpstr>
      <vt:lpstr>Broken road bad</vt:lpstr>
      <vt:lpstr>Thunder storm bad </vt:lpstr>
      <vt:lpstr>Thunder storm bad </vt:lpstr>
      <vt:lpstr>Taxi bad </vt:lpstr>
      <vt:lpstr>PowerPoint Presentation</vt:lpstr>
      <vt:lpstr>Personalized learning</vt:lpstr>
      <vt:lpstr>Fleet learning</vt:lpstr>
      <vt:lpstr>ACC Solution</vt:lpstr>
      <vt:lpstr>Initial solution: Layer 1  </vt:lpstr>
      <vt:lpstr>PowerPoint Presentation</vt:lpstr>
      <vt:lpstr>Advanced ACC: Solution </vt:lpstr>
      <vt:lpstr>Raw data </vt:lpstr>
      <vt:lpstr>Issues with data</vt:lpstr>
      <vt:lpstr>Issues with data</vt:lpstr>
      <vt:lpstr>Features </vt:lpstr>
      <vt:lpstr>Features </vt:lpstr>
      <vt:lpstr>Features </vt:lpstr>
      <vt:lpstr>Feature selection </vt:lpstr>
      <vt:lpstr>Automatic feature generation</vt:lpstr>
      <vt:lpstr>Final flow</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Bogdan Tsal-Tsalko</dc:creator>
  <cp:lastModifiedBy>cm-mr</cp:lastModifiedBy>
  <cp:revision>123</cp:revision>
  <dcterms:created xsi:type="dcterms:W3CDTF">2017-08-23T14:24:50Z</dcterms:created>
  <dcterms:modified xsi:type="dcterms:W3CDTF">2018-10-05T09:04:40Z</dcterms:modified>
</cp:coreProperties>
</file>